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0.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1.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2.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4.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6.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1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20.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21.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5" r:id="rId1"/>
    <p:sldMasterId id="2147484002" r:id="rId2"/>
    <p:sldMasterId id="2147484077" r:id="rId3"/>
    <p:sldMasterId id="2147484102" r:id="rId4"/>
    <p:sldMasterId id="2147484134" r:id="rId5"/>
    <p:sldMasterId id="2147484154" r:id="rId6"/>
    <p:sldMasterId id="2147484218" r:id="rId7"/>
    <p:sldMasterId id="2147484231" r:id="rId8"/>
    <p:sldMasterId id="2147484255" r:id="rId9"/>
    <p:sldMasterId id="2147484279" r:id="rId10"/>
    <p:sldMasterId id="2147484292" r:id="rId11"/>
    <p:sldMasterId id="2147484305" r:id="rId12"/>
    <p:sldMasterId id="2147484328" r:id="rId13"/>
    <p:sldMasterId id="2147484351" r:id="rId14"/>
    <p:sldMasterId id="2147484374" r:id="rId15"/>
    <p:sldMasterId id="2147484410" r:id="rId16"/>
    <p:sldMasterId id="2147484434" r:id="rId17"/>
    <p:sldMasterId id="2147484458" r:id="rId18"/>
    <p:sldMasterId id="2147484482" r:id="rId19"/>
    <p:sldMasterId id="2147484506" r:id="rId20"/>
    <p:sldMasterId id="2147484530" r:id="rId21"/>
    <p:sldMasterId id="2147484554" r:id="rId22"/>
  </p:sldMasterIdLst>
  <p:notesMasterIdLst>
    <p:notesMasterId r:id="rId68"/>
  </p:notesMasterIdLst>
  <p:sldIdLst>
    <p:sldId id="1067" r:id="rId23"/>
    <p:sldId id="1127" r:id="rId24"/>
    <p:sldId id="1128" r:id="rId25"/>
    <p:sldId id="1130" r:id="rId26"/>
    <p:sldId id="1131" r:id="rId27"/>
    <p:sldId id="1132" r:id="rId28"/>
    <p:sldId id="1133" r:id="rId29"/>
    <p:sldId id="1134" r:id="rId30"/>
    <p:sldId id="1135" r:id="rId31"/>
    <p:sldId id="1137" r:id="rId32"/>
    <p:sldId id="1136" r:id="rId33"/>
    <p:sldId id="1138" r:id="rId34"/>
    <p:sldId id="1139" r:id="rId35"/>
    <p:sldId id="1140" r:id="rId36"/>
    <p:sldId id="1141" r:id="rId37"/>
    <p:sldId id="1142" r:id="rId38"/>
    <p:sldId id="1143" r:id="rId39"/>
    <p:sldId id="1144" r:id="rId40"/>
    <p:sldId id="1145" r:id="rId41"/>
    <p:sldId id="1146" r:id="rId42"/>
    <p:sldId id="1147" r:id="rId43"/>
    <p:sldId id="1148" r:id="rId44"/>
    <p:sldId id="1149" r:id="rId45"/>
    <p:sldId id="1150" r:id="rId46"/>
    <p:sldId id="1151" r:id="rId47"/>
    <p:sldId id="1152" r:id="rId48"/>
    <p:sldId id="1153" r:id="rId49"/>
    <p:sldId id="1154" r:id="rId50"/>
    <p:sldId id="1155" r:id="rId51"/>
    <p:sldId id="1156" r:id="rId52"/>
    <p:sldId id="1157" r:id="rId53"/>
    <p:sldId id="1158" r:id="rId54"/>
    <p:sldId id="1159" r:id="rId55"/>
    <p:sldId id="1160" r:id="rId56"/>
    <p:sldId id="1161" r:id="rId57"/>
    <p:sldId id="1162" r:id="rId58"/>
    <p:sldId id="1163" r:id="rId59"/>
    <p:sldId id="1164" r:id="rId60"/>
    <p:sldId id="1165" r:id="rId61"/>
    <p:sldId id="1166" r:id="rId62"/>
    <p:sldId id="1167" r:id="rId63"/>
    <p:sldId id="1168" r:id="rId64"/>
    <p:sldId id="1169" r:id="rId65"/>
    <p:sldId id="1171" r:id="rId66"/>
    <p:sldId id="1172" r:id="rId67"/>
  </p:sldIdLst>
  <p:sldSz cx="9144000" cy="6858000" type="screen4x3"/>
  <p:notesSz cx="7010400" cy="9296400"/>
  <p:defaultTextStyle>
    <a:defPPr>
      <a:defRPr lang="en-US"/>
    </a:defPPr>
    <a:lvl1pPr marL="0" algn="l" defTabSz="911796" rtl="0" eaLnBrk="1" latinLnBrk="0" hangingPunct="1">
      <a:defRPr sz="1800" kern="1200">
        <a:solidFill>
          <a:schemeClr val="tx1"/>
        </a:solidFill>
        <a:latin typeface="+mn-lt"/>
        <a:ea typeface="+mn-ea"/>
        <a:cs typeface="+mn-cs"/>
      </a:defRPr>
    </a:lvl1pPr>
    <a:lvl2pPr marL="455900" algn="l" defTabSz="911796" rtl="0" eaLnBrk="1" latinLnBrk="0" hangingPunct="1">
      <a:defRPr sz="1800" kern="1200">
        <a:solidFill>
          <a:schemeClr val="tx1"/>
        </a:solidFill>
        <a:latin typeface="+mn-lt"/>
        <a:ea typeface="+mn-ea"/>
        <a:cs typeface="+mn-cs"/>
      </a:defRPr>
    </a:lvl2pPr>
    <a:lvl3pPr marL="911796" algn="l" defTabSz="911796" rtl="0" eaLnBrk="1" latinLnBrk="0" hangingPunct="1">
      <a:defRPr sz="1800" kern="1200">
        <a:solidFill>
          <a:schemeClr val="tx1"/>
        </a:solidFill>
        <a:latin typeface="+mn-lt"/>
        <a:ea typeface="+mn-ea"/>
        <a:cs typeface="+mn-cs"/>
      </a:defRPr>
    </a:lvl3pPr>
    <a:lvl4pPr marL="1367688" algn="l" defTabSz="911796" rtl="0" eaLnBrk="1" latinLnBrk="0" hangingPunct="1">
      <a:defRPr sz="1800" kern="1200">
        <a:solidFill>
          <a:schemeClr val="tx1"/>
        </a:solidFill>
        <a:latin typeface="+mn-lt"/>
        <a:ea typeface="+mn-ea"/>
        <a:cs typeface="+mn-cs"/>
      </a:defRPr>
    </a:lvl4pPr>
    <a:lvl5pPr marL="1823588" algn="l" defTabSz="911796" rtl="0" eaLnBrk="1" latinLnBrk="0" hangingPunct="1">
      <a:defRPr sz="1800" kern="1200">
        <a:solidFill>
          <a:schemeClr val="tx1"/>
        </a:solidFill>
        <a:latin typeface="+mn-lt"/>
        <a:ea typeface="+mn-ea"/>
        <a:cs typeface="+mn-cs"/>
      </a:defRPr>
    </a:lvl5pPr>
    <a:lvl6pPr marL="2279489" algn="l" defTabSz="911796" rtl="0" eaLnBrk="1" latinLnBrk="0" hangingPunct="1">
      <a:defRPr sz="1800" kern="1200">
        <a:solidFill>
          <a:schemeClr val="tx1"/>
        </a:solidFill>
        <a:latin typeface="+mn-lt"/>
        <a:ea typeface="+mn-ea"/>
        <a:cs typeface="+mn-cs"/>
      </a:defRPr>
    </a:lvl6pPr>
    <a:lvl7pPr marL="2735382" algn="l" defTabSz="911796" rtl="0" eaLnBrk="1" latinLnBrk="0" hangingPunct="1">
      <a:defRPr sz="1800" kern="1200">
        <a:solidFill>
          <a:schemeClr val="tx1"/>
        </a:solidFill>
        <a:latin typeface="+mn-lt"/>
        <a:ea typeface="+mn-ea"/>
        <a:cs typeface="+mn-cs"/>
      </a:defRPr>
    </a:lvl7pPr>
    <a:lvl8pPr marL="3191282" algn="l" defTabSz="911796" rtl="0" eaLnBrk="1" latinLnBrk="0" hangingPunct="1">
      <a:defRPr sz="1800" kern="1200">
        <a:solidFill>
          <a:schemeClr val="tx1"/>
        </a:solidFill>
        <a:latin typeface="+mn-lt"/>
        <a:ea typeface="+mn-ea"/>
        <a:cs typeface="+mn-cs"/>
      </a:defRPr>
    </a:lvl8pPr>
    <a:lvl9pPr marL="3647178" algn="l" defTabSz="91179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BB022D6-9773-434F-9B7B-EA4FFF60AACA}">
          <p14:sldIdLst>
            <p14:sldId id="1067"/>
            <p14:sldId id="1127"/>
            <p14:sldId id="1128"/>
            <p14:sldId id="1130"/>
            <p14:sldId id="1131"/>
            <p14:sldId id="1132"/>
            <p14:sldId id="1133"/>
            <p14:sldId id="1134"/>
            <p14:sldId id="1135"/>
            <p14:sldId id="1137"/>
            <p14:sldId id="1136"/>
            <p14:sldId id="1138"/>
            <p14:sldId id="1139"/>
            <p14:sldId id="1140"/>
            <p14:sldId id="1141"/>
            <p14:sldId id="1142"/>
            <p14:sldId id="1143"/>
            <p14:sldId id="1144"/>
            <p14:sldId id="1145"/>
            <p14:sldId id="1146"/>
            <p14:sldId id="1147"/>
            <p14:sldId id="1148"/>
            <p14:sldId id="1149"/>
            <p14:sldId id="1150"/>
            <p14:sldId id="1151"/>
            <p14:sldId id="1152"/>
            <p14:sldId id="1153"/>
            <p14:sldId id="1154"/>
            <p14:sldId id="1155"/>
            <p14:sldId id="1156"/>
            <p14:sldId id="1157"/>
            <p14:sldId id="1158"/>
            <p14:sldId id="1159"/>
            <p14:sldId id="1160"/>
            <p14:sldId id="1161"/>
            <p14:sldId id="1162"/>
            <p14:sldId id="1163"/>
            <p14:sldId id="1164"/>
            <p14:sldId id="1165"/>
            <p14:sldId id="1166"/>
            <p14:sldId id="1167"/>
            <p14:sldId id="1168"/>
            <p14:sldId id="1169"/>
            <p14:sldId id="1171"/>
            <p14:sldId id="117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8F8F8"/>
    <a:srgbClr val="DDDDDD"/>
    <a:srgbClr val="ECD5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304" autoAdjust="0"/>
    <p:restoredTop sz="95331" autoAdjust="0"/>
  </p:normalViewPr>
  <p:slideViewPr>
    <p:cSldViewPr>
      <p:cViewPr varScale="1">
        <p:scale>
          <a:sx n="89" d="100"/>
          <a:sy n="89" d="100"/>
        </p:scale>
        <p:origin x="725"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slide" Target="slides/slide41.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61"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750B37D-4CF2-4005-97A4-F39822E82032}" type="datetimeFigureOut">
              <a:rPr lang="en-US" smtClean="0"/>
              <a:t>1/29/2016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3389054-84C6-409A-A23F-837E63F0F021}" type="slidenum">
              <a:rPr lang="en-US" smtClean="0"/>
              <a:t>‹#›</a:t>
            </a:fld>
            <a:endParaRPr lang="en-US"/>
          </a:p>
        </p:txBody>
      </p:sp>
    </p:spTree>
    <p:extLst>
      <p:ext uri="{BB962C8B-B14F-4D97-AF65-F5344CB8AC3E}">
        <p14:creationId xmlns:p14="http://schemas.microsoft.com/office/powerpoint/2010/main" val="3772324915"/>
      </p:ext>
    </p:extLst>
  </p:cSld>
  <p:clrMap bg1="lt1" tx1="dk1" bg2="lt2" tx2="dk2" accent1="accent1" accent2="accent2" accent3="accent3" accent4="accent4" accent5="accent5" accent6="accent6" hlink="hlink" folHlink="folHlink"/>
  <p:notesStyle>
    <a:lvl1pPr marL="0" algn="l" defTabSz="911796" rtl="0" eaLnBrk="1" latinLnBrk="0" hangingPunct="1">
      <a:defRPr sz="1200" kern="1200">
        <a:solidFill>
          <a:schemeClr val="tx1"/>
        </a:solidFill>
        <a:latin typeface="+mn-lt"/>
        <a:ea typeface="+mn-ea"/>
        <a:cs typeface="+mn-cs"/>
      </a:defRPr>
    </a:lvl1pPr>
    <a:lvl2pPr marL="455900" algn="l" defTabSz="911796" rtl="0" eaLnBrk="1" latinLnBrk="0" hangingPunct="1">
      <a:defRPr sz="1200" kern="1200">
        <a:solidFill>
          <a:schemeClr val="tx1"/>
        </a:solidFill>
        <a:latin typeface="+mn-lt"/>
        <a:ea typeface="+mn-ea"/>
        <a:cs typeface="+mn-cs"/>
      </a:defRPr>
    </a:lvl2pPr>
    <a:lvl3pPr marL="911796" algn="l" defTabSz="911796" rtl="0" eaLnBrk="1" latinLnBrk="0" hangingPunct="1">
      <a:defRPr sz="1200" kern="1200">
        <a:solidFill>
          <a:schemeClr val="tx1"/>
        </a:solidFill>
        <a:latin typeface="+mn-lt"/>
        <a:ea typeface="+mn-ea"/>
        <a:cs typeface="+mn-cs"/>
      </a:defRPr>
    </a:lvl3pPr>
    <a:lvl4pPr marL="1367688" algn="l" defTabSz="911796" rtl="0" eaLnBrk="1" latinLnBrk="0" hangingPunct="1">
      <a:defRPr sz="1200" kern="1200">
        <a:solidFill>
          <a:schemeClr val="tx1"/>
        </a:solidFill>
        <a:latin typeface="+mn-lt"/>
        <a:ea typeface="+mn-ea"/>
        <a:cs typeface="+mn-cs"/>
      </a:defRPr>
    </a:lvl4pPr>
    <a:lvl5pPr marL="1823588" algn="l" defTabSz="911796" rtl="0" eaLnBrk="1" latinLnBrk="0" hangingPunct="1">
      <a:defRPr sz="1200" kern="1200">
        <a:solidFill>
          <a:schemeClr val="tx1"/>
        </a:solidFill>
        <a:latin typeface="+mn-lt"/>
        <a:ea typeface="+mn-ea"/>
        <a:cs typeface="+mn-cs"/>
      </a:defRPr>
    </a:lvl5pPr>
    <a:lvl6pPr marL="2279489" algn="l" defTabSz="911796" rtl="0" eaLnBrk="1" latinLnBrk="0" hangingPunct="1">
      <a:defRPr sz="1200" kern="1200">
        <a:solidFill>
          <a:schemeClr val="tx1"/>
        </a:solidFill>
        <a:latin typeface="+mn-lt"/>
        <a:ea typeface="+mn-ea"/>
        <a:cs typeface="+mn-cs"/>
      </a:defRPr>
    </a:lvl6pPr>
    <a:lvl7pPr marL="2735382" algn="l" defTabSz="911796" rtl="0" eaLnBrk="1" latinLnBrk="0" hangingPunct="1">
      <a:defRPr sz="1200" kern="1200">
        <a:solidFill>
          <a:schemeClr val="tx1"/>
        </a:solidFill>
        <a:latin typeface="+mn-lt"/>
        <a:ea typeface="+mn-ea"/>
        <a:cs typeface="+mn-cs"/>
      </a:defRPr>
    </a:lvl7pPr>
    <a:lvl8pPr marL="3191282" algn="l" defTabSz="911796" rtl="0" eaLnBrk="1" latinLnBrk="0" hangingPunct="1">
      <a:defRPr sz="1200" kern="1200">
        <a:solidFill>
          <a:schemeClr val="tx1"/>
        </a:solidFill>
        <a:latin typeface="+mn-lt"/>
        <a:ea typeface="+mn-ea"/>
        <a:cs typeface="+mn-cs"/>
      </a:defRPr>
    </a:lvl8pPr>
    <a:lvl9pPr marL="3647178" algn="l" defTabSz="9117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3389054-84C6-409A-A23F-837E63F0F02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69822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2788C470-C01E-4A00-96E9-0DC1CE5E8373}"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1632189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Header Placeholder 3"/>
          <p:cNvSpPr>
            <a:spLocks noGrp="1"/>
          </p:cNvSpPr>
          <p:nvPr>
            <p:ph type="hdr" sz="quarter"/>
          </p:nvPr>
        </p:nvSpPr>
        <p:spPr/>
        <p:txBody>
          <a:bodyPr/>
          <a:lstStyle/>
          <a:p>
            <a:pPr>
              <a:defRPr/>
            </a:pPr>
            <a:r>
              <a:rPr lang="en-US" smtClean="0">
                <a:solidFill>
                  <a:prstClr val="black"/>
                </a:solidFill>
              </a:rPr>
              <a:t>MS Research Faculty Summit 2014</a:t>
            </a:r>
            <a:endParaRPr lang="en-US" dirty="0" smtClean="0">
              <a:solidFill>
                <a:prstClr val="black"/>
              </a:solidFill>
            </a:endParaRPr>
          </a:p>
        </p:txBody>
      </p:sp>
      <p:sp>
        <p:nvSpPr>
          <p:cNvPr id="5" name="Footer Placeholder 4"/>
          <p:cNvSpPr>
            <a:spLocks noGrp="1"/>
          </p:cNvSpPr>
          <p:nvPr>
            <p:ph type="ftr" sz="quarter" idx="4"/>
          </p:nvPr>
        </p:nvSpPr>
        <p:spPr/>
        <p:txBody>
          <a:bodyPr/>
          <a:lstStyle/>
          <a:p>
            <a:pPr defTabSz="914099" eaLnBrk="0" hangingPunct="0">
              <a:defRPr/>
            </a:pPr>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sz="quarter" idx="1"/>
          </p:nvPr>
        </p:nvSpPr>
        <p:spPr/>
        <p:txBody>
          <a:bodyPr/>
          <a:lstStyle/>
          <a:p>
            <a:pPr>
              <a:defRPr/>
            </a:pPr>
            <a:fld id="{2DFDA5C7-BBAE-481E-8BF7-731156A2E2C1}" type="datetime8">
              <a:rPr lang="en-US" smtClean="0">
                <a:solidFill>
                  <a:prstClr val="black"/>
                </a:solidFill>
              </a:rPr>
              <a:pPr>
                <a:defRPr/>
              </a:pPr>
              <a:t>1/29/2016 2:20 PM</a:t>
            </a:fld>
            <a:endParaRPr lang="en-US" dirty="0">
              <a:solidFill>
                <a:prstClr val="black"/>
              </a:solidFill>
            </a:endParaRPr>
          </a:p>
        </p:txBody>
      </p:sp>
      <p:sp>
        <p:nvSpPr>
          <p:cNvPr id="7" name="Slide Number Placeholder 6"/>
          <p:cNvSpPr>
            <a:spLocks noGrp="1"/>
          </p:cNvSpPr>
          <p:nvPr>
            <p:ph type="sldNum" sz="quarter" idx="5"/>
          </p:nvPr>
        </p:nvSpPr>
        <p:spPr/>
        <p:txBody>
          <a:bodyPr/>
          <a:lstStyle/>
          <a:p>
            <a:pPr>
              <a:defRPr/>
            </a:pPr>
            <a:fld id="{BF8B1F4E-1B4C-4999-B1DD-AD7D58D1E10B}" type="slidenum">
              <a:rPr lang="en-US" smtClean="0">
                <a:solidFill>
                  <a:prstClr val="black"/>
                </a:solidFill>
              </a:rPr>
              <a:pPr>
                <a:defRPr/>
              </a:pPr>
              <a:t>35</a:t>
            </a:fld>
            <a:endParaRPr lang="en-US" dirty="0">
              <a:solidFill>
                <a:prstClr val="black"/>
              </a:solidFill>
            </a:endParaRPr>
          </a:p>
        </p:txBody>
      </p:sp>
    </p:spTree>
    <p:extLst>
      <p:ext uri="{BB962C8B-B14F-4D97-AF65-F5344CB8AC3E}">
        <p14:creationId xmlns:p14="http://schemas.microsoft.com/office/powerpoint/2010/main" val="3772301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Header Placeholder 3"/>
          <p:cNvSpPr>
            <a:spLocks noGrp="1"/>
          </p:cNvSpPr>
          <p:nvPr>
            <p:ph type="hdr" sz="quarter"/>
          </p:nvPr>
        </p:nvSpPr>
        <p:spPr/>
        <p:txBody>
          <a:bodyPr/>
          <a:lstStyle/>
          <a:p>
            <a:pPr>
              <a:defRPr/>
            </a:pPr>
            <a:r>
              <a:rPr lang="en-US" smtClean="0">
                <a:solidFill>
                  <a:prstClr val="black"/>
                </a:solidFill>
              </a:rPr>
              <a:t>MS Research Faculty Summit 2014</a:t>
            </a:r>
            <a:endParaRPr lang="en-US" dirty="0" smtClean="0">
              <a:solidFill>
                <a:prstClr val="black"/>
              </a:solidFill>
            </a:endParaRPr>
          </a:p>
        </p:txBody>
      </p:sp>
      <p:sp>
        <p:nvSpPr>
          <p:cNvPr id="5" name="Footer Placeholder 4"/>
          <p:cNvSpPr>
            <a:spLocks noGrp="1"/>
          </p:cNvSpPr>
          <p:nvPr>
            <p:ph type="ftr" sz="quarter" idx="4"/>
          </p:nvPr>
        </p:nvSpPr>
        <p:spPr/>
        <p:txBody>
          <a:bodyPr/>
          <a:lstStyle/>
          <a:p>
            <a:pPr defTabSz="914099" eaLnBrk="0" hangingPunct="0">
              <a:defRPr/>
            </a:pPr>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sz="quarter" idx="1"/>
          </p:nvPr>
        </p:nvSpPr>
        <p:spPr/>
        <p:txBody>
          <a:bodyPr/>
          <a:lstStyle/>
          <a:p>
            <a:pPr>
              <a:defRPr/>
            </a:pPr>
            <a:fld id="{2DFDA5C7-BBAE-481E-8BF7-731156A2E2C1}" type="datetime8">
              <a:rPr lang="en-US" smtClean="0">
                <a:solidFill>
                  <a:prstClr val="black"/>
                </a:solidFill>
              </a:rPr>
              <a:pPr>
                <a:defRPr/>
              </a:pPr>
              <a:t>1/29/2016 2:20 PM</a:t>
            </a:fld>
            <a:endParaRPr lang="en-US" dirty="0">
              <a:solidFill>
                <a:prstClr val="black"/>
              </a:solidFill>
            </a:endParaRPr>
          </a:p>
        </p:txBody>
      </p:sp>
      <p:sp>
        <p:nvSpPr>
          <p:cNvPr id="7" name="Slide Number Placeholder 6"/>
          <p:cNvSpPr>
            <a:spLocks noGrp="1"/>
          </p:cNvSpPr>
          <p:nvPr>
            <p:ph type="sldNum" sz="quarter" idx="5"/>
          </p:nvPr>
        </p:nvSpPr>
        <p:spPr/>
        <p:txBody>
          <a:bodyPr/>
          <a:lstStyle/>
          <a:p>
            <a:pPr>
              <a:defRPr/>
            </a:pPr>
            <a:fld id="{BF8B1F4E-1B4C-4999-B1DD-AD7D58D1E10B}" type="slidenum">
              <a:rPr lang="en-US" smtClean="0">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3750461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Header Placeholder 3"/>
          <p:cNvSpPr>
            <a:spLocks noGrp="1"/>
          </p:cNvSpPr>
          <p:nvPr>
            <p:ph type="hdr" sz="quarter"/>
          </p:nvPr>
        </p:nvSpPr>
        <p:spPr/>
        <p:txBody>
          <a:bodyPr/>
          <a:lstStyle/>
          <a:p>
            <a:pPr>
              <a:defRPr/>
            </a:pPr>
            <a:r>
              <a:rPr lang="en-US" smtClean="0">
                <a:solidFill>
                  <a:prstClr val="black"/>
                </a:solidFill>
              </a:rPr>
              <a:t>MS Research Faculty Summit 2014</a:t>
            </a:r>
            <a:endParaRPr lang="en-US" dirty="0" smtClean="0">
              <a:solidFill>
                <a:prstClr val="black"/>
              </a:solidFill>
            </a:endParaRPr>
          </a:p>
        </p:txBody>
      </p:sp>
      <p:sp>
        <p:nvSpPr>
          <p:cNvPr id="5" name="Footer Placeholder 4"/>
          <p:cNvSpPr>
            <a:spLocks noGrp="1"/>
          </p:cNvSpPr>
          <p:nvPr>
            <p:ph type="ftr" sz="quarter" idx="4"/>
          </p:nvPr>
        </p:nvSpPr>
        <p:spPr/>
        <p:txBody>
          <a:bodyPr/>
          <a:lstStyle/>
          <a:p>
            <a:pPr defTabSz="914099" eaLnBrk="0" hangingPunct="0">
              <a:defRPr/>
            </a:pPr>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sz="quarter" idx="1"/>
          </p:nvPr>
        </p:nvSpPr>
        <p:spPr/>
        <p:txBody>
          <a:bodyPr/>
          <a:lstStyle/>
          <a:p>
            <a:pPr>
              <a:defRPr/>
            </a:pPr>
            <a:fld id="{2DFDA5C7-BBAE-481E-8BF7-731156A2E2C1}" type="datetime8">
              <a:rPr lang="en-US" smtClean="0">
                <a:solidFill>
                  <a:prstClr val="black"/>
                </a:solidFill>
              </a:rPr>
              <a:pPr>
                <a:defRPr/>
              </a:pPr>
              <a:t>1/29/2016 2:20 PM</a:t>
            </a:fld>
            <a:endParaRPr lang="en-US" dirty="0">
              <a:solidFill>
                <a:prstClr val="black"/>
              </a:solidFill>
            </a:endParaRPr>
          </a:p>
        </p:txBody>
      </p:sp>
      <p:sp>
        <p:nvSpPr>
          <p:cNvPr id="7" name="Slide Number Placeholder 6"/>
          <p:cNvSpPr>
            <a:spLocks noGrp="1"/>
          </p:cNvSpPr>
          <p:nvPr>
            <p:ph type="sldNum" sz="quarter" idx="5"/>
          </p:nvPr>
        </p:nvSpPr>
        <p:spPr/>
        <p:txBody>
          <a:bodyPr/>
          <a:lstStyle/>
          <a:p>
            <a:pPr>
              <a:defRPr/>
            </a:pPr>
            <a:fld id="{BF8B1F4E-1B4C-4999-B1DD-AD7D58D1E10B}" type="slidenum">
              <a:rPr lang="en-US" smtClean="0">
                <a:solidFill>
                  <a:prstClr val="black"/>
                </a:solidFill>
              </a:rPr>
              <a:pPr>
                <a:defRPr/>
              </a:pPr>
              <a:t>37</a:t>
            </a:fld>
            <a:endParaRPr lang="en-US" dirty="0">
              <a:solidFill>
                <a:prstClr val="black"/>
              </a:solidFill>
            </a:endParaRPr>
          </a:p>
        </p:txBody>
      </p:sp>
    </p:spTree>
    <p:extLst>
      <p:ext uri="{BB962C8B-B14F-4D97-AF65-F5344CB8AC3E}">
        <p14:creationId xmlns:p14="http://schemas.microsoft.com/office/powerpoint/2010/main" val="1835007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defRPr>
            </a:lvl9pPr>
          </a:lstStyle>
          <a:p>
            <a:pPr defTabSz="911225" fontAlgn="base">
              <a:spcBef>
                <a:spcPct val="0"/>
              </a:spcBef>
              <a:spcAft>
                <a:spcPct val="0"/>
              </a:spcAft>
            </a:pPr>
            <a:fld id="{01FED968-62DA-474E-956D-EDF4AD0C2894}" type="slidenum">
              <a:rPr lang="en-US" altLang="en-US" smtClean="0">
                <a:solidFill>
                  <a:prstClr val="black"/>
                </a:solidFill>
              </a:rPr>
              <a:pPr defTabSz="911225" fontAlgn="base">
                <a:spcBef>
                  <a:spcPct val="0"/>
                </a:spcBef>
                <a:spcAft>
                  <a:spcPct val="0"/>
                </a:spcAft>
              </a:pPr>
              <a:t>40</a:t>
            </a:fld>
            <a:endParaRPr lang="en-US" altLang="en-US" smtClean="0">
              <a:solidFill>
                <a:prstClr val="black"/>
              </a:solidFill>
            </a:endParaRPr>
          </a:p>
        </p:txBody>
      </p:sp>
    </p:spTree>
    <p:extLst>
      <p:ext uri="{BB962C8B-B14F-4D97-AF65-F5344CB8AC3E}">
        <p14:creationId xmlns:p14="http://schemas.microsoft.com/office/powerpoint/2010/main" val="2354784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389054-84C6-409A-A23F-837E63F0F021}" type="slidenum">
              <a:rPr lang="en-US" smtClean="0"/>
              <a:t>9</a:t>
            </a:fld>
            <a:endParaRPr lang="en-US"/>
          </a:p>
        </p:txBody>
      </p:sp>
    </p:spTree>
    <p:extLst>
      <p:ext uri="{BB962C8B-B14F-4D97-AF65-F5344CB8AC3E}">
        <p14:creationId xmlns:p14="http://schemas.microsoft.com/office/powerpoint/2010/main" val="11967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389054-84C6-409A-A23F-837E63F0F02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1019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 story how</a:t>
            </a:r>
            <a:r>
              <a:rPr lang="en-US" baseline="0" dirty="0" smtClean="0"/>
              <a:t> we three got into organizing this WS; Waterloo; </a:t>
            </a:r>
            <a:r>
              <a:rPr lang="en-US" dirty="0" smtClean="0"/>
              <a:t>NIPS</a:t>
            </a:r>
            <a:r>
              <a:rPr lang="en-US" baseline="0" dirty="0" smtClean="0"/>
              <a:t> 2008</a:t>
            </a:r>
            <a:endParaRPr lang="en-US" dirty="0"/>
          </a:p>
        </p:txBody>
      </p:sp>
      <p:sp>
        <p:nvSpPr>
          <p:cNvPr id="4" name="Slide Number Placeholder 3"/>
          <p:cNvSpPr>
            <a:spLocks noGrp="1"/>
          </p:cNvSpPr>
          <p:nvPr>
            <p:ph type="sldNum" sz="quarter" idx="10"/>
          </p:nvPr>
        </p:nvSpPr>
        <p:spPr/>
        <p:txBody>
          <a:bodyPr/>
          <a:lstStyle/>
          <a:p>
            <a:fld id="{53389054-84C6-409A-A23F-837E63F0F021}" type="slidenum">
              <a:rPr lang="en-US" smtClean="0"/>
              <a:t>14</a:t>
            </a:fld>
            <a:endParaRPr lang="en-US"/>
          </a:p>
        </p:txBody>
      </p:sp>
    </p:spTree>
    <p:extLst>
      <p:ext uri="{BB962C8B-B14F-4D97-AF65-F5344CB8AC3E}">
        <p14:creationId xmlns:p14="http://schemas.microsoft.com/office/powerpoint/2010/main" val="1552304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Several in the audience attended and gave invited talks at workshop (“deep speech recognition” is born; inroad of Deep learning into ASR)</a:t>
            </a:r>
          </a:p>
          <a:p>
            <a:endParaRPr lang="en-US" baseline="0" dirty="0" smtClean="0"/>
          </a:p>
          <a:p>
            <a:r>
              <a:rPr lang="en-US" baseline="0" dirty="0" smtClean="0"/>
              <a:t>In planning this workshop, GH and I were looking at who to invite.</a:t>
            </a:r>
          </a:p>
          <a:p>
            <a:endParaRPr lang="en-US" baseline="0" dirty="0" smtClean="0"/>
          </a:p>
          <a:p>
            <a:r>
              <a:rPr lang="en-US" baseline="0" dirty="0" smtClean="0"/>
              <a:t>Remember a very w</a:t>
            </a:r>
            <a:r>
              <a:rPr lang="en-US" dirty="0" smtClean="0"/>
              <a:t>ell-known person (nameless now)</a:t>
            </a:r>
            <a:r>
              <a:rPr lang="en-US" baseline="0" dirty="0" smtClean="0"/>
              <a:t> in all</a:t>
            </a:r>
            <a:r>
              <a:rPr lang="en-US" dirty="0" smtClean="0"/>
              <a:t> NN, deep generative</a:t>
            </a:r>
            <a:r>
              <a:rPr lang="en-US" baseline="0" dirty="0" smtClean="0"/>
              <a:t> model,</a:t>
            </a:r>
            <a:r>
              <a:rPr lang="en-US" dirty="0" smtClean="0"/>
              <a:t> and ASR, declined (something like “give me one week to think whether it is worth</a:t>
            </a:r>
            <a:r>
              <a:rPr lang="en-US" baseline="0" dirty="0" smtClean="0"/>
              <a:t> my time </a:t>
            </a:r>
            <a:r>
              <a:rPr lang="en-US" dirty="0" smtClean="0"/>
              <a:t>to travel to Whistler”); one week later,</a:t>
            </a:r>
            <a:r>
              <a:rPr lang="en-US" baseline="0" dirty="0" smtClean="0"/>
              <a:t> answer is “no”. Other invitees who declined --- “crazy idea of using waveform for ASR, like using photons for image recognition” (now we have a good paper at Interspeech-2014, Hermann Ney’s group, on this “crazy idea”)</a:t>
            </a:r>
            <a:r>
              <a:rPr lang="en-US" dirty="0" smtClean="0"/>
              <a:t>  </a:t>
            </a:r>
            <a:endParaRPr lang="en-US" dirty="0"/>
          </a:p>
        </p:txBody>
      </p:sp>
      <p:sp>
        <p:nvSpPr>
          <p:cNvPr id="4" name="Slide Number Placeholder 3"/>
          <p:cNvSpPr>
            <a:spLocks noGrp="1"/>
          </p:cNvSpPr>
          <p:nvPr>
            <p:ph type="sldNum" sz="quarter" idx="10"/>
          </p:nvPr>
        </p:nvSpPr>
        <p:spPr/>
        <p:txBody>
          <a:bodyPr/>
          <a:lstStyle/>
          <a:p>
            <a:fld id="{53389054-84C6-409A-A23F-837E63F0F021}" type="slidenum">
              <a:rPr lang="en-US" smtClean="0"/>
              <a:t>16</a:t>
            </a:fld>
            <a:endParaRPr lang="en-US"/>
          </a:p>
        </p:txBody>
      </p:sp>
    </p:spTree>
    <p:extLst>
      <p:ext uri="{BB962C8B-B14F-4D97-AF65-F5344CB8AC3E}">
        <p14:creationId xmlns:p14="http://schemas.microsoft.com/office/powerpoint/2010/main" val="2731870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5B3B70EA-41B9-4A40-9FB7-C42F1E808E4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78789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389054-84C6-409A-A23F-837E63F0F021}" type="slidenum">
              <a:rPr lang="en-US" smtClean="0"/>
              <a:t>21</a:t>
            </a:fld>
            <a:endParaRPr lang="en-US"/>
          </a:p>
        </p:txBody>
      </p:sp>
    </p:spTree>
    <p:extLst>
      <p:ext uri="{BB962C8B-B14F-4D97-AF65-F5344CB8AC3E}">
        <p14:creationId xmlns:p14="http://schemas.microsoft.com/office/powerpoint/2010/main" val="2429994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9404">
              <a:defRPr/>
            </a:pPr>
            <a:endParaRPr lang="en-US" dirty="0"/>
          </a:p>
        </p:txBody>
      </p:sp>
      <p:sp>
        <p:nvSpPr>
          <p:cNvPr id="4" name="Slide Number Placeholder 3"/>
          <p:cNvSpPr>
            <a:spLocks noGrp="1"/>
          </p:cNvSpPr>
          <p:nvPr>
            <p:ph type="sldNum" sz="quarter" idx="10"/>
          </p:nvPr>
        </p:nvSpPr>
        <p:spPr/>
        <p:txBody>
          <a:bodyPr/>
          <a:lstStyle/>
          <a:p>
            <a:fld id="{4B1731BC-A0AE-468A-B5D0-3FDC704D82A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137723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defRPr>
            </a:lvl9pPr>
          </a:lstStyle>
          <a:p>
            <a:pPr defTabSz="911225" fontAlgn="base">
              <a:spcBef>
                <a:spcPct val="0"/>
              </a:spcBef>
              <a:spcAft>
                <a:spcPct val="0"/>
              </a:spcAft>
            </a:pPr>
            <a:fld id="{01FED968-62DA-474E-956D-EDF4AD0C2894}" type="slidenum">
              <a:rPr lang="en-US" altLang="en-US" smtClean="0">
                <a:solidFill>
                  <a:prstClr val="black"/>
                </a:solidFill>
              </a:rPr>
              <a:pPr defTabSz="911225" fontAlgn="base">
                <a:spcBef>
                  <a:spcPct val="0"/>
                </a:spcBef>
                <a:spcAft>
                  <a:spcPct val="0"/>
                </a:spcAft>
              </a:pPr>
              <a:t>32</a:t>
            </a:fld>
            <a:endParaRPr lang="en-US" altLang="en-US" smtClean="0">
              <a:solidFill>
                <a:prstClr val="black"/>
              </a:solidFill>
            </a:endParaRPr>
          </a:p>
        </p:txBody>
      </p:sp>
    </p:spTree>
    <p:extLst>
      <p:ext uri="{BB962C8B-B14F-4D97-AF65-F5344CB8AC3E}">
        <p14:creationId xmlns:p14="http://schemas.microsoft.com/office/powerpoint/2010/main" val="2634008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0.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1.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1.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2.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2.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OrangeTextureSmall.jpg"/>
          <p:cNvPicPr>
            <a:picLocks noChangeAspect="1"/>
          </p:cNvPicPr>
          <p:nvPr userDrawn="1"/>
        </p:nvPicPr>
        <p:blipFill>
          <a:blip r:embed="rId2"/>
          <a:srcRect l="3704"/>
          <a:stretch>
            <a:fillRect/>
          </a:stretch>
        </p:blipFill>
        <p:spPr>
          <a:xfrm>
            <a:off x="0" y="0"/>
            <a:ext cx="9144000" cy="6858000"/>
          </a:xfrm>
          <a:prstGeom prst="rect">
            <a:avLst/>
          </a:prstGeom>
        </p:spPr>
      </p:pic>
      <p:sp>
        <p:nvSpPr>
          <p:cNvPr id="2" name="Title 1"/>
          <p:cNvSpPr>
            <a:spLocks noGrp="1"/>
          </p:cNvSpPr>
          <p:nvPr>
            <p:ph type="ctrTitle"/>
          </p:nvPr>
        </p:nvSpPr>
        <p:spPr>
          <a:xfrm>
            <a:off x="1370061" y="3200451"/>
            <a:ext cx="7681913" cy="1523495"/>
          </a:xfrm>
        </p:spPr>
        <p:txBody>
          <a:bodyPr>
            <a:noAutofit/>
          </a:bodyPr>
          <a:lstStyle>
            <a:lvl1pPr>
              <a:lnSpc>
                <a:spcPct val="90000"/>
              </a:lnSpc>
              <a:defRPr sz="39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0061" y="4953057"/>
            <a:ext cx="7681913" cy="461665"/>
          </a:xfrm>
        </p:spPr>
        <p:txBody>
          <a:bodyPr>
            <a:noAutofit/>
          </a:bodyPr>
          <a:lstStyle>
            <a:lvl1pPr marL="0" indent="0" algn="l">
              <a:lnSpc>
                <a:spcPct val="90000"/>
              </a:lnSpc>
              <a:spcBef>
                <a:spcPts val="0"/>
              </a:spcBef>
              <a:buNone/>
              <a:defRPr sz="2600">
                <a:solidFill>
                  <a:schemeClr val="tx1"/>
                </a:solidFill>
              </a:defRPr>
            </a:lvl1pPr>
            <a:lvl2pPr marL="456766" indent="0" algn="ctr">
              <a:buNone/>
              <a:defRPr>
                <a:solidFill>
                  <a:schemeClr val="tx1">
                    <a:tint val="75000"/>
                  </a:schemeClr>
                </a:solidFill>
              </a:defRPr>
            </a:lvl2pPr>
            <a:lvl3pPr marL="913532" indent="0" algn="ctr">
              <a:buNone/>
              <a:defRPr>
                <a:solidFill>
                  <a:schemeClr val="tx1">
                    <a:tint val="75000"/>
                  </a:schemeClr>
                </a:solidFill>
              </a:defRPr>
            </a:lvl3pPr>
            <a:lvl4pPr marL="1370302" indent="0" algn="ctr">
              <a:buNone/>
              <a:defRPr>
                <a:solidFill>
                  <a:schemeClr val="tx1">
                    <a:tint val="75000"/>
                  </a:schemeClr>
                </a:solidFill>
              </a:defRPr>
            </a:lvl4pPr>
            <a:lvl5pPr marL="1827068" indent="0" algn="ctr">
              <a:buNone/>
              <a:defRPr>
                <a:solidFill>
                  <a:schemeClr val="tx1">
                    <a:tint val="75000"/>
                  </a:schemeClr>
                </a:solidFill>
              </a:defRPr>
            </a:lvl5pPr>
            <a:lvl6pPr marL="2283834" indent="0" algn="ctr">
              <a:buNone/>
              <a:defRPr>
                <a:solidFill>
                  <a:schemeClr val="tx1">
                    <a:tint val="75000"/>
                  </a:schemeClr>
                </a:solidFill>
              </a:defRPr>
            </a:lvl6pPr>
            <a:lvl7pPr marL="2740601" indent="0" algn="ctr">
              <a:buNone/>
              <a:defRPr>
                <a:solidFill>
                  <a:schemeClr val="tx1">
                    <a:tint val="75000"/>
                  </a:schemeClr>
                </a:solidFill>
              </a:defRPr>
            </a:lvl7pPr>
            <a:lvl8pPr marL="3197368" indent="0" algn="ctr">
              <a:buNone/>
              <a:defRPr>
                <a:solidFill>
                  <a:schemeClr val="tx1">
                    <a:tint val="75000"/>
                  </a:schemeClr>
                </a:solidFill>
              </a:defRPr>
            </a:lvl8pPr>
            <a:lvl9pPr marL="3654134"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4779411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6356351"/>
            <a:ext cx="2133600" cy="365125"/>
          </a:xfrm>
          <a:prstGeom prst="rect">
            <a:avLst/>
          </a:prstGeom>
        </p:spPr>
        <p:txBody>
          <a:bodyPr/>
          <a:lstStyle/>
          <a:p>
            <a:fld id="{2780CEDF-3E74-472B-A973-195A07CF7EEC}" type="datetime1">
              <a:rPr lang="en-US" smtClean="0"/>
              <a:t>1/29/2016</a:t>
            </a:fld>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B6F15528-21DE-4FAA-801E-634DDDAF4B2B}" type="slidenum">
              <a:rPr lang="en-US" smtClean="0"/>
              <a:pPr/>
              <a:t>‹#›</a:t>
            </a:fld>
            <a:endParaRPr lang="en-US"/>
          </a:p>
        </p:txBody>
      </p:sp>
      <p:cxnSp>
        <p:nvCxnSpPr>
          <p:cNvPr id="7" name="Straight Connector 6"/>
          <p:cNvCxnSpPr/>
          <p:nvPr userDrawn="1"/>
        </p:nvCxnSpPr>
        <p:spPr>
          <a:xfrm>
            <a:off x="1447800" y="11430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9755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919868516"/>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6"/>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432749611"/>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489672187"/>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9" name="Group 8"/>
          <p:cNvGrpSpPr/>
          <p:nvPr userDrawn="1"/>
        </p:nvGrpSpPr>
        <p:grpSpPr>
          <a:xfrm>
            <a:off x="0" y="5595668"/>
            <a:ext cx="9144000" cy="1262333"/>
            <a:chOff x="0" y="5890113"/>
            <a:chExt cx="12436475" cy="1104412"/>
          </a:xfrm>
        </p:grpSpPr>
        <p:sp>
          <p:nvSpPr>
            <p:cNvPr id="10" name="Rectangle 9"/>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7" name="TextBox 16"/>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9"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Picture 13"/>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221676583"/>
      </p:ext>
    </p:extLst>
  </p:cSld>
  <p:clrMapOvr>
    <a:masterClrMapping/>
  </p:clrMapOvr>
  <p:transition>
    <p:fade/>
  </p:transition>
  <p:timing>
    <p:tnLst>
      <p:par>
        <p:cTn id="1" dur="indefinite" restart="never" nodeType="tmRoot"/>
      </p:par>
    </p:tnLst>
  </p:timing>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6" name="Group 5"/>
          <p:cNvGrpSpPr/>
          <p:nvPr userDrawn="1"/>
        </p:nvGrpSpPr>
        <p:grpSpPr>
          <a:xfrm>
            <a:off x="0" y="5595668"/>
            <a:ext cx="9144000" cy="1262333"/>
            <a:chOff x="0" y="5890113"/>
            <a:chExt cx="12436475" cy="1104412"/>
          </a:xfrm>
        </p:grpSpPr>
        <p:sp>
          <p:nvSpPr>
            <p:cNvPr id="7" name="Rectangle 6"/>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5" name="TextBox 14"/>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1" name="Group 10"/>
          <p:cNvGrpSpPr/>
          <p:nvPr userDrawn="1"/>
        </p:nvGrpSpPr>
        <p:grpSpPr>
          <a:xfrm>
            <a:off x="56083" y="6271404"/>
            <a:ext cx="2414989" cy="562374"/>
            <a:chOff x="67299" y="6689496"/>
            <a:chExt cx="2897986" cy="599865"/>
          </a:xfrm>
        </p:grpSpPr>
        <p:sp>
          <p:nvSpPr>
            <p:cNvPr id="12" name="TextBox 11"/>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193347937"/>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444927" y="6307414"/>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38" y="6277571"/>
            <a:ext cx="444500" cy="50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662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1976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hite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7101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randing_Slide">
    <p:bg>
      <p:bgPr>
        <a:solidFill>
          <a:schemeClr val="bg2"/>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6879" y="3571875"/>
            <a:ext cx="453819" cy="51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TextBox 4"/>
          <p:cNvSpPr txBox="1"/>
          <p:nvPr userDrawn="1"/>
        </p:nvSpPr>
        <p:spPr>
          <a:xfrm>
            <a:off x="912274" y="3641057"/>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spTree>
    <p:extLst>
      <p:ext uri="{BB962C8B-B14F-4D97-AF65-F5344CB8AC3E}">
        <p14:creationId xmlns:p14="http://schemas.microsoft.com/office/powerpoint/2010/main" val="36727361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3" cy="1771706"/>
          </a:xfrm>
          <a:prstGeom prst="rect">
            <a:avLst/>
          </a:prstGeom>
        </p:spPr>
        <p:txBody>
          <a:bodyPr/>
          <a:lstStyle>
            <a:lvl1pPr marL="207708" indent="-207708">
              <a:buClr>
                <a:schemeClr val="tx1"/>
              </a:buClr>
              <a:buSzPct val="90000"/>
              <a:buFont typeface="Arial" pitchFamily="34" charset="0"/>
              <a:buChar char="•"/>
              <a:defRPr sz="2583">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08606" indent="-200899">
              <a:buClr>
                <a:schemeClr val="tx1"/>
              </a:buClr>
              <a:buSzPct val="90000"/>
              <a:buFont typeface="Arial" pitchFamily="34" charset="0"/>
              <a:buChar char="•"/>
              <a:defRPr sz="225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16315" indent="-20770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779757" indent="-163443">
              <a:buClr>
                <a:schemeClr val="tx1"/>
              </a:buClr>
              <a:buSzPct val="90000"/>
              <a:buFont typeface="Arial" pitchFamily="34" charset="0"/>
              <a:buChar char="•"/>
              <a:defRPr sz="175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43200" indent="-163443">
              <a:buClr>
                <a:schemeClr val="tx1"/>
              </a:buClr>
              <a:buSzPct val="90000"/>
              <a:buFont typeface="Arial" pitchFamily="34" charset="0"/>
              <a:buChar char="•"/>
              <a:defRPr sz="1417">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33382" tIns="66691" rIns="133382" bIns="66691" anchor="b" anchorCtr="0">
            <a:noAutofit/>
          </a:bodyPr>
          <a:lstStyle>
            <a:lvl1pPr algn="r">
              <a:buFont typeface="Arial" pitchFamily="34" charset="0"/>
              <a:buNone/>
              <a:defRPr sz="2667"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09728640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965" indent="0" algn="ctr">
              <a:buNone/>
              <a:defRPr>
                <a:solidFill>
                  <a:schemeClr val="tx1">
                    <a:tint val="75000"/>
                  </a:schemeClr>
                </a:solidFill>
              </a:defRPr>
            </a:lvl2pPr>
            <a:lvl3pPr marL="911926" indent="0" algn="ctr">
              <a:buNone/>
              <a:defRPr>
                <a:solidFill>
                  <a:schemeClr val="tx1">
                    <a:tint val="75000"/>
                  </a:schemeClr>
                </a:solidFill>
              </a:defRPr>
            </a:lvl3pPr>
            <a:lvl4pPr marL="1367883" indent="0" algn="ctr">
              <a:buNone/>
              <a:defRPr>
                <a:solidFill>
                  <a:schemeClr val="tx1">
                    <a:tint val="75000"/>
                  </a:schemeClr>
                </a:solidFill>
              </a:defRPr>
            </a:lvl4pPr>
            <a:lvl5pPr marL="1823849" indent="0" algn="ctr">
              <a:buNone/>
              <a:defRPr>
                <a:solidFill>
                  <a:schemeClr val="tx1">
                    <a:tint val="75000"/>
                  </a:schemeClr>
                </a:solidFill>
              </a:defRPr>
            </a:lvl5pPr>
            <a:lvl6pPr marL="2279814" indent="0" algn="ctr">
              <a:buNone/>
              <a:defRPr>
                <a:solidFill>
                  <a:schemeClr val="tx1">
                    <a:tint val="75000"/>
                  </a:schemeClr>
                </a:solidFill>
              </a:defRPr>
            </a:lvl6pPr>
            <a:lvl7pPr marL="2735772" indent="0" algn="ctr">
              <a:buNone/>
              <a:defRPr>
                <a:solidFill>
                  <a:schemeClr val="tx1">
                    <a:tint val="75000"/>
                  </a:schemeClr>
                </a:solidFill>
              </a:defRPr>
            </a:lvl7pPr>
            <a:lvl8pPr marL="3191737" indent="0" algn="ctr">
              <a:buNone/>
              <a:defRPr>
                <a:solidFill>
                  <a:schemeClr val="tx1">
                    <a:tint val="75000"/>
                  </a:schemeClr>
                </a:solidFill>
              </a:defRPr>
            </a:lvl8pPr>
            <a:lvl9pPr marL="364769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086FFF-19B9-44D3-994F-45259CF622DF}" type="datetime1">
              <a:rPr lang="en-US" smtClean="0">
                <a:solidFill>
                  <a:prstClr val="black">
                    <a:tint val="75000"/>
                  </a:prstClr>
                </a:solidFill>
              </a:rPr>
              <a:t>1/29/2016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2795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Cover Slide 1">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9447" y="5538052"/>
            <a:ext cx="2376049" cy="1165518"/>
          </a:xfrm>
          <a:prstGeom prst="rect">
            <a:avLst/>
          </a:prstGeom>
        </p:spPr>
      </p:pic>
      <p:sp>
        <p:nvSpPr>
          <p:cNvPr id="7" name="Title 1"/>
          <p:cNvSpPr>
            <a:spLocks noGrp="1"/>
          </p:cNvSpPr>
          <p:nvPr>
            <p:ph type="title" hasCustomPrompt="1"/>
          </p:nvPr>
        </p:nvSpPr>
        <p:spPr>
          <a:xfrm>
            <a:off x="201978" y="3881554"/>
            <a:ext cx="6050820" cy="1793104"/>
          </a:xfrm>
          <a:noFill/>
        </p:spPr>
        <p:txBody>
          <a:bodyPr lIns="125529" tIns="78456" rIns="125529" bIns="78456" anchor="t" anchorCtr="0"/>
          <a:lstStyle>
            <a:lvl1pPr>
              <a:defRPr sz="4250" spc="-72"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33721363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11988716"/>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Branding_Slide">
    <p:bg>
      <p:bgPr>
        <a:solidFill>
          <a:schemeClr val="bg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652" y="3083654"/>
            <a:ext cx="2710348" cy="690695"/>
          </a:xfrm>
          <a:prstGeom prst="rect">
            <a:avLst/>
          </a:prstGeom>
        </p:spPr>
      </p:pic>
    </p:spTree>
    <p:extLst>
      <p:ext uri="{BB962C8B-B14F-4D97-AF65-F5344CB8AC3E}">
        <p14:creationId xmlns:p14="http://schemas.microsoft.com/office/powerpoint/2010/main" val="287973886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550796"/>
          </a:xfrm>
        </p:spPr>
        <p:txBody>
          <a:bodyPr/>
          <a:lstStyle>
            <a:lvl1pPr marL="0" indent="0" algn="ctr">
              <a:buNone/>
              <a:defRPr>
                <a:solidFill>
                  <a:schemeClr val="tx1">
                    <a:tint val="75000"/>
                  </a:schemeClr>
                </a:solidFill>
              </a:defRPr>
            </a:lvl1pPr>
            <a:lvl2pPr marL="405299" indent="0" algn="ctr">
              <a:buNone/>
              <a:defRPr>
                <a:solidFill>
                  <a:schemeClr val="tx1">
                    <a:tint val="75000"/>
                  </a:schemeClr>
                </a:solidFill>
              </a:defRPr>
            </a:lvl2pPr>
            <a:lvl3pPr marL="810593" indent="0" algn="ctr">
              <a:buNone/>
              <a:defRPr>
                <a:solidFill>
                  <a:schemeClr val="tx1">
                    <a:tint val="75000"/>
                  </a:schemeClr>
                </a:solidFill>
              </a:defRPr>
            </a:lvl3pPr>
            <a:lvl4pPr marL="1215886" indent="0" algn="ctr">
              <a:buNone/>
              <a:defRPr>
                <a:solidFill>
                  <a:schemeClr val="tx1">
                    <a:tint val="75000"/>
                  </a:schemeClr>
                </a:solidFill>
              </a:defRPr>
            </a:lvl4pPr>
            <a:lvl5pPr marL="1621185" indent="0" algn="ctr">
              <a:buNone/>
              <a:defRPr>
                <a:solidFill>
                  <a:schemeClr val="tx1">
                    <a:tint val="75000"/>
                  </a:schemeClr>
                </a:solidFill>
              </a:defRPr>
            </a:lvl5pPr>
            <a:lvl6pPr marL="2026484" indent="0" algn="ctr">
              <a:buNone/>
              <a:defRPr>
                <a:solidFill>
                  <a:schemeClr val="tx1">
                    <a:tint val="75000"/>
                  </a:schemeClr>
                </a:solidFill>
              </a:defRPr>
            </a:lvl6pPr>
            <a:lvl7pPr marL="2431776" indent="0" algn="ctr">
              <a:buNone/>
              <a:defRPr>
                <a:solidFill>
                  <a:schemeClr val="tx1">
                    <a:tint val="75000"/>
                  </a:schemeClr>
                </a:solidFill>
              </a:defRPr>
            </a:lvl7pPr>
            <a:lvl8pPr marL="2837075" indent="0" algn="ctr">
              <a:buNone/>
              <a:defRPr>
                <a:solidFill>
                  <a:schemeClr val="tx1">
                    <a:tint val="75000"/>
                  </a:schemeClr>
                </a:solidFill>
              </a:defRPr>
            </a:lvl8pPr>
            <a:lvl9pPr marL="32423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1" y="6356360"/>
            <a:ext cx="2133600" cy="365125"/>
          </a:xfrm>
          <a:prstGeom prst="rect">
            <a:avLst/>
          </a:prstGeom>
        </p:spPr>
        <p:txBody>
          <a:bodyPr/>
          <a:lstStyle/>
          <a:p>
            <a:pPr defTabSz="666884"/>
            <a:fld id="{FDBC550F-E15B-4561-BFE1-0EF767AF2D87}" type="datetime1">
              <a:rPr lang="en-US" sz="1250" smtClean="0">
                <a:solidFill>
                  <a:srgbClr val="505050"/>
                </a:solidFill>
              </a:rPr>
              <a:pPr defTabSz="666884"/>
              <a:t>1/29/2016</a:t>
            </a:fld>
            <a:endParaRPr lang="en-US" sz="1250" dirty="0">
              <a:solidFill>
                <a:srgbClr val="505050"/>
              </a:solidFill>
            </a:endParaRPr>
          </a:p>
        </p:txBody>
      </p:sp>
      <p:sp>
        <p:nvSpPr>
          <p:cNvPr id="5" name="Footer Placeholder 4"/>
          <p:cNvSpPr>
            <a:spLocks noGrp="1"/>
          </p:cNvSpPr>
          <p:nvPr>
            <p:ph type="ftr" sz="quarter" idx="11"/>
          </p:nvPr>
        </p:nvSpPr>
        <p:spPr>
          <a:xfrm>
            <a:off x="3124200" y="6356360"/>
            <a:ext cx="2895600" cy="365125"/>
          </a:xfrm>
          <a:prstGeom prst="rect">
            <a:avLst/>
          </a:prstGeom>
        </p:spPr>
        <p:txBody>
          <a:bodyPr/>
          <a:lstStyle/>
          <a:p>
            <a:pPr defTabSz="666884"/>
            <a:r>
              <a:rPr lang="en-US" sz="1250" smtClean="0">
                <a:solidFill>
                  <a:srgbClr val="505050"/>
                </a:solidFill>
              </a:rPr>
              <a:t>Dong Yu</a:t>
            </a:r>
            <a:endParaRPr lang="en-US" sz="1250" dirty="0">
              <a:solidFill>
                <a:srgbClr val="505050"/>
              </a:solidFill>
            </a:endParaRPr>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pPr defTabSz="666884"/>
            <a:fld id="{B6F15528-21DE-4FAA-801E-634DDDAF4B2B}" type="slidenum">
              <a:rPr lang="en-US" sz="1250" smtClean="0">
                <a:solidFill>
                  <a:srgbClr val="505050"/>
                </a:solidFill>
              </a:rPr>
              <a:pPr defTabSz="666884"/>
              <a:t>‹#›</a:t>
            </a:fld>
            <a:endParaRPr lang="en-US" sz="1250" dirty="0">
              <a:solidFill>
                <a:srgbClr val="505050"/>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54269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ver Slide 1">
    <p:bg>
      <p:bgRef idx="1001">
        <a:schemeClr val="bg2"/>
      </p:bgRef>
    </p:bg>
    <p:spTree>
      <p:nvGrpSpPr>
        <p:cNvPr id="1" name=""/>
        <p:cNvGrpSpPr/>
        <p:nvPr/>
      </p:nvGrpSpPr>
      <p:grpSpPr>
        <a:xfrm>
          <a:off x="0" y="0"/>
          <a:ext cx="0" cy="0"/>
          <a:chOff x="0" y="0"/>
          <a:chExt cx="0" cy="0"/>
        </a:xfrm>
      </p:grpSpPr>
      <p:sp>
        <p:nvSpPr>
          <p:cNvPr id="11" name="Title 1"/>
          <p:cNvSpPr>
            <a:spLocks noGrp="1"/>
          </p:cNvSpPr>
          <p:nvPr>
            <p:ph type="title"/>
          </p:nvPr>
        </p:nvSpPr>
        <p:spPr>
          <a:xfrm>
            <a:off x="201931" y="1643063"/>
            <a:ext cx="7394337" cy="2697988"/>
          </a:xfrm>
          <a:noFill/>
        </p:spPr>
        <p:txBody>
          <a:bodyPr tIns="78456" bIns="78456" anchor="t" anchorCtr="0"/>
          <a:lstStyle>
            <a:lvl1pPr>
              <a:defRPr sz="5166" spc="-72" baseline="0">
                <a:solidFill>
                  <a:schemeClr val="tx1"/>
                </a:solidFill>
              </a:defRPr>
            </a:lvl1pPr>
          </a:lstStyle>
          <a:p>
            <a:endParaRPr lang="en-US" dirty="0"/>
          </a:p>
        </p:txBody>
      </p:sp>
      <p:sp>
        <p:nvSpPr>
          <p:cNvPr id="12" name="Text Placeholder 4"/>
          <p:cNvSpPr>
            <a:spLocks noGrp="1"/>
          </p:cNvSpPr>
          <p:nvPr>
            <p:ph type="body" sz="quarter" idx="12" hasCustomPrompt="1"/>
          </p:nvPr>
        </p:nvSpPr>
        <p:spPr>
          <a:xfrm>
            <a:off x="201930" y="4333979"/>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797" t="10161" r="-2797" b="-10161"/>
          <a:stretch/>
        </p:blipFill>
        <p:spPr>
          <a:xfrm>
            <a:off x="0" y="1"/>
            <a:ext cx="4540182" cy="1749389"/>
          </a:xfrm>
          <a:prstGeom prst="rect">
            <a:avLst/>
          </a:prstGeom>
        </p:spPr>
      </p:pic>
    </p:spTree>
    <p:extLst>
      <p:ext uri="{BB962C8B-B14F-4D97-AF65-F5344CB8AC3E}">
        <p14:creationId xmlns:p14="http://schemas.microsoft.com/office/powerpoint/2010/main" val="2636475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667" y="1797844"/>
            <a:ext cx="8466667" cy="3262313"/>
          </a:xfrm>
          <a:prstGeom prst="rect">
            <a:avLst/>
          </a:prstGeom>
        </p:spPr>
      </p:pic>
    </p:spTree>
    <p:extLst>
      <p:ext uri="{BB962C8B-B14F-4D97-AF65-F5344CB8AC3E}">
        <p14:creationId xmlns:p14="http://schemas.microsoft.com/office/powerpoint/2010/main" val="395476039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01930" y="3877272"/>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4209987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Video title</a:t>
            </a:r>
            <a:endParaRPr lang="en-US" dirty="0"/>
          </a:p>
        </p:txBody>
      </p:sp>
    </p:spTree>
    <p:extLst>
      <p:ext uri="{BB962C8B-B14F-4D97-AF65-F5344CB8AC3E}">
        <p14:creationId xmlns:p14="http://schemas.microsoft.com/office/powerpoint/2010/main" val="5983842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3"/>
            <a:ext cx="8740143" cy="1796217"/>
          </a:xfrm>
          <a:noFill/>
        </p:spPr>
        <p:txBody>
          <a:bodyPr tIns="78456" bIns="78456" anchor="t" anchorCtr="0"/>
          <a:lstStyle>
            <a:lvl1pPr>
              <a:defRPr sz="6333" spc="-72" baseline="0">
                <a:solidFill>
                  <a:schemeClr val="tx1"/>
                </a:solidFill>
              </a:defRPr>
            </a:lvl1pPr>
          </a:lstStyle>
          <a:p>
            <a:r>
              <a:rPr lang="en-US" dirty="0" smtClean="0"/>
              <a:t>Section title</a:t>
            </a:r>
            <a:endParaRPr lang="en-US" dirty="0"/>
          </a:p>
        </p:txBody>
      </p:sp>
    </p:spTree>
    <p:extLst>
      <p:ext uri="{BB962C8B-B14F-4D97-AF65-F5344CB8AC3E}">
        <p14:creationId xmlns:p14="http://schemas.microsoft.com/office/powerpoint/2010/main" val="360871168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userDrawn="1"/>
        </p:nvGrpSpPr>
        <p:grpSpPr>
          <a:xfrm>
            <a:off x="56083" y="6271404"/>
            <a:ext cx="2414989" cy="562374"/>
            <a:chOff x="67299" y="6689496"/>
            <a:chExt cx="2897986" cy="599865"/>
          </a:xfrm>
        </p:grpSpPr>
        <p:sp>
          <p:nvSpPr>
            <p:cNvPr id="18" name="TextBox 17"/>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307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84712489"/>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79A260-9A91-4D30-A016-269A94876C8A}" type="datetime1">
              <a:rPr lang="en-US" smtClean="0">
                <a:solidFill>
                  <a:prstClr val="black">
                    <a:tint val="75000"/>
                  </a:prstClr>
                </a:solidFill>
              </a:rPr>
              <a:t>1/29/2016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8867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1"/>
                    </a:gs>
                    <a:gs pos="99000">
                      <a:schemeClr val="tx1"/>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985469"/>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5"/>
            <a:ext cx="8740143" cy="1623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1" name="TextBox 20"/>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116588546"/>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3" cy="1623012"/>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 name="Picture 1"/>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455125258"/>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366806921"/>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6"/>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79627400"/>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4003066582"/>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9" name="Group 8"/>
          <p:cNvGrpSpPr/>
          <p:nvPr userDrawn="1"/>
        </p:nvGrpSpPr>
        <p:grpSpPr>
          <a:xfrm>
            <a:off x="0" y="5595668"/>
            <a:ext cx="9144000" cy="1262333"/>
            <a:chOff x="0" y="5890113"/>
            <a:chExt cx="12436475" cy="1104412"/>
          </a:xfrm>
        </p:grpSpPr>
        <p:sp>
          <p:nvSpPr>
            <p:cNvPr id="10" name="Rectangle 9"/>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7" name="TextBox 16"/>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9"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Picture 13"/>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606273118"/>
      </p:ext>
    </p:extLst>
  </p:cSld>
  <p:clrMapOvr>
    <a:masterClrMapping/>
  </p:clrMapOvr>
  <p:transition>
    <p:fade/>
  </p:transition>
  <p:timing>
    <p:tnLst>
      <p:par>
        <p:cTn id="1" dur="indefinite" restart="never" nodeType="tmRoot"/>
      </p:par>
    </p:tnLst>
  </p:timing>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6" name="Group 5"/>
          <p:cNvGrpSpPr/>
          <p:nvPr userDrawn="1"/>
        </p:nvGrpSpPr>
        <p:grpSpPr>
          <a:xfrm>
            <a:off x="0" y="5595668"/>
            <a:ext cx="9144000" cy="1262333"/>
            <a:chOff x="0" y="5890113"/>
            <a:chExt cx="12436475" cy="1104412"/>
          </a:xfrm>
        </p:grpSpPr>
        <p:sp>
          <p:nvSpPr>
            <p:cNvPr id="7" name="Rectangle 6"/>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5" name="TextBox 14"/>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1" name="Group 10"/>
          <p:cNvGrpSpPr/>
          <p:nvPr userDrawn="1"/>
        </p:nvGrpSpPr>
        <p:grpSpPr>
          <a:xfrm>
            <a:off x="56083" y="6271404"/>
            <a:ext cx="2414989" cy="562374"/>
            <a:chOff x="67299" y="6689496"/>
            <a:chExt cx="2897986" cy="599865"/>
          </a:xfrm>
        </p:grpSpPr>
        <p:sp>
          <p:nvSpPr>
            <p:cNvPr id="12" name="TextBox 11"/>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3195051177"/>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444927" y="6307414"/>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38" y="6277571"/>
            <a:ext cx="444500" cy="50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852296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22039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7"/>
            <a:ext cx="7772400" cy="1500187"/>
          </a:xfrm>
        </p:spPr>
        <p:txBody>
          <a:bodyPr anchor="b"/>
          <a:lstStyle>
            <a:lvl1pPr marL="0" indent="0">
              <a:buNone/>
              <a:defRPr sz="2000">
                <a:solidFill>
                  <a:schemeClr val="tx1">
                    <a:tint val="75000"/>
                  </a:schemeClr>
                </a:solidFill>
              </a:defRPr>
            </a:lvl1pPr>
            <a:lvl2pPr marL="455965" indent="0">
              <a:buNone/>
              <a:defRPr sz="1800">
                <a:solidFill>
                  <a:schemeClr val="tx1">
                    <a:tint val="75000"/>
                  </a:schemeClr>
                </a:solidFill>
              </a:defRPr>
            </a:lvl2pPr>
            <a:lvl3pPr marL="911926" indent="0">
              <a:buNone/>
              <a:defRPr sz="1600">
                <a:solidFill>
                  <a:schemeClr val="tx1">
                    <a:tint val="75000"/>
                  </a:schemeClr>
                </a:solidFill>
              </a:defRPr>
            </a:lvl3pPr>
            <a:lvl4pPr marL="1367883" indent="0">
              <a:buNone/>
              <a:defRPr sz="1400">
                <a:solidFill>
                  <a:schemeClr val="tx1">
                    <a:tint val="75000"/>
                  </a:schemeClr>
                </a:solidFill>
              </a:defRPr>
            </a:lvl4pPr>
            <a:lvl5pPr marL="1823849" indent="0">
              <a:buNone/>
              <a:defRPr sz="1400">
                <a:solidFill>
                  <a:schemeClr val="tx1">
                    <a:tint val="75000"/>
                  </a:schemeClr>
                </a:solidFill>
              </a:defRPr>
            </a:lvl5pPr>
            <a:lvl6pPr marL="2279814" indent="0">
              <a:buNone/>
              <a:defRPr sz="1400">
                <a:solidFill>
                  <a:schemeClr val="tx1">
                    <a:tint val="75000"/>
                  </a:schemeClr>
                </a:solidFill>
              </a:defRPr>
            </a:lvl6pPr>
            <a:lvl7pPr marL="2735772" indent="0">
              <a:buNone/>
              <a:defRPr sz="1400">
                <a:solidFill>
                  <a:schemeClr val="tx1">
                    <a:tint val="75000"/>
                  </a:schemeClr>
                </a:solidFill>
              </a:defRPr>
            </a:lvl7pPr>
            <a:lvl8pPr marL="3191737" indent="0">
              <a:buNone/>
              <a:defRPr sz="1400">
                <a:solidFill>
                  <a:schemeClr val="tx1">
                    <a:tint val="75000"/>
                  </a:schemeClr>
                </a:solidFill>
              </a:defRPr>
            </a:lvl8pPr>
            <a:lvl9pPr marL="36476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1E96DD-E077-4CC7-9406-3AAC14CF0D4A}" type="datetime1">
              <a:rPr lang="en-US" smtClean="0">
                <a:solidFill>
                  <a:prstClr val="black">
                    <a:tint val="75000"/>
                  </a:prstClr>
                </a:solidFill>
              </a:r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2590800" y="2590800"/>
            <a:ext cx="6400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3022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White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72375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randing_Slide">
    <p:bg>
      <p:bgPr>
        <a:solidFill>
          <a:schemeClr val="bg2"/>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6879" y="3571875"/>
            <a:ext cx="453819" cy="51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TextBox 4"/>
          <p:cNvSpPr txBox="1"/>
          <p:nvPr userDrawn="1"/>
        </p:nvSpPr>
        <p:spPr>
          <a:xfrm>
            <a:off x="912274" y="3641057"/>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spTree>
    <p:extLst>
      <p:ext uri="{BB962C8B-B14F-4D97-AF65-F5344CB8AC3E}">
        <p14:creationId xmlns:p14="http://schemas.microsoft.com/office/powerpoint/2010/main" val="122104539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3" cy="1771706"/>
          </a:xfrm>
          <a:prstGeom prst="rect">
            <a:avLst/>
          </a:prstGeom>
        </p:spPr>
        <p:txBody>
          <a:bodyPr/>
          <a:lstStyle>
            <a:lvl1pPr marL="207708" indent="-207708">
              <a:buClr>
                <a:schemeClr val="tx1"/>
              </a:buClr>
              <a:buSzPct val="90000"/>
              <a:buFont typeface="Arial" pitchFamily="34" charset="0"/>
              <a:buChar char="•"/>
              <a:defRPr sz="2583">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08606" indent="-200899">
              <a:buClr>
                <a:schemeClr val="tx1"/>
              </a:buClr>
              <a:buSzPct val="90000"/>
              <a:buFont typeface="Arial" pitchFamily="34" charset="0"/>
              <a:buChar char="•"/>
              <a:defRPr sz="225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16315" indent="-20770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779757" indent="-163443">
              <a:buClr>
                <a:schemeClr val="tx1"/>
              </a:buClr>
              <a:buSzPct val="90000"/>
              <a:buFont typeface="Arial" pitchFamily="34" charset="0"/>
              <a:buChar char="•"/>
              <a:defRPr sz="175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43200" indent="-163443">
              <a:buClr>
                <a:schemeClr val="tx1"/>
              </a:buClr>
              <a:buSzPct val="90000"/>
              <a:buFont typeface="Arial" pitchFamily="34" charset="0"/>
              <a:buChar char="•"/>
              <a:defRPr sz="1417">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33382" tIns="66691" rIns="133382" bIns="66691" anchor="b" anchorCtr="0">
            <a:noAutofit/>
          </a:bodyPr>
          <a:lstStyle>
            <a:lvl1pPr algn="r">
              <a:buFont typeface="Arial" pitchFamily="34" charset="0"/>
              <a:buNone/>
              <a:defRPr sz="2667"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4154750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Cover Slide 1">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9447" y="5538052"/>
            <a:ext cx="2376049" cy="1165518"/>
          </a:xfrm>
          <a:prstGeom prst="rect">
            <a:avLst/>
          </a:prstGeom>
        </p:spPr>
      </p:pic>
      <p:sp>
        <p:nvSpPr>
          <p:cNvPr id="7" name="Title 1"/>
          <p:cNvSpPr>
            <a:spLocks noGrp="1"/>
          </p:cNvSpPr>
          <p:nvPr>
            <p:ph type="title" hasCustomPrompt="1"/>
          </p:nvPr>
        </p:nvSpPr>
        <p:spPr>
          <a:xfrm>
            <a:off x="201978" y="3881554"/>
            <a:ext cx="6050820" cy="1793104"/>
          </a:xfrm>
          <a:noFill/>
        </p:spPr>
        <p:txBody>
          <a:bodyPr lIns="125529" tIns="78456" rIns="125529" bIns="78456" anchor="t" anchorCtr="0"/>
          <a:lstStyle>
            <a:lvl1pPr>
              <a:defRPr sz="4250" spc="-72"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17997643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4022637506"/>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Branding_Slide">
    <p:bg>
      <p:bgPr>
        <a:solidFill>
          <a:schemeClr val="bg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652" y="3083654"/>
            <a:ext cx="2710348" cy="690695"/>
          </a:xfrm>
          <a:prstGeom prst="rect">
            <a:avLst/>
          </a:prstGeom>
        </p:spPr>
      </p:pic>
    </p:spTree>
    <p:extLst>
      <p:ext uri="{BB962C8B-B14F-4D97-AF65-F5344CB8AC3E}">
        <p14:creationId xmlns:p14="http://schemas.microsoft.com/office/powerpoint/2010/main" val="157568796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550796"/>
          </a:xfrm>
        </p:spPr>
        <p:txBody>
          <a:bodyPr/>
          <a:lstStyle>
            <a:lvl1pPr marL="0" indent="0" algn="ctr">
              <a:buNone/>
              <a:defRPr>
                <a:solidFill>
                  <a:schemeClr val="tx1">
                    <a:tint val="75000"/>
                  </a:schemeClr>
                </a:solidFill>
              </a:defRPr>
            </a:lvl1pPr>
            <a:lvl2pPr marL="405299" indent="0" algn="ctr">
              <a:buNone/>
              <a:defRPr>
                <a:solidFill>
                  <a:schemeClr val="tx1">
                    <a:tint val="75000"/>
                  </a:schemeClr>
                </a:solidFill>
              </a:defRPr>
            </a:lvl2pPr>
            <a:lvl3pPr marL="810593" indent="0" algn="ctr">
              <a:buNone/>
              <a:defRPr>
                <a:solidFill>
                  <a:schemeClr val="tx1">
                    <a:tint val="75000"/>
                  </a:schemeClr>
                </a:solidFill>
              </a:defRPr>
            </a:lvl3pPr>
            <a:lvl4pPr marL="1215886" indent="0" algn="ctr">
              <a:buNone/>
              <a:defRPr>
                <a:solidFill>
                  <a:schemeClr val="tx1">
                    <a:tint val="75000"/>
                  </a:schemeClr>
                </a:solidFill>
              </a:defRPr>
            </a:lvl4pPr>
            <a:lvl5pPr marL="1621185" indent="0" algn="ctr">
              <a:buNone/>
              <a:defRPr>
                <a:solidFill>
                  <a:schemeClr val="tx1">
                    <a:tint val="75000"/>
                  </a:schemeClr>
                </a:solidFill>
              </a:defRPr>
            </a:lvl5pPr>
            <a:lvl6pPr marL="2026484" indent="0" algn="ctr">
              <a:buNone/>
              <a:defRPr>
                <a:solidFill>
                  <a:schemeClr val="tx1">
                    <a:tint val="75000"/>
                  </a:schemeClr>
                </a:solidFill>
              </a:defRPr>
            </a:lvl6pPr>
            <a:lvl7pPr marL="2431776" indent="0" algn="ctr">
              <a:buNone/>
              <a:defRPr>
                <a:solidFill>
                  <a:schemeClr val="tx1">
                    <a:tint val="75000"/>
                  </a:schemeClr>
                </a:solidFill>
              </a:defRPr>
            </a:lvl7pPr>
            <a:lvl8pPr marL="2837075" indent="0" algn="ctr">
              <a:buNone/>
              <a:defRPr>
                <a:solidFill>
                  <a:schemeClr val="tx1">
                    <a:tint val="75000"/>
                  </a:schemeClr>
                </a:solidFill>
              </a:defRPr>
            </a:lvl8pPr>
            <a:lvl9pPr marL="32423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1" y="6356360"/>
            <a:ext cx="2133600" cy="365125"/>
          </a:xfrm>
          <a:prstGeom prst="rect">
            <a:avLst/>
          </a:prstGeom>
        </p:spPr>
        <p:txBody>
          <a:bodyPr/>
          <a:lstStyle/>
          <a:p>
            <a:pPr defTabSz="666884"/>
            <a:fld id="{FDBC550F-E15B-4561-BFE1-0EF767AF2D87}" type="datetime1">
              <a:rPr lang="en-US" sz="1250" smtClean="0">
                <a:solidFill>
                  <a:srgbClr val="505050"/>
                </a:solidFill>
              </a:rPr>
              <a:pPr defTabSz="666884"/>
              <a:t>1/29/2016</a:t>
            </a:fld>
            <a:endParaRPr lang="en-US" sz="1250" dirty="0">
              <a:solidFill>
                <a:srgbClr val="505050"/>
              </a:solidFill>
            </a:endParaRPr>
          </a:p>
        </p:txBody>
      </p:sp>
      <p:sp>
        <p:nvSpPr>
          <p:cNvPr id="5" name="Footer Placeholder 4"/>
          <p:cNvSpPr>
            <a:spLocks noGrp="1"/>
          </p:cNvSpPr>
          <p:nvPr>
            <p:ph type="ftr" sz="quarter" idx="11"/>
          </p:nvPr>
        </p:nvSpPr>
        <p:spPr>
          <a:xfrm>
            <a:off x="3124200" y="6356360"/>
            <a:ext cx="2895600" cy="365125"/>
          </a:xfrm>
          <a:prstGeom prst="rect">
            <a:avLst/>
          </a:prstGeom>
        </p:spPr>
        <p:txBody>
          <a:bodyPr/>
          <a:lstStyle/>
          <a:p>
            <a:pPr defTabSz="666884"/>
            <a:r>
              <a:rPr lang="en-US" sz="1250" smtClean="0">
                <a:solidFill>
                  <a:srgbClr val="505050"/>
                </a:solidFill>
              </a:rPr>
              <a:t>Dong Yu</a:t>
            </a:r>
            <a:endParaRPr lang="en-US" sz="1250" dirty="0">
              <a:solidFill>
                <a:srgbClr val="505050"/>
              </a:solidFill>
            </a:endParaRPr>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pPr defTabSz="666884"/>
            <a:fld id="{B6F15528-21DE-4FAA-801E-634DDDAF4B2B}" type="slidenum">
              <a:rPr lang="en-US" sz="1250" smtClean="0">
                <a:solidFill>
                  <a:srgbClr val="505050"/>
                </a:solidFill>
              </a:rPr>
              <a:pPr defTabSz="666884"/>
              <a:t>‹#›</a:t>
            </a:fld>
            <a:endParaRPr lang="en-US" sz="1250" dirty="0">
              <a:solidFill>
                <a:srgbClr val="505050"/>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3417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1796">
              <a:defRPr/>
            </a:lvl1pPr>
          </a:lstStyle>
          <a:p>
            <a:pPr>
              <a:defRPr/>
            </a:pPr>
            <a:fld id="{D60075BA-F1C8-4652-A012-81FD1129E225}" type="datetime1">
              <a:rPr lang="en-US"/>
              <a:pPr>
                <a:defRPr/>
              </a:pPr>
              <a:t>1/29/2016</a:t>
            </a:fld>
            <a:endParaRPr lang="en-US"/>
          </a:p>
        </p:txBody>
      </p:sp>
      <p:sp>
        <p:nvSpPr>
          <p:cNvPr id="5" name="Footer Placeholder 4"/>
          <p:cNvSpPr>
            <a:spLocks noGrp="1"/>
          </p:cNvSpPr>
          <p:nvPr>
            <p:ph type="ftr" sz="quarter" idx="11"/>
          </p:nvPr>
        </p:nvSpPr>
        <p:spPr/>
        <p:txBody>
          <a:bodyPr/>
          <a:lstStyle>
            <a:lvl1pPr defTabSz="911796">
              <a:defRPr/>
            </a:lvl1pPr>
          </a:lstStyle>
          <a:p>
            <a:pPr>
              <a:defRPr/>
            </a:pPr>
            <a:endParaRPr lang="en-US"/>
          </a:p>
        </p:txBody>
      </p:sp>
      <p:sp>
        <p:nvSpPr>
          <p:cNvPr id="6" name="Slide Number Placeholder 5"/>
          <p:cNvSpPr>
            <a:spLocks noGrp="1"/>
          </p:cNvSpPr>
          <p:nvPr>
            <p:ph type="sldNum" sz="quarter" idx="12"/>
          </p:nvPr>
        </p:nvSpPr>
        <p:spPr/>
        <p:txBody>
          <a:bodyPr/>
          <a:lstStyle>
            <a:lvl1pPr defTabSz="911796">
              <a:defRPr/>
            </a:lvl1pPr>
          </a:lstStyle>
          <a:p>
            <a:pPr>
              <a:defRPr/>
            </a:pPr>
            <a:fld id="{B2CF1F8A-D823-41ED-AF1D-CEACDB1B3F24}" type="slidenum">
              <a:rPr lang="en-US"/>
              <a:pPr>
                <a:defRPr/>
              </a:pPr>
              <a:t>‹#›</a:t>
            </a:fld>
            <a:endParaRPr lang="en-US"/>
          </a:p>
        </p:txBody>
      </p:sp>
    </p:spTree>
    <p:extLst>
      <p:ext uri="{BB962C8B-B14F-4D97-AF65-F5344CB8AC3E}">
        <p14:creationId xmlns:p14="http://schemas.microsoft.com/office/powerpoint/2010/main" val="26971363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1796">
              <a:defRPr/>
            </a:lvl1pPr>
          </a:lstStyle>
          <a:p>
            <a:pPr>
              <a:defRPr/>
            </a:pPr>
            <a:fld id="{9CF81401-F82E-46E7-A114-DF64386E0C55}" type="datetime1">
              <a:rPr lang="en-US"/>
              <a:pPr>
                <a:defRPr/>
              </a:pPr>
              <a:t>1/29/2016</a:t>
            </a:fld>
            <a:endParaRPr lang="en-US"/>
          </a:p>
        </p:txBody>
      </p:sp>
      <p:sp>
        <p:nvSpPr>
          <p:cNvPr id="5" name="Footer Placeholder 4"/>
          <p:cNvSpPr>
            <a:spLocks noGrp="1"/>
          </p:cNvSpPr>
          <p:nvPr>
            <p:ph type="ftr" sz="quarter" idx="11"/>
          </p:nvPr>
        </p:nvSpPr>
        <p:spPr/>
        <p:txBody>
          <a:bodyPr/>
          <a:lstStyle>
            <a:lvl1pPr defTabSz="911796">
              <a:defRPr/>
            </a:lvl1pPr>
          </a:lstStyle>
          <a:p>
            <a:pPr>
              <a:defRPr/>
            </a:pPr>
            <a:endParaRPr lang="en-US"/>
          </a:p>
        </p:txBody>
      </p:sp>
      <p:sp>
        <p:nvSpPr>
          <p:cNvPr id="6" name="Slide Number Placeholder 5"/>
          <p:cNvSpPr>
            <a:spLocks noGrp="1"/>
          </p:cNvSpPr>
          <p:nvPr>
            <p:ph type="sldNum" sz="quarter" idx="12"/>
          </p:nvPr>
        </p:nvSpPr>
        <p:spPr/>
        <p:txBody>
          <a:bodyPr/>
          <a:lstStyle>
            <a:lvl1pPr defTabSz="911796">
              <a:defRPr/>
            </a:lvl1pPr>
          </a:lstStyle>
          <a:p>
            <a:pPr>
              <a:defRPr/>
            </a:pPr>
            <a:fld id="{ED59D8C3-5FF2-444D-9CAE-365A249DD68E}" type="slidenum">
              <a:rPr lang="en-US"/>
              <a:pPr>
                <a:defRPr/>
              </a:pPr>
              <a:t>‹#›</a:t>
            </a:fld>
            <a:endParaRPr lang="en-US"/>
          </a:p>
        </p:txBody>
      </p:sp>
    </p:spTree>
    <p:extLst>
      <p:ext uri="{BB962C8B-B14F-4D97-AF65-F5344CB8AC3E}">
        <p14:creationId xmlns:p14="http://schemas.microsoft.com/office/powerpoint/2010/main" val="29198164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1796">
              <a:defRPr/>
            </a:lvl1pPr>
          </a:lstStyle>
          <a:p>
            <a:pPr>
              <a:defRPr/>
            </a:pPr>
            <a:fld id="{14D3DF75-45F2-44BB-A1B2-259448CAEA61}" type="datetime1">
              <a:rPr lang="en-US"/>
              <a:pPr>
                <a:defRPr/>
              </a:pPr>
              <a:t>1/29/2016</a:t>
            </a:fld>
            <a:endParaRPr lang="en-US"/>
          </a:p>
        </p:txBody>
      </p:sp>
      <p:sp>
        <p:nvSpPr>
          <p:cNvPr id="5" name="Footer Placeholder 4"/>
          <p:cNvSpPr>
            <a:spLocks noGrp="1"/>
          </p:cNvSpPr>
          <p:nvPr>
            <p:ph type="ftr" sz="quarter" idx="11"/>
          </p:nvPr>
        </p:nvSpPr>
        <p:spPr/>
        <p:txBody>
          <a:bodyPr/>
          <a:lstStyle>
            <a:lvl1pPr defTabSz="911796">
              <a:defRPr/>
            </a:lvl1pPr>
          </a:lstStyle>
          <a:p>
            <a:pPr>
              <a:defRPr/>
            </a:pPr>
            <a:endParaRPr lang="en-US"/>
          </a:p>
        </p:txBody>
      </p:sp>
      <p:sp>
        <p:nvSpPr>
          <p:cNvPr id="6" name="Slide Number Placeholder 5"/>
          <p:cNvSpPr>
            <a:spLocks noGrp="1"/>
          </p:cNvSpPr>
          <p:nvPr>
            <p:ph type="sldNum" sz="quarter" idx="12"/>
          </p:nvPr>
        </p:nvSpPr>
        <p:spPr/>
        <p:txBody>
          <a:bodyPr/>
          <a:lstStyle>
            <a:lvl1pPr defTabSz="911796">
              <a:defRPr/>
            </a:lvl1pPr>
          </a:lstStyle>
          <a:p>
            <a:pPr>
              <a:defRPr/>
            </a:pPr>
            <a:fld id="{CEA0BEFF-5E80-42E3-8CEE-176E131D0AFF}" type="slidenum">
              <a:rPr lang="en-US"/>
              <a:pPr>
                <a:defRPr/>
              </a:pPr>
              <a:t>‹#›</a:t>
            </a:fld>
            <a:endParaRPr lang="en-US"/>
          </a:p>
        </p:txBody>
      </p:sp>
    </p:spTree>
    <p:extLst>
      <p:ext uri="{BB962C8B-B14F-4D97-AF65-F5344CB8AC3E}">
        <p14:creationId xmlns:p14="http://schemas.microsoft.com/office/powerpoint/2010/main" val="1005764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0CCEA9-14AA-4414-AB16-4EAF4286A02A}" type="datetime1">
              <a:rPr lang="en-US" smtClean="0">
                <a:solidFill>
                  <a:prstClr val="black">
                    <a:tint val="75000"/>
                  </a:prstClr>
                </a:solidFill>
              </a:r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userDrawn="1"/>
        </p:nvCxnSpPr>
        <p:spPr>
          <a:xfrm>
            <a:off x="1371601" y="1143000"/>
            <a:ext cx="7543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2774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1796">
              <a:defRPr/>
            </a:lvl1pPr>
          </a:lstStyle>
          <a:p>
            <a:pPr>
              <a:defRPr/>
            </a:pPr>
            <a:fld id="{50720AA6-6D10-4466-8D5E-062297CDC41A}" type="datetime1">
              <a:rPr lang="en-US"/>
              <a:pPr>
                <a:defRPr/>
              </a:pPr>
              <a:t>1/29/2016</a:t>
            </a:fld>
            <a:endParaRPr lang="en-US"/>
          </a:p>
        </p:txBody>
      </p:sp>
      <p:sp>
        <p:nvSpPr>
          <p:cNvPr id="6" name="Footer Placeholder 5"/>
          <p:cNvSpPr>
            <a:spLocks noGrp="1"/>
          </p:cNvSpPr>
          <p:nvPr>
            <p:ph type="ftr" sz="quarter" idx="11"/>
          </p:nvPr>
        </p:nvSpPr>
        <p:spPr/>
        <p:txBody>
          <a:bodyPr/>
          <a:lstStyle>
            <a:lvl1pPr defTabSz="911796">
              <a:defRPr/>
            </a:lvl1pPr>
          </a:lstStyle>
          <a:p>
            <a:pPr>
              <a:defRPr/>
            </a:pPr>
            <a:endParaRPr lang="en-US"/>
          </a:p>
        </p:txBody>
      </p:sp>
      <p:sp>
        <p:nvSpPr>
          <p:cNvPr id="7" name="Slide Number Placeholder 6"/>
          <p:cNvSpPr>
            <a:spLocks noGrp="1"/>
          </p:cNvSpPr>
          <p:nvPr>
            <p:ph type="sldNum" sz="quarter" idx="12"/>
          </p:nvPr>
        </p:nvSpPr>
        <p:spPr/>
        <p:txBody>
          <a:bodyPr/>
          <a:lstStyle>
            <a:lvl1pPr defTabSz="911796">
              <a:defRPr/>
            </a:lvl1pPr>
          </a:lstStyle>
          <a:p>
            <a:pPr>
              <a:defRPr/>
            </a:pPr>
            <a:fld id="{6E11857C-79DD-4D81-9FF7-E1FBBA7663AE}" type="slidenum">
              <a:rPr lang="en-US"/>
              <a:pPr>
                <a:defRPr/>
              </a:pPr>
              <a:t>‹#›</a:t>
            </a:fld>
            <a:endParaRPr lang="en-US"/>
          </a:p>
        </p:txBody>
      </p:sp>
    </p:spTree>
    <p:extLst>
      <p:ext uri="{BB962C8B-B14F-4D97-AF65-F5344CB8AC3E}">
        <p14:creationId xmlns:p14="http://schemas.microsoft.com/office/powerpoint/2010/main" val="28687565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1796">
              <a:defRPr/>
            </a:lvl1pPr>
          </a:lstStyle>
          <a:p>
            <a:pPr>
              <a:defRPr/>
            </a:pPr>
            <a:fld id="{017A31DC-7550-4EA6-8418-BA547C4E6A76}" type="datetime1">
              <a:rPr lang="en-US"/>
              <a:pPr>
                <a:defRPr/>
              </a:pPr>
              <a:t>1/29/2016</a:t>
            </a:fld>
            <a:endParaRPr lang="en-US"/>
          </a:p>
        </p:txBody>
      </p:sp>
      <p:sp>
        <p:nvSpPr>
          <p:cNvPr id="8" name="Footer Placeholder 7"/>
          <p:cNvSpPr>
            <a:spLocks noGrp="1"/>
          </p:cNvSpPr>
          <p:nvPr>
            <p:ph type="ftr" sz="quarter" idx="11"/>
          </p:nvPr>
        </p:nvSpPr>
        <p:spPr/>
        <p:txBody>
          <a:bodyPr/>
          <a:lstStyle>
            <a:lvl1pPr defTabSz="911796">
              <a:defRPr/>
            </a:lvl1pPr>
          </a:lstStyle>
          <a:p>
            <a:pPr>
              <a:defRPr/>
            </a:pPr>
            <a:endParaRPr lang="en-US"/>
          </a:p>
        </p:txBody>
      </p:sp>
      <p:sp>
        <p:nvSpPr>
          <p:cNvPr id="9" name="Slide Number Placeholder 8"/>
          <p:cNvSpPr>
            <a:spLocks noGrp="1"/>
          </p:cNvSpPr>
          <p:nvPr>
            <p:ph type="sldNum" sz="quarter" idx="12"/>
          </p:nvPr>
        </p:nvSpPr>
        <p:spPr/>
        <p:txBody>
          <a:bodyPr/>
          <a:lstStyle>
            <a:lvl1pPr defTabSz="911796">
              <a:defRPr/>
            </a:lvl1pPr>
          </a:lstStyle>
          <a:p>
            <a:pPr>
              <a:defRPr/>
            </a:pPr>
            <a:fld id="{0C9A6627-2F78-4EA3-8586-A38E9C92FF59}" type="slidenum">
              <a:rPr lang="en-US"/>
              <a:pPr>
                <a:defRPr/>
              </a:pPr>
              <a:t>‹#›</a:t>
            </a:fld>
            <a:endParaRPr lang="en-US"/>
          </a:p>
        </p:txBody>
      </p:sp>
    </p:spTree>
    <p:extLst>
      <p:ext uri="{BB962C8B-B14F-4D97-AF65-F5344CB8AC3E}">
        <p14:creationId xmlns:p14="http://schemas.microsoft.com/office/powerpoint/2010/main" val="9089586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1796">
              <a:defRPr/>
            </a:lvl1pPr>
          </a:lstStyle>
          <a:p>
            <a:pPr>
              <a:defRPr/>
            </a:pPr>
            <a:fld id="{BEAA1B2C-11B2-43B8-88B2-37B8163D0D9E}" type="datetime1">
              <a:rPr lang="en-US"/>
              <a:pPr>
                <a:defRPr/>
              </a:pPr>
              <a:t>1/29/2016</a:t>
            </a:fld>
            <a:endParaRPr lang="en-US"/>
          </a:p>
        </p:txBody>
      </p:sp>
      <p:sp>
        <p:nvSpPr>
          <p:cNvPr id="4" name="Footer Placeholder 3"/>
          <p:cNvSpPr>
            <a:spLocks noGrp="1"/>
          </p:cNvSpPr>
          <p:nvPr>
            <p:ph type="ftr" sz="quarter" idx="11"/>
          </p:nvPr>
        </p:nvSpPr>
        <p:spPr/>
        <p:txBody>
          <a:bodyPr/>
          <a:lstStyle>
            <a:lvl1pPr defTabSz="911796">
              <a:defRPr/>
            </a:lvl1pPr>
          </a:lstStyle>
          <a:p>
            <a:pPr>
              <a:defRPr/>
            </a:pPr>
            <a:endParaRPr lang="en-US"/>
          </a:p>
        </p:txBody>
      </p:sp>
      <p:sp>
        <p:nvSpPr>
          <p:cNvPr id="5" name="Slide Number Placeholder 4"/>
          <p:cNvSpPr>
            <a:spLocks noGrp="1"/>
          </p:cNvSpPr>
          <p:nvPr>
            <p:ph type="sldNum" sz="quarter" idx="12"/>
          </p:nvPr>
        </p:nvSpPr>
        <p:spPr/>
        <p:txBody>
          <a:bodyPr/>
          <a:lstStyle>
            <a:lvl1pPr defTabSz="911796">
              <a:defRPr/>
            </a:lvl1pPr>
          </a:lstStyle>
          <a:p>
            <a:pPr>
              <a:defRPr/>
            </a:pPr>
            <a:fld id="{A93CE426-D76E-4C5B-95EF-FFF638CE225E}" type="slidenum">
              <a:rPr lang="en-US"/>
              <a:pPr>
                <a:defRPr/>
              </a:pPr>
              <a:t>‹#›</a:t>
            </a:fld>
            <a:endParaRPr lang="en-US"/>
          </a:p>
        </p:txBody>
      </p:sp>
    </p:spTree>
    <p:extLst>
      <p:ext uri="{BB962C8B-B14F-4D97-AF65-F5344CB8AC3E}">
        <p14:creationId xmlns:p14="http://schemas.microsoft.com/office/powerpoint/2010/main" val="35411459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1796">
              <a:defRPr/>
            </a:lvl1pPr>
          </a:lstStyle>
          <a:p>
            <a:pPr>
              <a:defRPr/>
            </a:pPr>
            <a:fld id="{382ED8BB-74EC-43D4-A50B-4AF580F78A15}" type="datetime1">
              <a:rPr lang="en-US"/>
              <a:pPr>
                <a:defRPr/>
              </a:pPr>
              <a:t>1/29/2016</a:t>
            </a:fld>
            <a:endParaRPr lang="en-US"/>
          </a:p>
        </p:txBody>
      </p:sp>
      <p:sp>
        <p:nvSpPr>
          <p:cNvPr id="3" name="Footer Placeholder 2"/>
          <p:cNvSpPr>
            <a:spLocks noGrp="1"/>
          </p:cNvSpPr>
          <p:nvPr>
            <p:ph type="ftr" sz="quarter" idx="11"/>
          </p:nvPr>
        </p:nvSpPr>
        <p:spPr/>
        <p:txBody>
          <a:bodyPr/>
          <a:lstStyle>
            <a:lvl1pPr defTabSz="911796">
              <a:defRPr/>
            </a:lvl1pPr>
          </a:lstStyle>
          <a:p>
            <a:pPr>
              <a:defRPr/>
            </a:pPr>
            <a:endParaRPr lang="en-US"/>
          </a:p>
        </p:txBody>
      </p:sp>
      <p:sp>
        <p:nvSpPr>
          <p:cNvPr id="4" name="Slide Number Placeholder 3"/>
          <p:cNvSpPr>
            <a:spLocks noGrp="1"/>
          </p:cNvSpPr>
          <p:nvPr>
            <p:ph type="sldNum" sz="quarter" idx="12"/>
          </p:nvPr>
        </p:nvSpPr>
        <p:spPr/>
        <p:txBody>
          <a:bodyPr/>
          <a:lstStyle>
            <a:lvl1pPr defTabSz="911796">
              <a:defRPr/>
            </a:lvl1pPr>
          </a:lstStyle>
          <a:p>
            <a:pPr>
              <a:defRPr/>
            </a:pPr>
            <a:fld id="{848C71FA-6605-4811-8DFA-5FE0F1DB327C}" type="slidenum">
              <a:rPr lang="en-US"/>
              <a:pPr>
                <a:defRPr/>
              </a:pPr>
              <a:t>‹#›</a:t>
            </a:fld>
            <a:endParaRPr lang="en-US"/>
          </a:p>
        </p:txBody>
      </p:sp>
    </p:spTree>
    <p:extLst>
      <p:ext uri="{BB962C8B-B14F-4D97-AF65-F5344CB8AC3E}">
        <p14:creationId xmlns:p14="http://schemas.microsoft.com/office/powerpoint/2010/main" val="28238932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1796">
              <a:defRPr/>
            </a:lvl1pPr>
          </a:lstStyle>
          <a:p>
            <a:pPr>
              <a:defRPr/>
            </a:pPr>
            <a:fld id="{02B316CB-5438-4F99-9320-E31C8A71A3A2}" type="datetime1">
              <a:rPr lang="en-US"/>
              <a:pPr>
                <a:defRPr/>
              </a:pPr>
              <a:t>1/29/2016</a:t>
            </a:fld>
            <a:endParaRPr lang="en-US"/>
          </a:p>
        </p:txBody>
      </p:sp>
      <p:sp>
        <p:nvSpPr>
          <p:cNvPr id="6" name="Footer Placeholder 5"/>
          <p:cNvSpPr>
            <a:spLocks noGrp="1"/>
          </p:cNvSpPr>
          <p:nvPr>
            <p:ph type="ftr" sz="quarter" idx="11"/>
          </p:nvPr>
        </p:nvSpPr>
        <p:spPr/>
        <p:txBody>
          <a:bodyPr/>
          <a:lstStyle>
            <a:lvl1pPr defTabSz="911796">
              <a:defRPr/>
            </a:lvl1pPr>
          </a:lstStyle>
          <a:p>
            <a:pPr>
              <a:defRPr/>
            </a:pPr>
            <a:endParaRPr lang="en-US"/>
          </a:p>
        </p:txBody>
      </p:sp>
      <p:sp>
        <p:nvSpPr>
          <p:cNvPr id="7" name="Slide Number Placeholder 6"/>
          <p:cNvSpPr>
            <a:spLocks noGrp="1"/>
          </p:cNvSpPr>
          <p:nvPr>
            <p:ph type="sldNum" sz="quarter" idx="12"/>
          </p:nvPr>
        </p:nvSpPr>
        <p:spPr/>
        <p:txBody>
          <a:bodyPr/>
          <a:lstStyle>
            <a:lvl1pPr defTabSz="911796">
              <a:defRPr/>
            </a:lvl1pPr>
          </a:lstStyle>
          <a:p>
            <a:pPr>
              <a:defRPr/>
            </a:pPr>
            <a:fld id="{A73546C3-CA4D-4E67-BED5-5ACF6D755484}" type="slidenum">
              <a:rPr lang="en-US"/>
              <a:pPr>
                <a:defRPr/>
              </a:pPr>
              <a:t>‹#›</a:t>
            </a:fld>
            <a:endParaRPr lang="en-US"/>
          </a:p>
        </p:txBody>
      </p:sp>
    </p:spTree>
    <p:extLst>
      <p:ext uri="{BB962C8B-B14F-4D97-AF65-F5344CB8AC3E}">
        <p14:creationId xmlns:p14="http://schemas.microsoft.com/office/powerpoint/2010/main" val="2821226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1796">
              <a:defRPr/>
            </a:lvl1pPr>
          </a:lstStyle>
          <a:p>
            <a:pPr>
              <a:defRPr/>
            </a:pPr>
            <a:fld id="{B411002B-FDAA-4C05-9FAD-189FAFBCFDBE}" type="datetime1">
              <a:rPr lang="en-US"/>
              <a:pPr>
                <a:defRPr/>
              </a:pPr>
              <a:t>1/29/2016</a:t>
            </a:fld>
            <a:endParaRPr lang="en-US"/>
          </a:p>
        </p:txBody>
      </p:sp>
      <p:sp>
        <p:nvSpPr>
          <p:cNvPr id="6" name="Footer Placeholder 5"/>
          <p:cNvSpPr>
            <a:spLocks noGrp="1"/>
          </p:cNvSpPr>
          <p:nvPr>
            <p:ph type="ftr" sz="quarter" idx="11"/>
          </p:nvPr>
        </p:nvSpPr>
        <p:spPr/>
        <p:txBody>
          <a:bodyPr/>
          <a:lstStyle>
            <a:lvl1pPr defTabSz="911796">
              <a:defRPr/>
            </a:lvl1pPr>
          </a:lstStyle>
          <a:p>
            <a:pPr>
              <a:defRPr/>
            </a:pPr>
            <a:endParaRPr lang="en-US"/>
          </a:p>
        </p:txBody>
      </p:sp>
      <p:sp>
        <p:nvSpPr>
          <p:cNvPr id="7" name="Slide Number Placeholder 6"/>
          <p:cNvSpPr>
            <a:spLocks noGrp="1"/>
          </p:cNvSpPr>
          <p:nvPr>
            <p:ph type="sldNum" sz="quarter" idx="12"/>
          </p:nvPr>
        </p:nvSpPr>
        <p:spPr/>
        <p:txBody>
          <a:bodyPr/>
          <a:lstStyle>
            <a:lvl1pPr defTabSz="911796">
              <a:defRPr/>
            </a:lvl1pPr>
          </a:lstStyle>
          <a:p>
            <a:pPr>
              <a:defRPr/>
            </a:pPr>
            <a:fld id="{EFFA2BCD-C5CA-434A-BF43-A1AA5854FAC7}" type="slidenum">
              <a:rPr lang="en-US"/>
              <a:pPr>
                <a:defRPr/>
              </a:pPr>
              <a:t>‹#›</a:t>
            </a:fld>
            <a:endParaRPr lang="en-US"/>
          </a:p>
        </p:txBody>
      </p:sp>
    </p:spTree>
    <p:extLst>
      <p:ext uri="{BB962C8B-B14F-4D97-AF65-F5344CB8AC3E}">
        <p14:creationId xmlns:p14="http://schemas.microsoft.com/office/powerpoint/2010/main" val="7732957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1796">
              <a:defRPr/>
            </a:lvl1pPr>
          </a:lstStyle>
          <a:p>
            <a:pPr>
              <a:defRPr/>
            </a:pPr>
            <a:fld id="{720936A2-EFCB-4F42-8FB8-1A250505709D}" type="datetime1">
              <a:rPr lang="en-US"/>
              <a:pPr>
                <a:defRPr/>
              </a:pPr>
              <a:t>1/29/2016</a:t>
            </a:fld>
            <a:endParaRPr lang="en-US"/>
          </a:p>
        </p:txBody>
      </p:sp>
      <p:sp>
        <p:nvSpPr>
          <p:cNvPr id="5" name="Footer Placeholder 4"/>
          <p:cNvSpPr>
            <a:spLocks noGrp="1"/>
          </p:cNvSpPr>
          <p:nvPr>
            <p:ph type="ftr" sz="quarter" idx="11"/>
          </p:nvPr>
        </p:nvSpPr>
        <p:spPr/>
        <p:txBody>
          <a:bodyPr/>
          <a:lstStyle>
            <a:lvl1pPr defTabSz="911796">
              <a:defRPr/>
            </a:lvl1pPr>
          </a:lstStyle>
          <a:p>
            <a:pPr>
              <a:defRPr/>
            </a:pPr>
            <a:endParaRPr lang="en-US"/>
          </a:p>
        </p:txBody>
      </p:sp>
      <p:sp>
        <p:nvSpPr>
          <p:cNvPr id="6" name="Slide Number Placeholder 5"/>
          <p:cNvSpPr>
            <a:spLocks noGrp="1"/>
          </p:cNvSpPr>
          <p:nvPr>
            <p:ph type="sldNum" sz="quarter" idx="12"/>
          </p:nvPr>
        </p:nvSpPr>
        <p:spPr/>
        <p:txBody>
          <a:bodyPr/>
          <a:lstStyle>
            <a:lvl1pPr defTabSz="911796">
              <a:defRPr/>
            </a:lvl1pPr>
          </a:lstStyle>
          <a:p>
            <a:pPr>
              <a:defRPr/>
            </a:pPr>
            <a:fld id="{EA4CFE46-6B8F-447B-9946-84BD2DEB9E55}" type="slidenum">
              <a:rPr lang="en-US"/>
              <a:pPr>
                <a:defRPr/>
              </a:pPr>
              <a:t>‹#›</a:t>
            </a:fld>
            <a:endParaRPr lang="en-US"/>
          </a:p>
        </p:txBody>
      </p:sp>
    </p:spTree>
    <p:extLst>
      <p:ext uri="{BB962C8B-B14F-4D97-AF65-F5344CB8AC3E}">
        <p14:creationId xmlns:p14="http://schemas.microsoft.com/office/powerpoint/2010/main" val="4720061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1796">
              <a:defRPr/>
            </a:lvl1pPr>
          </a:lstStyle>
          <a:p>
            <a:pPr>
              <a:defRPr/>
            </a:pPr>
            <a:fld id="{CDEB0C70-C2AC-4B09-9E98-BC2ED7A5E67F}" type="datetime1">
              <a:rPr lang="en-US"/>
              <a:pPr>
                <a:defRPr/>
              </a:pPr>
              <a:t>1/29/2016</a:t>
            </a:fld>
            <a:endParaRPr lang="en-US"/>
          </a:p>
        </p:txBody>
      </p:sp>
      <p:sp>
        <p:nvSpPr>
          <p:cNvPr id="5" name="Footer Placeholder 4"/>
          <p:cNvSpPr>
            <a:spLocks noGrp="1"/>
          </p:cNvSpPr>
          <p:nvPr>
            <p:ph type="ftr" sz="quarter" idx="11"/>
          </p:nvPr>
        </p:nvSpPr>
        <p:spPr/>
        <p:txBody>
          <a:bodyPr/>
          <a:lstStyle>
            <a:lvl1pPr defTabSz="911796">
              <a:defRPr/>
            </a:lvl1pPr>
          </a:lstStyle>
          <a:p>
            <a:pPr>
              <a:defRPr/>
            </a:pPr>
            <a:endParaRPr lang="en-US"/>
          </a:p>
        </p:txBody>
      </p:sp>
      <p:sp>
        <p:nvSpPr>
          <p:cNvPr id="6" name="Slide Number Placeholder 5"/>
          <p:cNvSpPr>
            <a:spLocks noGrp="1"/>
          </p:cNvSpPr>
          <p:nvPr>
            <p:ph type="sldNum" sz="quarter" idx="12"/>
          </p:nvPr>
        </p:nvSpPr>
        <p:spPr/>
        <p:txBody>
          <a:bodyPr/>
          <a:lstStyle>
            <a:lvl1pPr defTabSz="911796">
              <a:defRPr/>
            </a:lvl1pPr>
          </a:lstStyle>
          <a:p>
            <a:pPr>
              <a:defRPr/>
            </a:pPr>
            <a:fld id="{B5FF4996-FD95-492E-958E-4B8D72A4781F}" type="slidenum">
              <a:rPr lang="en-US"/>
              <a:pPr>
                <a:defRPr/>
              </a:pPr>
              <a:t>‹#›</a:t>
            </a:fld>
            <a:endParaRPr lang="en-US"/>
          </a:p>
        </p:txBody>
      </p:sp>
    </p:spTree>
    <p:extLst>
      <p:ext uri="{BB962C8B-B14F-4D97-AF65-F5344CB8AC3E}">
        <p14:creationId xmlns:p14="http://schemas.microsoft.com/office/powerpoint/2010/main" val="29593985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grpSp>
        <p:nvGrpSpPr>
          <p:cNvPr id="6" name="Group 6"/>
          <p:cNvGrpSpPr>
            <a:grpSpLocks/>
          </p:cNvGrpSpPr>
          <p:nvPr userDrawn="1"/>
        </p:nvGrpSpPr>
        <p:grpSpPr bwMode="auto">
          <a:xfrm>
            <a:off x="0" y="5595938"/>
            <a:ext cx="9144000" cy="1262062"/>
            <a:chOff x="0" y="5890113"/>
            <a:chExt cx="12436475" cy="1104412"/>
          </a:xfrm>
        </p:grpSpPr>
        <p:sp>
          <p:nvSpPr>
            <p:cNvPr id="7" name="Rectangle 6"/>
            <p:cNvSpPr/>
            <p:nvPr userDrawn="1"/>
          </p:nvSpPr>
          <p:spPr bwMode="auto">
            <a:xfrm>
              <a:off x="0" y="6393003"/>
              <a:ext cx="12436475" cy="601522"/>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665163">
                <a:defRPr>
                  <a:solidFill>
                    <a:schemeClr val="tx1"/>
                  </a:solidFill>
                  <a:latin typeface="Calibri" panose="020F0502020204030204" pitchFamily="34" charset="0"/>
                </a:defRPr>
              </a:lvl1pPr>
              <a:lvl2pPr defTabSz="665163">
                <a:defRPr>
                  <a:solidFill>
                    <a:schemeClr val="tx1"/>
                  </a:solidFill>
                  <a:latin typeface="Calibri" panose="020F0502020204030204" pitchFamily="34" charset="0"/>
                </a:defRPr>
              </a:lvl2pPr>
              <a:lvl3pPr defTabSz="665163">
                <a:defRPr>
                  <a:solidFill>
                    <a:schemeClr val="tx1"/>
                  </a:solidFill>
                  <a:latin typeface="Calibri" panose="020F0502020204030204" pitchFamily="34" charset="0"/>
                </a:defRPr>
              </a:lvl3pPr>
              <a:lvl4pPr defTabSz="665163">
                <a:defRPr>
                  <a:solidFill>
                    <a:schemeClr val="tx1"/>
                  </a:solidFill>
                  <a:latin typeface="Calibri" panose="020F0502020204030204" pitchFamily="34" charset="0"/>
                </a:defRPr>
              </a:lvl4pPr>
              <a:lvl5pPr defTabSz="665163">
                <a:defRPr>
                  <a:solidFill>
                    <a:schemeClr val="tx1"/>
                  </a:solidFill>
                  <a:latin typeface="Calibri" panose="020F0502020204030204" pitchFamily="34" charset="0"/>
                </a:defRPr>
              </a:lvl5pPr>
              <a:lvl6pPr marL="2279650" indent="6350" defTabSz="665163" eaLnBrk="0" fontAlgn="base" hangingPunct="0">
                <a:spcBef>
                  <a:spcPct val="0"/>
                </a:spcBef>
                <a:spcAft>
                  <a:spcPct val="0"/>
                </a:spcAft>
                <a:defRPr>
                  <a:solidFill>
                    <a:schemeClr val="tx1"/>
                  </a:solidFill>
                  <a:latin typeface="Calibri" panose="020F0502020204030204" pitchFamily="34" charset="0"/>
                </a:defRPr>
              </a:lvl6pPr>
              <a:lvl7pPr marL="2736850" indent="6350" defTabSz="665163" eaLnBrk="0" fontAlgn="base" hangingPunct="0">
                <a:spcBef>
                  <a:spcPct val="0"/>
                </a:spcBef>
                <a:spcAft>
                  <a:spcPct val="0"/>
                </a:spcAft>
                <a:defRPr>
                  <a:solidFill>
                    <a:schemeClr val="tx1"/>
                  </a:solidFill>
                  <a:latin typeface="Calibri" panose="020F0502020204030204" pitchFamily="34" charset="0"/>
                </a:defRPr>
              </a:lvl7pPr>
              <a:lvl8pPr marL="3194050" indent="6350" defTabSz="665163" eaLnBrk="0" fontAlgn="base" hangingPunct="0">
                <a:spcBef>
                  <a:spcPct val="0"/>
                </a:spcBef>
                <a:spcAft>
                  <a:spcPct val="0"/>
                </a:spcAft>
                <a:defRPr>
                  <a:solidFill>
                    <a:schemeClr val="tx1"/>
                  </a:solidFill>
                  <a:latin typeface="Calibri" panose="020F0502020204030204" pitchFamily="34" charset="0"/>
                </a:defRPr>
              </a:lvl8pPr>
              <a:lvl9pPr marL="3651250" indent="6350" defTabSz="665163"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lnSpc>
                  <a:spcPct val="90000"/>
                </a:lnSpc>
                <a:spcBef>
                  <a:spcPct val="0"/>
                </a:spcBef>
                <a:spcAft>
                  <a:spcPct val="0"/>
                </a:spcAft>
                <a:defRPr/>
              </a:pPr>
              <a:endParaRPr lang="en-US" altLang="en-US" sz="1700" smtClean="0">
                <a:solidFill>
                  <a:prstClr val="black"/>
                </a:solidFill>
                <a:cs typeface="Segoe UI" panose="020B0502040204020203" pitchFamily="34" charset="0"/>
              </a:endParaRPr>
            </a:p>
          </p:txBody>
        </p:sp>
        <p:sp>
          <p:nvSpPr>
            <p:cNvPr id="8"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1225" eaLnBrk="0" fontAlgn="base" hangingPunct="0">
                <a:spcBef>
                  <a:spcPct val="0"/>
                </a:spcBef>
                <a:spcAft>
                  <a:spcPct val="0"/>
                </a:spcAft>
              </a:pPr>
              <a:endParaRPr lang="en-US" smtClean="0">
                <a:solidFill>
                  <a:prstClr val="black"/>
                </a:solidFill>
              </a:endParaRPr>
            </a:p>
          </p:txBody>
        </p:sp>
      </p:grpSp>
      <p:sp>
        <p:nvSpPr>
          <p:cNvPr id="9" name="TextBox 8"/>
          <p:cNvSpPr txBox="1"/>
          <p:nvPr userDrawn="1"/>
        </p:nvSpPr>
        <p:spPr>
          <a:xfrm>
            <a:off x="4254500" y="6286500"/>
            <a:ext cx="558800" cy="477838"/>
          </a:xfrm>
          <a:prstGeom prst="rect">
            <a:avLst/>
          </a:prstGeom>
          <a:noFill/>
        </p:spPr>
        <p:txBody>
          <a:bodyPr wrap="none" lIns="152400" tIns="121920" rIns="152400" bIns="121920">
            <a:spAutoFit/>
          </a:bodyPr>
          <a:lstStyle/>
          <a:p>
            <a:pPr defTabSz="911225" eaLnBrk="0" fontAlgn="base" hangingPunct="0">
              <a:lnSpc>
                <a:spcPct val="90000"/>
              </a:lnSpc>
              <a:spcBef>
                <a:spcPct val="0"/>
              </a:spcBef>
              <a:spcAft>
                <a:spcPts val="500"/>
              </a:spcAft>
              <a:defRPr/>
            </a:pPr>
            <a:fld id="{C5517D72-279C-46A5-987F-6BEBC31966B2}" type="slidenum">
              <a:rPr lang="en-US" sz="1667">
                <a:solidFill>
                  <a:prstClr val="white">
                    <a:lumMod val="85000"/>
                  </a:prstClr>
                </a:solidFill>
              </a:rPr>
              <a:pPr defTabSz="911225" eaLnBrk="0" fontAlgn="base" hangingPunct="0">
                <a:lnSpc>
                  <a:spcPct val="90000"/>
                </a:lnSpc>
                <a:spcBef>
                  <a:spcPct val="0"/>
                </a:spcBef>
                <a:spcAft>
                  <a:spcPts val="500"/>
                </a:spcAft>
                <a:defRPr/>
              </a:pPr>
              <a:t>‹#›</a:t>
            </a:fld>
            <a:endParaRPr lang="en-US" sz="1667" dirty="0">
              <a:solidFill>
                <a:prstClr val="white">
                  <a:lumMod val="85000"/>
                </a:prstClr>
              </a:solidFill>
            </a:endParaRPr>
          </a:p>
        </p:txBody>
      </p:sp>
      <p:grpSp>
        <p:nvGrpSpPr>
          <p:cNvPr id="10" name="Group 10"/>
          <p:cNvGrpSpPr>
            <a:grpSpLocks/>
          </p:cNvGrpSpPr>
          <p:nvPr userDrawn="1"/>
        </p:nvGrpSpPr>
        <p:grpSpPr bwMode="auto">
          <a:xfrm>
            <a:off x="55563" y="6270625"/>
            <a:ext cx="2328862" cy="563563"/>
            <a:chOff x="67299" y="6689496"/>
            <a:chExt cx="2793574" cy="599865"/>
          </a:xfrm>
        </p:grpSpPr>
        <p:sp>
          <p:nvSpPr>
            <p:cNvPr id="11" name="TextBox 10"/>
            <p:cNvSpPr txBox="1"/>
            <p:nvPr userDrawn="1"/>
          </p:nvSpPr>
          <p:spPr>
            <a:xfrm>
              <a:off x="419590" y="6728361"/>
              <a:ext cx="2441283" cy="561000"/>
            </a:xfrm>
            <a:prstGeom prst="rect">
              <a:avLst/>
            </a:prstGeom>
            <a:noFill/>
          </p:spPr>
          <p:txBody>
            <a:bodyPr wrap="none" lIns="182880" tIns="146304" rIns="182880" bIns="146304">
              <a:spAutoFit/>
            </a:bodyPr>
            <a:lstStyle/>
            <a:p>
              <a:pPr defTabSz="911225" eaLnBrk="0" fontAlgn="base" hangingPunct="0">
                <a:lnSpc>
                  <a:spcPct val="90000"/>
                </a:lnSpc>
                <a:spcBef>
                  <a:spcPct val="0"/>
                </a:spcBef>
                <a:spcAft>
                  <a:spcPts val="500"/>
                </a:spcAft>
                <a:defRPr/>
              </a:pPr>
              <a:r>
                <a:rPr lang="en-US" sz="1667" dirty="0">
                  <a:solidFill>
                    <a:prstClr val="white"/>
                  </a:solidFill>
                </a:rPr>
                <a:t>Microsoft </a:t>
              </a:r>
              <a:r>
                <a:rPr lang="en-US" sz="1667" dirty="0">
                  <a:solidFill>
                    <a:prstClr val="white"/>
                  </a:solidFill>
                  <a:latin typeface="Calibri Light" panose="020F0302020204030204"/>
                </a:rPr>
                <a:t>Research</a:t>
              </a:r>
            </a:p>
          </p:txBody>
        </p:sp>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51762"/>
          </a:xfrm>
        </p:spPr>
        <p:txBody>
          <a:bodyPr>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6"/>
            <a:ext cx="4033911" cy="1751762"/>
          </a:xfrm>
        </p:spPr>
        <p:txBody>
          <a:bodyPr>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7866917"/>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1796">
              <a:defRPr/>
            </a:lvl1pPr>
          </a:lstStyle>
          <a:p>
            <a:pPr>
              <a:defRPr/>
            </a:pPr>
            <a:fld id="{D60075BA-F1C8-4652-A012-81FD1129E225}" type="datetime1">
              <a:rPr lang="en-US"/>
              <a:pPr>
                <a:defRPr/>
              </a:pPr>
              <a:t>1/29/2016</a:t>
            </a:fld>
            <a:endParaRPr lang="en-US"/>
          </a:p>
        </p:txBody>
      </p:sp>
      <p:sp>
        <p:nvSpPr>
          <p:cNvPr id="5" name="Footer Placeholder 4"/>
          <p:cNvSpPr>
            <a:spLocks noGrp="1"/>
          </p:cNvSpPr>
          <p:nvPr>
            <p:ph type="ftr" sz="quarter" idx="11"/>
          </p:nvPr>
        </p:nvSpPr>
        <p:spPr/>
        <p:txBody>
          <a:bodyPr/>
          <a:lstStyle>
            <a:lvl1pPr defTabSz="911796">
              <a:defRPr/>
            </a:lvl1pPr>
          </a:lstStyle>
          <a:p>
            <a:pPr>
              <a:defRPr/>
            </a:pPr>
            <a:endParaRPr lang="en-US"/>
          </a:p>
        </p:txBody>
      </p:sp>
      <p:sp>
        <p:nvSpPr>
          <p:cNvPr id="6" name="Slide Number Placeholder 5"/>
          <p:cNvSpPr>
            <a:spLocks noGrp="1"/>
          </p:cNvSpPr>
          <p:nvPr>
            <p:ph type="sldNum" sz="quarter" idx="12"/>
          </p:nvPr>
        </p:nvSpPr>
        <p:spPr/>
        <p:txBody>
          <a:bodyPr/>
          <a:lstStyle>
            <a:lvl1pPr defTabSz="911796">
              <a:defRPr/>
            </a:lvl1pPr>
          </a:lstStyle>
          <a:p>
            <a:pPr>
              <a:defRPr/>
            </a:pPr>
            <a:fld id="{B2CF1F8A-D823-41ED-AF1D-CEACDB1B3F24}" type="slidenum">
              <a:rPr lang="en-US"/>
              <a:pPr>
                <a:defRPr/>
              </a:pPr>
              <a:t>‹#›</a:t>
            </a:fld>
            <a:endParaRPr lang="en-US"/>
          </a:p>
        </p:txBody>
      </p:sp>
    </p:spTree>
    <p:extLst>
      <p:ext uri="{BB962C8B-B14F-4D97-AF65-F5344CB8AC3E}">
        <p14:creationId xmlns:p14="http://schemas.microsoft.com/office/powerpoint/2010/main" val="1688929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138CF6-445D-4081-BC02-57E16985279C}" type="datetime1">
              <a:rPr lang="en-US" smtClean="0">
                <a:solidFill>
                  <a:prstClr val="black">
                    <a:tint val="75000"/>
                  </a:prstClr>
                </a:solidFill>
              </a:rPr>
              <a:t>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5147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1796">
              <a:defRPr/>
            </a:lvl1pPr>
          </a:lstStyle>
          <a:p>
            <a:pPr>
              <a:defRPr/>
            </a:pPr>
            <a:fld id="{9CF81401-F82E-46E7-A114-DF64386E0C55}" type="datetime1">
              <a:rPr lang="en-US"/>
              <a:pPr>
                <a:defRPr/>
              </a:pPr>
              <a:t>1/29/2016</a:t>
            </a:fld>
            <a:endParaRPr lang="en-US"/>
          </a:p>
        </p:txBody>
      </p:sp>
      <p:sp>
        <p:nvSpPr>
          <p:cNvPr id="5" name="Footer Placeholder 4"/>
          <p:cNvSpPr>
            <a:spLocks noGrp="1"/>
          </p:cNvSpPr>
          <p:nvPr>
            <p:ph type="ftr" sz="quarter" idx="11"/>
          </p:nvPr>
        </p:nvSpPr>
        <p:spPr/>
        <p:txBody>
          <a:bodyPr/>
          <a:lstStyle>
            <a:lvl1pPr defTabSz="911796">
              <a:defRPr/>
            </a:lvl1pPr>
          </a:lstStyle>
          <a:p>
            <a:pPr>
              <a:defRPr/>
            </a:pPr>
            <a:endParaRPr lang="en-US"/>
          </a:p>
        </p:txBody>
      </p:sp>
      <p:sp>
        <p:nvSpPr>
          <p:cNvPr id="6" name="Slide Number Placeholder 5"/>
          <p:cNvSpPr>
            <a:spLocks noGrp="1"/>
          </p:cNvSpPr>
          <p:nvPr>
            <p:ph type="sldNum" sz="quarter" idx="12"/>
          </p:nvPr>
        </p:nvSpPr>
        <p:spPr/>
        <p:txBody>
          <a:bodyPr/>
          <a:lstStyle>
            <a:lvl1pPr defTabSz="911796">
              <a:defRPr/>
            </a:lvl1pPr>
          </a:lstStyle>
          <a:p>
            <a:pPr>
              <a:defRPr/>
            </a:pPr>
            <a:fld id="{ED59D8C3-5FF2-444D-9CAE-365A249DD68E}" type="slidenum">
              <a:rPr lang="en-US"/>
              <a:pPr>
                <a:defRPr/>
              </a:pPr>
              <a:t>‹#›</a:t>
            </a:fld>
            <a:endParaRPr lang="en-US"/>
          </a:p>
        </p:txBody>
      </p:sp>
    </p:spTree>
    <p:extLst>
      <p:ext uri="{BB962C8B-B14F-4D97-AF65-F5344CB8AC3E}">
        <p14:creationId xmlns:p14="http://schemas.microsoft.com/office/powerpoint/2010/main" val="10505230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1796">
              <a:defRPr/>
            </a:lvl1pPr>
          </a:lstStyle>
          <a:p>
            <a:pPr>
              <a:defRPr/>
            </a:pPr>
            <a:fld id="{14D3DF75-45F2-44BB-A1B2-259448CAEA61}" type="datetime1">
              <a:rPr lang="en-US"/>
              <a:pPr>
                <a:defRPr/>
              </a:pPr>
              <a:t>1/29/2016</a:t>
            </a:fld>
            <a:endParaRPr lang="en-US"/>
          </a:p>
        </p:txBody>
      </p:sp>
      <p:sp>
        <p:nvSpPr>
          <p:cNvPr id="5" name="Footer Placeholder 4"/>
          <p:cNvSpPr>
            <a:spLocks noGrp="1"/>
          </p:cNvSpPr>
          <p:nvPr>
            <p:ph type="ftr" sz="quarter" idx="11"/>
          </p:nvPr>
        </p:nvSpPr>
        <p:spPr/>
        <p:txBody>
          <a:bodyPr/>
          <a:lstStyle>
            <a:lvl1pPr defTabSz="911796">
              <a:defRPr/>
            </a:lvl1pPr>
          </a:lstStyle>
          <a:p>
            <a:pPr>
              <a:defRPr/>
            </a:pPr>
            <a:endParaRPr lang="en-US"/>
          </a:p>
        </p:txBody>
      </p:sp>
      <p:sp>
        <p:nvSpPr>
          <p:cNvPr id="6" name="Slide Number Placeholder 5"/>
          <p:cNvSpPr>
            <a:spLocks noGrp="1"/>
          </p:cNvSpPr>
          <p:nvPr>
            <p:ph type="sldNum" sz="quarter" idx="12"/>
          </p:nvPr>
        </p:nvSpPr>
        <p:spPr/>
        <p:txBody>
          <a:bodyPr/>
          <a:lstStyle>
            <a:lvl1pPr defTabSz="911796">
              <a:defRPr/>
            </a:lvl1pPr>
          </a:lstStyle>
          <a:p>
            <a:pPr>
              <a:defRPr/>
            </a:pPr>
            <a:fld id="{CEA0BEFF-5E80-42E3-8CEE-176E131D0AFF}" type="slidenum">
              <a:rPr lang="en-US"/>
              <a:pPr>
                <a:defRPr/>
              </a:pPr>
              <a:t>‹#›</a:t>
            </a:fld>
            <a:endParaRPr lang="en-US"/>
          </a:p>
        </p:txBody>
      </p:sp>
    </p:spTree>
    <p:extLst>
      <p:ext uri="{BB962C8B-B14F-4D97-AF65-F5344CB8AC3E}">
        <p14:creationId xmlns:p14="http://schemas.microsoft.com/office/powerpoint/2010/main" val="34549220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1796">
              <a:defRPr/>
            </a:lvl1pPr>
          </a:lstStyle>
          <a:p>
            <a:pPr>
              <a:defRPr/>
            </a:pPr>
            <a:fld id="{50720AA6-6D10-4466-8D5E-062297CDC41A}" type="datetime1">
              <a:rPr lang="en-US"/>
              <a:pPr>
                <a:defRPr/>
              </a:pPr>
              <a:t>1/29/2016</a:t>
            </a:fld>
            <a:endParaRPr lang="en-US"/>
          </a:p>
        </p:txBody>
      </p:sp>
      <p:sp>
        <p:nvSpPr>
          <p:cNvPr id="6" name="Footer Placeholder 5"/>
          <p:cNvSpPr>
            <a:spLocks noGrp="1"/>
          </p:cNvSpPr>
          <p:nvPr>
            <p:ph type="ftr" sz="quarter" idx="11"/>
          </p:nvPr>
        </p:nvSpPr>
        <p:spPr/>
        <p:txBody>
          <a:bodyPr/>
          <a:lstStyle>
            <a:lvl1pPr defTabSz="911796">
              <a:defRPr/>
            </a:lvl1pPr>
          </a:lstStyle>
          <a:p>
            <a:pPr>
              <a:defRPr/>
            </a:pPr>
            <a:endParaRPr lang="en-US"/>
          </a:p>
        </p:txBody>
      </p:sp>
      <p:sp>
        <p:nvSpPr>
          <p:cNvPr id="7" name="Slide Number Placeholder 6"/>
          <p:cNvSpPr>
            <a:spLocks noGrp="1"/>
          </p:cNvSpPr>
          <p:nvPr>
            <p:ph type="sldNum" sz="quarter" idx="12"/>
          </p:nvPr>
        </p:nvSpPr>
        <p:spPr/>
        <p:txBody>
          <a:bodyPr/>
          <a:lstStyle>
            <a:lvl1pPr defTabSz="911796">
              <a:defRPr/>
            </a:lvl1pPr>
          </a:lstStyle>
          <a:p>
            <a:pPr>
              <a:defRPr/>
            </a:pPr>
            <a:fld id="{6E11857C-79DD-4D81-9FF7-E1FBBA7663AE}" type="slidenum">
              <a:rPr lang="en-US"/>
              <a:pPr>
                <a:defRPr/>
              </a:pPr>
              <a:t>‹#›</a:t>
            </a:fld>
            <a:endParaRPr lang="en-US"/>
          </a:p>
        </p:txBody>
      </p:sp>
    </p:spTree>
    <p:extLst>
      <p:ext uri="{BB962C8B-B14F-4D97-AF65-F5344CB8AC3E}">
        <p14:creationId xmlns:p14="http://schemas.microsoft.com/office/powerpoint/2010/main" val="3336227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1796">
              <a:defRPr/>
            </a:lvl1pPr>
          </a:lstStyle>
          <a:p>
            <a:pPr>
              <a:defRPr/>
            </a:pPr>
            <a:fld id="{017A31DC-7550-4EA6-8418-BA547C4E6A76}" type="datetime1">
              <a:rPr lang="en-US"/>
              <a:pPr>
                <a:defRPr/>
              </a:pPr>
              <a:t>1/29/2016</a:t>
            </a:fld>
            <a:endParaRPr lang="en-US"/>
          </a:p>
        </p:txBody>
      </p:sp>
      <p:sp>
        <p:nvSpPr>
          <p:cNvPr id="8" name="Footer Placeholder 7"/>
          <p:cNvSpPr>
            <a:spLocks noGrp="1"/>
          </p:cNvSpPr>
          <p:nvPr>
            <p:ph type="ftr" sz="quarter" idx="11"/>
          </p:nvPr>
        </p:nvSpPr>
        <p:spPr/>
        <p:txBody>
          <a:bodyPr/>
          <a:lstStyle>
            <a:lvl1pPr defTabSz="911796">
              <a:defRPr/>
            </a:lvl1pPr>
          </a:lstStyle>
          <a:p>
            <a:pPr>
              <a:defRPr/>
            </a:pPr>
            <a:endParaRPr lang="en-US"/>
          </a:p>
        </p:txBody>
      </p:sp>
      <p:sp>
        <p:nvSpPr>
          <p:cNvPr id="9" name="Slide Number Placeholder 8"/>
          <p:cNvSpPr>
            <a:spLocks noGrp="1"/>
          </p:cNvSpPr>
          <p:nvPr>
            <p:ph type="sldNum" sz="quarter" idx="12"/>
          </p:nvPr>
        </p:nvSpPr>
        <p:spPr/>
        <p:txBody>
          <a:bodyPr/>
          <a:lstStyle>
            <a:lvl1pPr defTabSz="911796">
              <a:defRPr/>
            </a:lvl1pPr>
          </a:lstStyle>
          <a:p>
            <a:pPr>
              <a:defRPr/>
            </a:pPr>
            <a:fld id="{0C9A6627-2F78-4EA3-8586-A38E9C92FF59}" type="slidenum">
              <a:rPr lang="en-US"/>
              <a:pPr>
                <a:defRPr/>
              </a:pPr>
              <a:t>‹#›</a:t>
            </a:fld>
            <a:endParaRPr lang="en-US"/>
          </a:p>
        </p:txBody>
      </p:sp>
    </p:spTree>
    <p:extLst>
      <p:ext uri="{BB962C8B-B14F-4D97-AF65-F5344CB8AC3E}">
        <p14:creationId xmlns:p14="http://schemas.microsoft.com/office/powerpoint/2010/main" val="13068496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1796">
              <a:defRPr/>
            </a:lvl1pPr>
          </a:lstStyle>
          <a:p>
            <a:pPr>
              <a:defRPr/>
            </a:pPr>
            <a:fld id="{BEAA1B2C-11B2-43B8-88B2-37B8163D0D9E}" type="datetime1">
              <a:rPr lang="en-US"/>
              <a:pPr>
                <a:defRPr/>
              </a:pPr>
              <a:t>1/29/2016</a:t>
            </a:fld>
            <a:endParaRPr lang="en-US"/>
          </a:p>
        </p:txBody>
      </p:sp>
      <p:sp>
        <p:nvSpPr>
          <p:cNvPr id="4" name="Footer Placeholder 3"/>
          <p:cNvSpPr>
            <a:spLocks noGrp="1"/>
          </p:cNvSpPr>
          <p:nvPr>
            <p:ph type="ftr" sz="quarter" idx="11"/>
          </p:nvPr>
        </p:nvSpPr>
        <p:spPr/>
        <p:txBody>
          <a:bodyPr/>
          <a:lstStyle>
            <a:lvl1pPr defTabSz="911796">
              <a:defRPr/>
            </a:lvl1pPr>
          </a:lstStyle>
          <a:p>
            <a:pPr>
              <a:defRPr/>
            </a:pPr>
            <a:endParaRPr lang="en-US"/>
          </a:p>
        </p:txBody>
      </p:sp>
      <p:sp>
        <p:nvSpPr>
          <p:cNvPr id="5" name="Slide Number Placeholder 4"/>
          <p:cNvSpPr>
            <a:spLocks noGrp="1"/>
          </p:cNvSpPr>
          <p:nvPr>
            <p:ph type="sldNum" sz="quarter" idx="12"/>
          </p:nvPr>
        </p:nvSpPr>
        <p:spPr/>
        <p:txBody>
          <a:bodyPr/>
          <a:lstStyle>
            <a:lvl1pPr defTabSz="911796">
              <a:defRPr/>
            </a:lvl1pPr>
          </a:lstStyle>
          <a:p>
            <a:pPr>
              <a:defRPr/>
            </a:pPr>
            <a:fld id="{A93CE426-D76E-4C5B-95EF-FFF638CE225E}" type="slidenum">
              <a:rPr lang="en-US"/>
              <a:pPr>
                <a:defRPr/>
              </a:pPr>
              <a:t>‹#›</a:t>
            </a:fld>
            <a:endParaRPr lang="en-US"/>
          </a:p>
        </p:txBody>
      </p:sp>
    </p:spTree>
    <p:extLst>
      <p:ext uri="{BB962C8B-B14F-4D97-AF65-F5344CB8AC3E}">
        <p14:creationId xmlns:p14="http://schemas.microsoft.com/office/powerpoint/2010/main" val="3481610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1796">
              <a:defRPr/>
            </a:lvl1pPr>
          </a:lstStyle>
          <a:p>
            <a:pPr>
              <a:defRPr/>
            </a:pPr>
            <a:fld id="{382ED8BB-74EC-43D4-A50B-4AF580F78A15}" type="datetime1">
              <a:rPr lang="en-US"/>
              <a:pPr>
                <a:defRPr/>
              </a:pPr>
              <a:t>1/29/2016</a:t>
            </a:fld>
            <a:endParaRPr lang="en-US"/>
          </a:p>
        </p:txBody>
      </p:sp>
      <p:sp>
        <p:nvSpPr>
          <p:cNvPr id="3" name="Footer Placeholder 2"/>
          <p:cNvSpPr>
            <a:spLocks noGrp="1"/>
          </p:cNvSpPr>
          <p:nvPr>
            <p:ph type="ftr" sz="quarter" idx="11"/>
          </p:nvPr>
        </p:nvSpPr>
        <p:spPr/>
        <p:txBody>
          <a:bodyPr/>
          <a:lstStyle>
            <a:lvl1pPr defTabSz="911796">
              <a:defRPr/>
            </a:lvl1pPr>
          </a:lstStyle>
          <a:p>
            <a:pPr>
              <a:defRPr/>
            </a:pPr>
            <a:endParaRPr lang="en-US"/>
          </a:p>
        </p:txBody>
      </p:sp>
      <p:sp>
        <p:nvSpPr>
          <p:cNvPr id="4" name="Slide Number Placeholder 3"/>
          <p:cNvSpPr>
            <a:spLocks noGrp="1"/>
          </p:cNvSpPr>
          <p:nvPr>
            <p:ph type="sldNum" sz="quarter" idx="12"/>
          </p:nvPr>
        </p:nvSpPr>
        <p:spPr/>
        <p:txBody>
          <a:bodyPr/>
          <a:lstStyle>
            <a:lvl1pPr defTabSz="911796">
              <a:defRPr/>
            </a:lvl1pPr>
          </a:lstStyle>
          <a:p>
            <a:pPr>
              <a:defRPr/>
            </a:pPr>
            <a:fld id="{848C71FA-6605-4811-8DFA-5FE0F1DB327C}" type="slidenum">
              <a:rPr lang="en-US"/>
              <a:pPr>
                <a:defRPr/>
              </a:pPr>
              <a:t>‹#›</a:t>
            </a:fld>
            <a:endParaRPr lang="en-US"/>
          </a:p>
        </p:txBody>
      </p:sp>
    </p:spTree>
    <p:extLst>
      <p:ext uri="{BB962C8B-B14F-4D97-AF65-F5344CB8AC3E}">
        <p14:creationId xmlns:p14="http://schemas.microsoft.com/office/powerpoint/2010/main" val="36581237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1796">
              <a:defRPr/>
            </a:lvl1pPr>
          </a:lstStyle>
          <a:p>
            <a:pPr>
              <a:defRPr/>
            </a:pPr>
            <a:fld id="{02B316CB-5438-4F99-9320-E31C8A71A3A2}" type="datetime1">
              <a:rPr lang="en-US"/>
              <a:pPr>
                <a:defRPr/>
              </a:pPr>
              <a:t>1/29/2016</a:t>
            </a:fld>
            <a:endParaRPr lang="en-US"/>
          </a:p>
        </p:txBody>
      </p:sp>
      <p:sp>
        <p:nvSpPr>
          <p:cNvPr id="6" name="Footer Placeholder 5"/>
          <p:cNvSpPr>
            <a:spLocks noGrp="1"/>
          </p:cNvSpPr>
          <p:nvPr>
            <p:ph type="ftr" sz="quarter" idx="11"/>
          </p:nvPr>
        </p:nvSpPr>
        <p:spPr/>
        <p:txBody>
          <a:bodyPr/>
          <a:lstStyle>
            <a:lvl1pPr defTabSz="911796">
              <a:defRPr/>
            </a:lvl1pPr>
          </a:lstStyle>
          <a:p>
            <a:pPr>
              <a:defRPr/>
            </a:pPr>
            <a:endParaRPr lang="en-US"/>
          </a:p>
        </p:txBody>
      </p:sp>
      <p:sp>
        <p:nvSpPr>
          <p:cNvPr id="7" name="Slide Number Placeholder 6"/>
          <p:cNvSpPr>
            <a:spLocks noGrp="1"/>
          </p:cNvSpPr>
          <p:nvPr>
            <p:ph type="sldNum" sz="quarter" idx="12"/>
          </p:nvPr>
        </p:nvSpPr>
        <p:spPr/>
        <p:txBody>
          <a:bodyPr/>
          <a:lstStyle>
            <a:lvl1pPr defTabSz="911796">
              <a:defRPr/>
            </a:lvl1pPr>
          </a:lstStyle>
          <a:p>
            <a:pPr>
              <a:defRPr/>
            </a:pPr>
            <a:fld id="{A73546C3-CA4D-4E67-BED5-5ACF6D755484}" type="slidenum">
              <a:rPr lang="en-US"/>
              <a:pPr>
                <a:defRPr/>
              </a:pPr>
              <a:t>‹#›</a:t>
            </a:fld>
            <a:endParaRPr lang="en-US"/>
          </a:p>
        </p:txBody>
      </p:sp>
    </p:spTree>
    <p:extLst>
      <p:ext uri="{BB962C8B-B14F-4D97-AF65-F5344CB8AC3E}">
        <p14:creationId xmlns:p14="http://schemas.microsoft.com/office/powerpoint/2010/main" val="40163937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1796">
              <a:defRPr/>
            </a:lvl1pPr>
          </a:lstStyle>
          <a:p>
            <a:pPr>
              <a:defRPr/>
            </a:pPr>
            <a:fld id="{B411002B-FDAA-4C05-9FAD-189FAFBCFDBE}" type="datetime1">
              <a:rPr lang="en-US"/>
              <a:pPr>
                <a:defRPr/>
              </a:pPr>
              <a:t>1/29/2016</a:t>
            </a:fld>
            <a:endParaRPr lang="en-US"/>
          </a:p>
        </p:txBody>
      </p:sp>
      <p:sp>
        <p:nvSpPr>
          <p:cNvPr id="6" name="Footer Placeholder 5"/>
          <p:cNvSpPr>
            <a:spLocks noGrp="1"/>
          </p:cNvSpPr>
          <p:nvPr>
            <p:ph type="ftr" sz="quarter" idx="11"/>
          </p:nvPr>
        </p:nvSpPr>
        <p:spPr/>
        <p:txBody>
          <a:bodyPr/>
          <a:lstStyle>
            <a:lvl1pPr defTabSz="911796">
              <a:defRPr/>
            </a:lvl1pPr>
          </a:lstStyle>
          <a:p>
            <a:pPr>
              <a:defRPr/>
            </a:pPr>
            <a:endParaRPr lang="en-US"/>
          </a:p>
        </p:txBody>
      </p:sp>
      <p:sp>
        <p:nvSpPr>
          <p:cNvPr id="7" name="Slide Number Placeholder 6"/>
          <p:cNvSpPr>
            <a:spLocks noGrp="1"/>
          </p:cNvSpPr>
          <p:nvPr>
            <p:ph type="sldNum" sz="quarter" idx="12"/>
          </p:nvPr>
        </p:nvSpPr>
        <p:spPr/>
        <p:txBody>
          <a:bodyPr/>
          <a:lstStyle>
            <a:lvl1pPr defTabSz="911796">
              <a:defRPr/>
            </a:lvl1pPr>
          </a:lstStyle>
          <a:p>
            <a:pPr>
              <a:defRPr/>
            </a:pPr>
            <a:fld id="{EFFA2BCD-C5CA-434A-BF43-A1AA5854FAC7}" type="slidenum">
              <a:rPr lang="en-US"/>
              <a:pPr>
                <a:defRPr/>
              </a:pPr>
              <a:t>‹#›</a:t>
            </a:fld>
            <a:endParaRPr lang="en-US"/>
          </a:p>
        </p:txBody>
      </p:sp>
    </p:spTree>
    <p:extLst>
      <p:ext uri="{BB962C8B-B14F-4D97-AF65-F5344CB8AC3E}">
        <p14:creationId xmlns:p14="http://schemas.microsoft.com/office/powerpoint/2010/main" val="15494710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1796">
              <a:defRPr/>
            </a:lvl1pPr>
          </a:lstStyle>
          <a:p>
            <a:pPr>
              <a:defRPr/>
            </a:pPr>
            <a:fld id="{720936A2-EFCB-4F42-8FB8-1A250505709D}" type="datetime1">
              <a:rPr lang="en-US"/>
              <a:pPr>
                <a:defRPr/>
              </a:pPr>
              <a:t>1/29/2016</a:t>
            </a:fld>
            <a:endParaRPr lang="en-US"/>
          </a:p>
        </p:txBody>
      </p:sp>
      <p:sp>
        <p:nvSpPr>
          <p:cNvPr id="5" name="Footer Placeholder 4"/>
          <p:cNvSpPr>
            <a:spLocks noGrp="1"/>
          </p:cNvSpPr>
          <p:nvPr>
            <p:ph type="ftr" sz="quarter" idx="11"/>
          </p:nvPr>
        </p:nvSpPr>
        <p:spPr/>
        <p:txBody>
          <a:bodyPr/>
          <a:lstStyle>
            <a:lvl1pPr defTabSz="911796">
              <a:defRPr/>
            </a:lvl1pPr>
          </a:lstStyle>
          <a:p>
            <a:pPr>
              <a:defRPr/>
            </a:pPr>
            <a:endParaRPr lang="en-US"/>
          </a:p>
        </p:txBody>
      </p:sp>
      <p:sp>
        <p:nvSpPr>
          <p:cNvPr id="6" name="Slide Number Placeholder 5"/>
          <p:cNvSpPr>
            <a:spLocks noGrp="1"/>
          </p:cNvSpPr>
          <p:nvPr>
            <p:ph type="sldNum" sz="quarter" idx="12"/>
          </p:nvPr>
        </p:nvSpPr>
        <p:spPr/>
        <p:txBody>
          <a:bodyPr/>
          <a:lstStyle>
            <a:lvl1pPr defTabSz="911796">
              <a:defRPr/>
            </a:lvl1pPr>
          </a:lstStyle>
          <a:p>
            <a:pPr>
              <a:defRPr/>
            </a:pPr>
            <a:fld id="{EA4CFE46-6B8F-447B-9946-84BD2DEB9E55}" type="slidenum">
              <a:rPr lang="en-US"/>
              <a:pPr>
                <a:defRPr/>
              </a:pPr>
              <a:t>‹#›</a:t>
            </a:fld>
            <a:endParaRPr lang="en-US"/>
          </a:p>
        </p:txBody>
      </p:sp>
    </p:spTree>
    <p:extLst>
      <p:ext uri="{BB962C8B-B14F-4D97-AF65-F5344CB8AC3E}">
        <p14:creationId xmlns:p14="http://schemas.microsoft.com/office/powerpoint/2010/main" val="7730193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1796">
              <a:defRPr/>
            </a:lvl1pPr>
          </a:lstStyle>
          <a:p>
            <a:pPr>
              <a:defRPr/>
            </a:pPr>
            <a:fld id="{CDEB0C70-C2AC-4B09-9E98-BC2ED7A5E67F}" type="datetime1">
              <a:rPr lang="en-US"/>
              <a:pPr>
                <a:defRPr/>
              </a:pPr>
              <a:t>1/29/2016</a:t>
            </a:fld>
            <a:endParaRPr lang="en-US"/>
          </a:p>
        </p:txBody>
      </p:sp>
      <p:sp>
        <p:nvSpPr>
          <p:cNvPr id="5" name="Footer Placeholder 4"/>
          <p:cNvSpPr>
            <a:spLocks noGrp="1"/>
          </p:cNvSpPr>
          <p:nvPr>
            <p:ph type="ftr" sz="quarter" idx="11"/>
          </p:nvPr>
        </p:nvSpPr>
        <p:spPr/>
        <p:txBody>
          <a:bodyPr/>
          <a:lstStyle>
            <a:lvl1pPr defTabSz="911796">
              <a:defRPr/>
            </a:lvl1pPr>
          </a:lstStyle>
          <a:p>
            <a:pPr>
              <a:defRPr/>
            </a:pPr>
            <a:endParaRPr lang="en-US"/>
          </a:p>
        </p:txBody>
      </p:sp>
      <p:sp>
        <p:nvSpPr>
          <p:cNvPr id="6" name="Slide Number Placeholder 5"/>
          <p:cNvSpPr>
            <a:spLocks noGrp="1"/>
          </p:cNvSpPr>
          <p:nvPr>
            <p:ph type="sldNum" sz="quarter" idx="12"/>
          </p:nvPr>
        </p:nvSpPr>
        <p:spPr/>
        <p:txBody>
          <a:bodyPr/>
          <a:lstStyle>
            <a:lvl1pPr defTabSz="911796">
              <a:defRPr/>
            </a:lvl1pPr>
          </a:lstStyle>
          <a:p>
            <a:pPr>
              <a:defRPr/>
            </a:pPr>
            <a:fld id="{B5FF4996-FD95-492E-958E-4B8D72A4781F}" type="slidenum">
              <a:rPr lang="en-US"/>
              <a:pPr>
                <a:defRPr/>
              </a:pPr>
              <a:t>‹#›</a:t>
            </a:fld>
            <a:endParaRPr lang="en-US"/>
          </a:p>
        </p:txBody>
      </p:sp>
    </p:spTree>
    <p:extLst>
      <p:ext uri="{BB962C8B-B14F-4D97-AF65-F5344CB8AC3E}">
        <p14:creationId xmlns:p14="http://schemas.microsoft.com/office/powerpoint/2010/main" val="1625542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316670-59C2-4E1B-ADC5-76600EBCBFDE}" type="datetime1">
              <a:rPr lang="en-US" smtClean="0">
                <a:solidFill>
                  <a:prstClr val="black">
                    <a:tint val="75000"/>
                  </a:prstClr>
                </a:solidFill>
              </a:rPr>
              <a:t>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6" name="Straight Connector 5"/>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7289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grpSp>
        <p:nvGrpSpPr>
          <p:cNvPr id="6" name="Group 6"/>
          <p:cNvGrpSpPr>
            <a:grpSpLocks/>
          </p:cNvGrpSpPr>
          <p:nvPr userDrawn="1"/>
        </p:nvGrpSpPr>
        <p:grpSpPr bwMode="auto">
          <a:xfrm>
            <a:off x="0" y="5595938"/>
            <a:ext cx="9144000" cy="1262062"/>
            <a:chOff x="0" y="5890113"/>
            <a:chExt cx="12436475" cy="1104412"/>
          </a:xfrm>
        </p:grpSpPr>
        <p:sp>
          <p:nvSpPr>
            <p:cNvPr id="7" name="Rectangle 6"/>
            <p:cNvSpPr/>
            <p:nvPr userDrawn="1"/>
          </p:nvSpPr>
          <p:spPr bwMode="auto">
            <a:xfrm>
              <a:off x="0" y="6393003"/>
              <a:ext cx="12436475" cy="601522"/>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lvl1pPr defTabSz="665163">
                <a:defRPr>
                  <a:solidFill>
                    <a:schemeClr val="tx1"/>
                  </a:solidFill>
                  <a:latin typeface="Calibri" panose="020F0502020204030204" pitchFamily="34" charset="0"/>
                </a:defRPr>
              </a:lvl1pPr>
              <a:lvl2pPr defTabSz="665163">
                <a:defRPr>
                  <a:solidFill>
                    <a:schemeClr val="tx1"/>
                  </a:solidFill>
                  <a:latin typeface="Calibri" panose="020F0502020204030204" pitchFamily="34" charset="0"/>
                </a:defRPr>
              </a:lvl2pPr>
              <a:lvl3pPr defTabSz="665163">
                <a:defRPr>
                  <a:solidFill>
                    <a:schemeClr val="tx1"/>
                  </a:solidFill>
                  <a:latin typeface="Calibri" panose="020F0502020204030204" pitchFamily="34" charset="0"/>
                </a:defRPr>
              </a:lvl3pPr>
              <a:lvl4pPr defTabSz="665163">
                <a:defRPr>
                  <a:solidFill>
                    <a:schemeClr val="tx1"/>
                  </a:solidFill>
                  <a:latin typeface="Calibri" panose="020F0502020204030204" pitchFamily="34" charset="0"/>
                </a:defRPr>
              </a:lvl4pPr>
              <a:lvl5pPr defTabSz="665163">
                <a:defRPr>
                  <a:solidFill>
                    <a:schemeClr val="tx1"/>
                  </a:solidFill>
                  <a:latin typeface="Calibri" panose="020F0502020204030204" pitchFamily="34" charset="0"/>
                </a:defRPr>
              </a:lvl5pPr>
              <a:lvl6pPr marL="2279650" indent="6350" defTabSz="665163" eaLnBrk="0" fontAlgn="base" hangingPunct="0">
                <a:spcBef>
                  <a:spcPct val="0"/>
                </a:spcBef>
                <a:spcAft>
                  <a:spcPct val="0"/>
                </a:spcAft>
                <a:defRPr>
                  <a:solidFill>
                    <a:schemeClr val="tx1"/>
                  </a:solidFill>
                  <a:latin typeface="Calibri" panose="020F0502020204030204" pitchFamily="34" charset="0"/>
                </a:defRPr>
              </a:lvl6pPr>
              <a:lvl7pPr marL="2736850" indent="6350" defTabSz="665163" eaLnBrk="0" fontAlgn="base" hangingPunct="0">
                <a:spcBef>
                  <a:spcPct val="0"/>
                </a:spcBef>
                <a:spcAft>
                  <a:spcPct val="0"/>
                </a:spcAft>
                <a:defRPr>
                  <a:solidFill>
                    <a:schemeClr val="tx1"/>
                  </a:solidFill>
                  <a:latin typeface="Calibri" panose="020F0502020204030204" pitchFamily="34" charset="0"/>
                </a:defRPr>
              </a:lvl7pPr>
              <a:lvl8pPr marL="3194050" indent="6350" defTabSz="665163" eaLnBrk="0" fontAlgn="base" hangingPunct="0">
                <a:spcBef>
                  <a:spcPct val="0"/>
                </a:spcBef>
                <a:spcAft>
                  <a:spcPct val="0"/>
                </a:spcAft>
                <a:defRPr>
                  <a:solidFill>
                    <a:schemeClr val="tx1"/>
                  </a:solidFill>
                  <a:latin typeface="Calibri" panose="020F0502020204030204" pitchFamily="34" charset="0"/>
                </a:defRPr>
              </a:lvl8pPr>
              <a:lvl9pPr marL="3651250" indent="6350" defTabSz="665163" eaLnBrk="0" fontAlgn="base" hangingPunct="0">
                <a:spcBef>
                  <a:spcPct val="0"/>
                </a:spcBef>
                <a:spcAft>
                  <a:spcPct val="0"/>
                </a:spcAft>
                <a:defRPr>
                  <a:solidFill>
                    <a:schemeClr val="tx1"/>
                  </a:solidFill>
                  <a:latin typeface="Calibri" panose="020F0502020204030204" pitchFamily="34" charset="0"/>
                </a:defRPr>
              </a:lvl9pPr>
            </a:lstStyle>
            <a:p>
              <a:pPr algn="ctr" eaLnBrk="0" fontAlgn="base" hangingPunct="0">
                <a:lnSpc>
                  <a:spcPct val="90000"/>
                </a:lnSpc>
                <a:spcBef>
                  <a:spcPct val="0"/>
                </a:spcBef>
                <a:spcAft>
                  <a:spcPct val="0"/>
                </a:spcAft>
                <a:defRPr/>
              </a:pPr>
              <a:endParaRPr lang="en-US" altLang="en-US" sz="1700" smtClean="0">
                <a:solidFill>
                  <a:prstClr val="black"/>
                </a:solidFill>
                <a:cs typeface="Segoe UI" panose="020B0502040204020203" pitchFamily="34" charset="0"/>
              </a:endParaRPr>
            </a:p>
          </p:txBody>
        </p:sp>
        <p:sp>
          <p:nvSpPr>
            <p:cNvPr id="8"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1225" eaLnBrk="0" fontAlgn="base" hangingPunct="0">
                <a:spcBef>
                  <a:spcPct val="0"/>
                </a:spcBef>
                <a:spcAft>
                  <a:spcPct val="0"/>
                </a:spcAft>
              </a:pPr>
              <a:endParaRPr lang="en-US" smtClean="0">
                <a:solidFill>
                  <a:prstClr val="black"/>
                </a:solidFill>
              </a:endParaRPr>
            </a:p>
          </p:txBody>
        </p:sp>
      </p:grpSp>
      <p:sp>
        <p:nvSpPr>
          <p:cNvPr id="9" name="TextBox 8"/>
          <p:cNvSpPr txBox="1"/>
          <p:nvPr userDrawn="1"/>
        </p:nvSpPr>
        <p:spPr>
          <a:xfrm>
            <a:off x="4254500" y="6286500"/>
            <a:ext cx="558800" cy="477838"/>
          </a:xfrm>
          <a:prstGeom prst="rect">
            <a:avLst/>
          </a:prstGeom>
          <a:noFill/>
        </p:spPr>
        <p:txBody>
          <a:bodyPr wrap="none" lIns="152400" tIns="121920" rIns="152400" bIns="121920">
            <a:spAutoFit/>
          </a:bodyPr>
          <a:lstStyle/>
          <a:p>
            <a:pPr defTabSz="911225" eaLnBrk="0" fontAlgn="base" hangingPunct="0">
              <a:lnSpc>
                <a:spcPct val="90000"/>
              </a:lnSpc>
              <a:spcBef>
                <a:spcPct val="0"/>
              </a:spcBef>
              <a:spcAft>
                <a:spcPts val="500"/>
              </a:spcAft>
              <a:defRPr/>
            </a:pPr>
            <a:fld id="{C5517D72-279C-46A5-987F-6BEBC31966B2}" type="slidenum">
              <a:rPr lang="en-US" sz="1667">
                <a:solidFill>
                  <a:prstClr val="white">
                    <a:lumMod val="85000"/>
                  </a:prstClr>
                </a:solidFill>
              </a:rPr>
              <a:pPr defTabSz="911225" eaLnBrk="0" fontAlgn="base" hangingPunct="0">
                <a:lnSpc>
                  <a:spcPct val="90000"/>
                </a:lnSpc>
                <a:spcBef>
                  <a:spcPct val="0"/>
                </a:spcBef>
                <a:spcAft>
                  <a:spcPts val="500"/>
                </a:spcAft>
                <a:defRPr/>
              </a:pPr>
              <a:t>‹#›</a:t>
            </a:fld>
            <a:endParaRPr lang="en-US" sz="1667" dirty="0">
              <a:solidFill>
                <a:prstClr val="white">
                  <a:lumMod val="85000"/>
                </a:prstClr>
              </a:solidFill>
            </a:endParaRPr>
          </a:p>
        </p:txBody>
      </p:sp>
      <p:grpSp>
        <p:nvGrpSpPr>
          <p:cNvPr id="10" name="Group 10"/>
          <p:cNvGrpSpPr>
            <a:grpSpLocks/>
          </p:cNvGrpSpPr>
          <p:nvPr userDrawn="1"/>
        </p:nvGrpSpPr>
        <p:grpSpPr bwMode="auto">
          <a:xfrm>
            <a:off x="55563" y="6270625"/>
            <a:ext cx="2328862" cy="563563"/>
            <a:chOff x="67299" y="6689496"/>
            <a:chExt cx="2793574" cy="599865"/>
          </a:xfrm>
        </p:grpSpPr>
        <p:sp>
          <p:nvSpPr>
            <p:cNvPr id="11" name="TextBox 10"/>
            <p:cNvSpPr txBox="1"/>
            <p:nvPr userDrawn="1"/>
          </p:nvSpPr>
          <p:spPr>
            <a:xfrm>
              <a:off x="419590" y="6728361"/>
              <a:ext cx="2441283" cy="561000"/>
            </a:xfrm>
            <a:prstGeom prst="rect">
              <a:avLst/>
            </a:prstGeom>
            <a:noFill/>
          </p:spPr>
          <p:txBody>
            <a:bodyPr wrap="none" lIns="182880" tIns="146304" rIns="182880" bIns="146304">
              <a:spAutoFit/>
            </a:bodyPr>
            <a:lstStyle/>
            <a:p>
              <a:pPr defTabSz="911225" eaLnBrk="0" fontAlgn="base" hangingPunct="0">
                <a:lnSpc>
                  <a:spcPct val="90000"/>
                </a:lnSpc>
                <a:spcBef>
                  <a:spcPct val="0"/>
                </a:spcBef>
                <a:spcAft>
                  <a:spcPts val="500"/>
                </a:spcAft>
                <a:defRPr/>
              </a:pPr>
              <a:r>
                <a:rPr lang="en-US" sz="1667" dirty="0">
                  <a:solidFill>
                    <a:prstClr val="white"/>
                  </a:solidFill>
                </a:rPr>
                <a:t>Microsoft </a:t>
              </a:r>
              <a:r>
                <a:rPr lang="en-US" sz="1667" dirty="0">
                  <a:solidFill>
                    <a:prstClr val="white"/>
                  </a:solidFill>
                  <a:latin typeface="Calibri Light" panose="020F0302020204030204"/>
                </a:rPr>
                <a:t>Research</a:t>
              </a:r>
            </a:p>
          </p:txBody>
        </p:sp>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51762"/>
          </a:xfrm>
        </p:spPr>
        <p:txBody>
          <a:bodyPr>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6"/>
            <a:ext cx="4033911" cy="1751762"/>
          </a:xfrm>
        </p:spPr>
        <p:txBody>
          <a:bodyPr>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7398901"/>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ver Slide 1">
    <p:bg>
      <p:bgRef idx="1001">
        <a:schemeClr val="bg2"/>
      </p:bgRef>
    </p:bg>
    <p:spTree>
      <p:nvGrpSpPr>
        <p:cNvPr id="1" name=""/>
        <p:cNvGrpSpPr/>
        <p:nvPr/>
      </p:nvGrpSpPr>
      <p:grpSpPr>
        <a:xfrm>
          <a:off x="0" y="0"/>
          <a:ext cx="0" cy="0"/>
          <a:chOff x="0" y="0"/>
          <a:chExt cx="0" cy="0"/>
        </a:xfrm>
      </p:grpSpPr>
      <p:pic>
        <p:nvPicPr>
          <p:cNvPr id="1030"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30"/>
            <a:ext cx="3746500" cy="1280494"/>
          </a:xfrm>
          <a:prstGeom prst="rect">
            <a:avLst/>
          </a:prstGeom>
          <a:gradFill>
            <a:gsLst>
              <a:gs pos="0">
                <a:schemeClr val="accent1">
                  <a:tint val="66000"/>
                  <a:satMod val="160000"/>
                </a:schemeClr>
              </a:gs>
              <a:gs pos="47000">
                <a:schemeClr val="accent1">
                  <a:tint val="44500"/>
                  <a:satMod val="160000"/>
                </a:schemeClr>
              </a:gs>
              <a:gs pos="100000">
                <a:schemeClr val="accent1">
                  <a:tint val="23500"/>
                  <a:satMod val="160000"/>
                </a:schemeClr>
              </a:gs>
            </a:gsLst>
            <a:lin ang="5400000" scaled="0"/>
          </a:gradFill>
          <a:ln>
            <a:noFill/>
          </a:ln>
          <a:extLst/>
        </p:spPr>
      </p:pic>
      <p:sp>
        <p:nvSpPr>
          <p:cNvPr id="11" name="Title 1"/>
          <p:cNvSpPr>
            <a:spLocks noGrp="1"/>
          </p:cNvSpPr>
          <p:nvPr>
            <p:ph type="title"/>
          </p:nvPr>
        </p:nvSpPr>
        <p:spPr>
          <a:xfrm>
            <a:off x="201931" y="1643063"/>
            <a:ext cx="7394337" cy="2697988"/>
          </a:xfrm>
          <a:noFill/>
        </p:spPr>
        <p:txBody>
          <a:bodyPr tIns="78456" bIns="78456" anchor="t" anchorCtr="0"/>
          <a:lstStyle>
            <a:lvl1pPr>
              <a:defRPr sz="5166" spc="-72" baseline="0">
                <a:solidFill>
                  <a:schemeClr val="tx1"/>
                </a:solidFill>
              </a:defRPr>
            </a:lvl1pPr>
          </a:lstStyle>
          <a:p>
            <a:endParaRPr lang="en-US" dirty="0"/>
          </a:p>
        </p:txBody>
      </p:sp>
      <p:sp>
        <p:nvSpPr>
          <p:cNvPr id="12" name="Text Placeholder 4"/>
          <p:cNvSpPr>
            <a:spLocks noGrp="1"/>
          </p:cNvSpPr>
          <p:nvPr>
            <p:ph type="body" sz="quarter" idx="12" hasCustomPrompt="1"/>
          </p:nvPr>
        </p:nvSpPr>
        <p:spPr>
          <a:xfrm>
            <a:off x="201930" y="4333979"/>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3692806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891788" cy="4643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5610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01930" y="3877272"/>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2608941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Video title</a:t>
            </a:r>
            <a:endParaRPr lang="en-US" dirty="0"/>
          </a:p>
        </p:txBody>
      </p:sp>
    </p:spTree>
    <p:extLst>
      <p:ext uri="{BB962C8B-B14F-4D97-AF65-F5344CB8AC3E}">
        <p14:creationId xmlns:p14="http://schemas.microsoft.com/office/powerpoint/2010/main" val="35999569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3"/>
            <a:ext cx="8740143" cy="1796217"/>
          </a:xfrm>
          <a:noFill/>
        </p:spPr>
        <p:txBody>
          <a:bodyPr tIns="78456" bIns="78456" anchor="t" anchorCtr="0"/>
          <a:lstStyle>
            <a:lvl1pPr>
              <a:defRPr sz="6333" spc="-72" baseline="0">
                <a:solidFill>
                  <a:schemeClr val="tx1"/>
                </a:solidFill>
              </a:defRPr>
            </a:lvl1pPr>
          </a:lstStyle>
          <a:p>
            <a:r>
              <a:rPr lang="en-US" dirty="0" smtClean="0"/>
              <a:t>Section title</a:t>
            </a:r>
            <a:endParaRPr lang="en-US" dirty="0"/>
          </a:p>
        </p:txBody>
      </p:sp>
    </p:spTree>
    <p:extLst>
      <p:ext uri="{BB962C8B-B14F-4D97-AF65-F5344CB8AC3E}">
        <p14:creationId xmlns:p14="http://schemas.microsoft.com/office/powerpoint/2010/main" val="159830094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userDrawn="1"/>
        </p:nvGrpSpPr>
        <p:grpSpPr>
          <a:xfrm>
            <a:off x="56083" y="6271404"/>
            <a:ext cx="2414989" cy="562374"/>
            <a:chOff x="67299" y="6689496"/>
            <a:chExt cx="2897986" cy="599865"/>
          </a:xfrm>
        </p:grpSpPr>
        <p:sp>
          <p:nvSpPr>
            <p:cNvPr id="18" name="TextBox 17"/>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307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90748800"/>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1"/>
                    </a:gs>
                    <a:gs pos="99000">
                      <a:schemeClr val="tx1"/>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42141895"/>
      </p:ext>
    </p:extLst>
  </p:cSld>
  <p:clrMapOvr>
    <a:masterClrMapping/>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5"/>
            <a:ext cx="8740143" cy="1623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1" name="TextBox 20"/>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2"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12280908"/>
      </p:ext>
    </p:extLst>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3" cy="1623012"/>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3454248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C77C0-D56E-429F-BCD8-AADDF6B3AEE1}" type="datetime1">
              <a:rPr lang="en-US" smtClean="0">
                <a:solidFill>
                  <a:prstClr val="black">
                    <a:tint val="75000"/>
                  </a:prstClr>
                </a:solidFill>
              </a:rPr>
              <a:t>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5643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09032211"/>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6"/>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15592085"/>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58184763"/>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9" name="Group 8"/>
          <p:cNvGrpSpPr/>
          <p:nvPr userDrawn="1"/>
        </p:nvGrpSpPr>
        <p:grpSpPr>
          <a:xfrm>
            <a:off x="0" y="5595668"/>
            <a:ext cx="9144000" cy="1262333"/>
            <a:chOff x="0" y="5890113"/>
            <a:chExt cx="12436475" cy="1104412"/>
          </a:xfrm>
        </p:grpSpPr>
        <p:sp>
          <p:nvSpPr>
            <p:cNvPr id="10" name="Rectangle 9"/>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7" name="TextBox 16"/>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1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9"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37677970"/>
      </p:ext>
    </p:extLst>
  </p:cSld>
  <p:clrMapOvr>
    <a:masterClrMapping/>
  </p:clrMapOvr>
  <p:transition>
    <p:fade/>
  </p:transition>
  <p:timing>
    <p:tnLst>
      <p:par>
        <p:cTn id="1" dur="indefinite" restart="never" nodeType="tmRoot"/>
      </p:par>
    </p:tnLst>
  </p:timing>
  <p:hf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6" name="Group 5"/>
          <p:cNvGrpSpPr/>
          <p:nvPr userDrawn="1"/>
        </p:nvGrpSpPr>
        <p:grpSpPr>
          <a:xfrm>
            <a:off x="0" y="5595668"/>
            <a:ext cx="9144000" cy="1262333"/>
            <a:chOff x="0" y="5890113"/>
            <a:chExt cx="12436475" cy="1104412"/>
          </a:xfrm>
        </p:grpSpPr>
        <p:sp>
          <p:nvSpPr>
            <p:cNvPr id="7" name="Rectangle 6"/>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5" name="TextBox 14"/>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05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userDrawn="1"/>
        </p:nvGrpSpPr>
        <p:grpSpPr>
          <a:xfrm>
            <a:off x="56083" y="6271404"/>
            <a:ext cx="2414989" cy="562374"/>
            <a:chOff x="67299" y="6689496"/>
            <a:chExt cx="2897986" cy="599865"/>
          </a:xfrm>
        </p:grpSpPr>
        <p:sp>
          <p:nvSpPr>
            <p:cNvPr id="12" name="TextBox 11"/>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94988234"/>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444927" y="6307414"/>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38" y="6277571"/>
            <a:ext cx="444500" cy="50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498602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94102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White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50210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randing_Slide">
    <p:bg>
      <p:bgPr>
        <a:solidFill>
          <a:schemeClr val="bg2"/>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6879" y="3571875"/>
            <a:ext cx="453819" cy="51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TextBox 4"/>
          <p:cNvSpPr txBox="1"/>
          <p:nvPr userDrawn="1"/>
        </p:nvSpPr>
        <p:spPr>
          <a:xfrm>
            <a:off x="912274" y="3641057"/>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spTree>
    <p:extLst>
      <p:ext uri="{BB962C8B-B14F-4D97-AF65-F5344CB8AC3E}">
        <p14:creationId xmlns:p14="http://schemas.microsoft.com/office/powerpoint/2010/main" val="88151136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3" cy="1771706"/>
          </a:xfrm>
          <a:prstGeom prst="rect">
            <a:avLst/>
          </a:prstGeom>
        </p:spPr>
        <p:txBody>
          <a:bodyPr/>
          <a:lstStyle>
            <a:lvl1pPr marL="207708" indent="-207708">
              <a:buClr>
                <a:schemeClr val="tx1"/>
              </a:buClr>
              <a:buSzPct val="90000"/>
              <a:buFont typeface="Arial" pitchFamily="34" charset="0"/>
              <a:buChar char="•"/>
              <a:defRPr sz="2583">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08606" indent="-200899">
              <a:buClr>
                <a:schemeClr val="tx1"/>
              </a:buClr>
              <a:buSzPct val="90000"/>
              <a:buFont typeface="Arial" pitchFamily="34" charset="0"/>
              <a:buChar char="•"/>
              <a:defRPr sz="225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16315" indent="-20770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779757" indent="-163443">
              <a:buClr>
                <a:schemeClr val="tx1"/>
              </a:buClr>
              <a:buSzPct val="90000"/>
              <a:buFont typeface="Arial" pitchFamily="34" charset="0"/>
              <a:buChar char="•"/>
              <a:defRPr sz="175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43200" indent="-163443">
              <a:buClr>
                <a:schemeClr val="tx1"/>
              </a:buClr>
              <a:buSzPct val="90000"/>
              <a:buFont typeface="Arial" pitchFamily="34" charset="0"/>
              <a:buChar char="•"/>
              <a:defRPr sz="1417">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33382" tIns="66691" rIns="133382" bIns="66691" anchor="b" anchorCtr="0">
            <a:noAutofit/>
          </a:bodyPr>
          <a:lstStyle>
            <a:lvl1pPr algn="r">
              <a:buFont typeface="Arial" pitchFamily="34" charset="0"/>
              <a:buNone/>
              <a:defRPr sz="2667"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17699472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24"/>
            <a:ext cx="3008313" cy="4691063"/>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75D74F-30B9-43BB-B3F3-57A99DC49517}" type="datetime1">
              <a:rPr lang="en-US" smtClean="0">
                <a:solidFill>
                  <a:prstClr val="black">
                    <a:tint val="75000"/>
                  </a:prstClr>
                </a:solidFill>
              </a:r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5224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Cover Slide 1">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9447" y="5538052"/>
            <a:ext cx="2376049" cy="1165518"/>
          </a:xfrm>
          <a:prstGeom prst="rect">
            <a:avLst/>
          </a:prstGeom>
        </p:spPr>
      </p:pic>
      <p:sp>
        <p:nvSpPr>
          <p:cNvPr id="7" name="Title 1"/>
          <p:cNvSpPr>
            <a:spLocks noGrp="1"/>
          </p:cNvSpPr>
          <p:nvPr>
            <p:ph type="title" hasCustomPrompt="1"/>
          </p:nvPr>
        </p:nvSpPr>
        <p:spPr>
          <a:xfrm>
            <a:off x="201978" y="3881554"/>
            <a:ext cx="6050820" cy="1793104"/>
          </a:xfrm>
          <a:noFill/>
        </p:spPr>
        <p:txBody>
          <a:bodyPr lIns="125529" tIns="78456" rIns="125529" bIns="78456" anchor="t" anchorCtr="0"/>
          <a:lstStyle>
            <a:lvl1pPr>
              <a:defRPr sz="4250" spc="-72"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307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7724"/>
            <a:ext cx="3175000" cy="213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47826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86916013"/>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Branding_Slide">
    <p:bg>
      <p:bgPr>
        <a:solidFill>
          <a:schemeClr val="bg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652" y="3083654"/>
            <a:ext cx="2710348" cy="690695"/>
          </a:xfrm>
          <a:prstGeom prst="rect">
            <a:avLst/>
          </a:prstGeom>
        </p:spPr>
      </p:pic>
    </p:spTree>
    <p:extLst>
      <p:ext uri="{BB962C8B-B14F-4D97-AF65-F5344CB8AC3E}">
        <p14:creationId xmlns:p14="http://schemas.microsoft.com/office/powerpoint/2010/main" val="198989963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ver Slide 1">
    <p:bg>
      <p:bgRef idx="1001">
        <a:schemeClr val="bg2"/>
      </p:bgRef>
    </p:bg>
    <p:spTree>
      <p:nvGrpSpPr>
        <p:cNvPr id="1" name=""/>
        <p:cNvGrpSpPr/>
        <p:nvPr/>
      </p:nvGrpSpPr>
      <p:grpSpPr>
        <a:xfrm>
          <a:off x="0" y="0"/>
          <a:ext cx="0" cy="0"/>
          <a:chOff x="0" y="0"/>
          <a:chExt cx="0" cy="0"/>
        </a:xfrm>
      </p:grpSpPr>
      <p:pic>
        <p:nvPicPr>
          <p:cNvPr id="1030"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30"/>
            <a:ext cx="3746500" cy="1280494"/>
          </a:xfrm>
          <a:prstGeom prst="rect">
            <a:avLst/>
          </a:prstGeom>
          <a:gradFill>
            <a:gsLst>
              <a:gs pos="0">
                <a:schemeClr val="accent1">
                  <a:tint val="66000"/>
                  <a:satMod val="160000"/>
                </a:schemeClr>
              </a:gs>
              <a:gs pos="47000">
                <a:schemeClr val="accent1">
                  <a:tint val="44500"/>
                  <a:satMod val="160000"/>
                </a:schemeClr>
              </a:gs>
              <a:gs pos="100000">
                <a:schemeClr val="accent1">
                  <a:tint val="23500"/>
                  <a:satMod val="160000"/>
                </a:schemeClr>
              </a:gs>
            </a:gsLst>
            <a:lin ang="5400000" scaled="0"/>
          </a:gradFill>
          <a:ln>
            <a:noFill/>
          </a:ln>
          <a:extLst/>
        </p:spPr>
      </p:pic>
      <p:sp>
        <p:nvSpPr>
          <p:cNvPr id="11" name="Title 1"/>
          <p:cNvSpPr>
            <a:spLocks noGrp="1"/>
          </p:cNvSpPr>
          <p:nvPr>
            <p:ph type="title"/>
          </p:nvPr>
        </p:nvSpPr>
        <p:spPr>
          <a:xfrm>
            <a:off x="201931" y="1643063"/>
            <a:ext cx="7394337" cy="2697988"/>
          </a:xfrm>
          <a:noFill/>
        </p:spPr>
        <p:txBody>
          <a:bodyPr tIns="78456" bIns="78456" anchor="t" anchorCtr="0"/>
          <a:lstStyle>
            <a:lvl1pPr>
              <a:defRPr sz="5166" spc="-72" baseline="0">
                <a:solidFill>
                  <a:schemeClr val="tx1"/>
                </a:solidFill>
              </a:defRPr>
            </a:lvl1pPr>
          </a:lstStyle>
          <a:p>
            <a:endParaRPr lang="en-US" dirty="0"/>
          </a:p>
        </p:txBody>
      </p:sp>
      <p:sp>
        <p:nvSpPr>
          <p:cNvPr id="12" name="Text Placeholder 4"/>
          <p:cNvSpPr>
            <a:spLocks noGrp="1"/>
          </p:cNvSpPr>
          <p:nvPr>
            <p:ph type="body" sz="quarter" idx="12" hasCustomPrompt="1"/>
          </p:nvPr>
        </p:nvSpPr>
        <p:spPr>
          <a:xfrm>
            <a:off x="201930" y="4333979"/>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726104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891788" cy="4643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1210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01930" y="3877272"/>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2655386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Video title</a:t>
            </a:r>
            <a:endParaRPr lang="en-US" dirty="0"/>
          </a:p>
        </p:txBody>
      </p:sp>
    </p:spTree>
    <p:extLst>
      <p:ext uri="{BB962C8B-B14F-4D97-AF65-F5344CB8AC3E}">
        <p14:creationId xmlns:p14="http://schemas.microsoft.com/office/powerpoint/2010/main" val="1861846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3"/>
            <a:ext cx="8740143" cy="1796217"/>
          </a:xfrm>
          <a:noFill/>
        </p:spPr>
        <p:txBody>
          <a:bodyPr tIns="78456" bIns="78456" anchor="t" anchorCtr="0"/>
          <a:lstStyle>
            <a:lvl1pPr>
              <a:defRPr sz="6333" spc="-72" baseline="0">
                <a:solidFill>
                  <a:schemeClr val="tx1"/>
                </a:solidFill>
              </a:defRPr>
            </a:lvl1pPr>
          </a:lstStyle>
          <a:p>
            <a:r>
              <a:rPr lang="en-US" dirty="0" smtClean="0"/>
              <a:t>Section title</a:t>
            </a:r>
            <a:endParaRPr lang="en-US" dirty="0"/>
          </a:p>
        </p:txBody>
      </p:sp>
    </p:spTree>
    <p:extLst>
      <p:ext uri="{BB962C8B-B14F-4D97-AF65-F5344CB8AC3E}">
        <p14:creationId xmlns:p14="http://schemas.microsoft.com/office/powerpoint/2010/main" val="251084883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userDrawn="1"/>
        </p:nvGrpSpPr>
        <p:grpSpPr>
          <a:xfrm>
            <a:off x="56083" y="6271404"/>
            <a:ext cx="2414989" cy="562374"/>
            <a:chOff x="67299" y="6689496"/>
            <a:chExt cx="2897986" cy="599865"/>
          </a:xfrm>
        </p:grpSpPr>
        <p:sp>
          <p:nvSpPr>
            <p:cNvPr id="18" name="TextBox 17"/>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307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84869014"/>
      </p:ext>
    </p:extLst>
  </p:cSld>
  <p:clrMapOvr>
    <a:masterClrMapping/>
  </p:clrMapOvr>
  <p:transition>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1"/>
                    </a:gs>
                    <a:gs pos="99000">
                      <a:schemeClr val="tx1"/>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77187733"/>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965" indent="0">
              <a:buNone/>
              <a:defRPr sz="2800"/>
            </a:lvl2pPr>
            <a:lvl3pPr marL="911926" indent="0">
              <a:buNone/>
              <a:defRPr sz="2400"/>
            </a:lvl3pPr>
            <a:lvl4pPr marL="1367883" indent="0">
              <a:buNone/>
              <a:defRPr sz="2000"/>
            </a:lvl4pPr>
            <a:lvl5pPr marL="1823849" indent="0">
              <a:buNone/>
              <a:defRPr sz="2000"/>
            </a:lvl5pPr>
            <a:lvl6pPr marL="2279814" indent="0">
              <a:buNone/>
              <a:defRPr sz="2000"/>
            </a:lvl6pPr>
            <a:lvl7pPr marL="2735772" indent="0">
              <a:buNone/>
              <a:defRPr sz="2000"/>
            </a:lvl7pPr>
            <a:lvl8pPr marL="3191737" indent="0">
              <a:buNone/>
              <a:defRPr sz="2000"/>
            </a:lvl8pPr>
            <a:lvl9pPr marL="3647699" indent="0">
              <a:buNone/>
              <a:defRPr sz="2000"/>
            </a:lvl9pPr>
          </a:lstStyle>
          <a:p>
            <a:endParaRPr lang="en-US"/>
          </a:p>
        </p:txBody>
      </p:sp>
      <p:sp>
        <p:nvSpPr>
          <p:cNvPr id="4" name="Text Placeholder 3"/>
          <p:cNvSpPr>
            <a:spLocks noGrp="1"/>
          </p:cNvSpPr>
          <p:nvPr>
            <p:ph type="body" sz="half" idx="2"/>
          </p:nvPr>
        </p:nvSpPr>
        <p:spPr>
          <a:xfrm>
            <a:off x="1792288" y="5367361"/>
            <a:ext cx="5486400" cy="804863"/>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846BCD-2F26-454D-B192-56B922ADDD70}" type="datetime1">
              <a:rPr lang="en-US" smtClean="0">
                <a:solidFill>
                  <a:prstClr val="black">
                    <a:tint val="75000"/>
                  </a:prstClr>
                </a:solidFill>
              </a:r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7107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5"/>
            <a:ext cx="8740143" cy="1623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1" name="TextBox 20"/>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2"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6066205"/>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3" cy="1623012"/>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68922761"/>
      </p:ext>
    </p:extLst>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68356316"/>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6"/>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16529042"/>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28981664"/>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9" name="Group 8"/>
          <p:cNvGrpSpPr/>
          <p:nvPr userDrawn="1"/>
        </p:nvGrpSpPr>
        <p:grpSpPr>
          <a:xfrm>
            <a:off x="0" y="5595668"/>
            <a:ext cx="9144000" cy="1262333"/>
            <a:chOff x="0" y="5890113"/>
            <a:chExt cx="12436475" cy="1104412"/>
          </a:xfrm>
        </p:grpSpPr>
        <p:sp>
          <p:nvSpPr>
            <p:cNvPr id="10" name="Rectangle 9"/>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7" name="TextBox 16"/>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1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9"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59680680"/>
      </p:ext>
    </p:extLst>
  </p:cSld>
  <p:clrMapOvr>
    <a:masterClrMapping/>
  </p:clrMapOvr>
  <p:transition>
    <p:fade/>
  </p:transition>
  <p:timing>
    <p:tnLst>
      <p:par>
        <p:cTn id="1" dur="indefinite" restart="never" nodeType="tmRoot"/>
      </p:par>
    </p:tnLst>
  </p:timing>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6" name="Group 5"/>
          <p:cNvGrpSpPr/>
          <p:nvPr userDrawn="1"/>
        </p:nvGrpSpPr>
        <p:grpSpPr>
          <a:xfrm>
            <a:off x="0" y="5595668"/>
            <a:ext cx="9144000" cy="1262333"/>
            <a:chOff x="0" y="5890113"/>
            <a:chExt cx="12436475" cy="1104412"/>
          </a:xfrm>
        </p:grpSpPr>
        <p:sp>
          <p:nvSpPr>
            <p:cNvPr id="7" name="Rectangle 6"/>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5" name="TextBox 14"/>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05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userDrawn="1"/>
        </p:nvGrpSpPr>
        <p:grpSpPr>
          <a:xfrm>
            <a:off x="56083" y="6271404"/>
            <a:ext cx="2414989" cy="562374"/>
            <a:chOff x="67299" y="6689496"/>
            <a:chExt cx="2897986" cy="599865"/>
          </a:xfrm>
        </p:grpSpPr>
        <p:sp>
          <p:nvSpPr>
            <p:cNvPr id="12" name="TextBox 11"/>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82264091"/>
      </p:ext>
    </p:extLst>
  </p:cSld>
  <p:clrMapOvr>
    <a:masterClrMapping/>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444927" y="6307414"/>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38" y="6277571"/>
            <a:ext cx="444500" cy="50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089923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47038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White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8780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1567"/>
            <a:ext cx="8382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35075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323DB3-15F5-4F8F-BB5F-93C2C4D2240E}" type="datetime1">
              <a:rPr lang="en-US" smtClean="0">
                <a:solidFill>
                  <a:prstClr val="black">
                    <a:tint val="75000"/>
                  </a:prstClr>
                </a:solidFill>
              </a:r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56203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randing_Slide">
    <p:bg>
      <p:bgPr>
        <a:solidFill>
          <a:schemeClr val="bg2"/>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6879" y="3571875"/>
            <a:ext cx="453819" cy="51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TextBox 4"/>
          <p:cNvSpPr txBox="1"/>
          <p:nvPr userDrawn="1"/>
        </p:nvSpPr>
        <p:spPr>
          <a:xfrm>
            <a:off x="912274" y="3641057"/>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spTree>
    <p:extLst>
      <p:ext uri="{BB962C8B-B14F-4D97-AF65-F5344CB8AC3E}">
        <p14:creationId xmlns:p14="http://schemas.microsoft.com/office/powerpoint/2010/main" val="131800266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3" cy="1771706"/>
          </a:xfrm>
          <a:prstGeom prst="rect">
            <a:avLst/>
          </a:prstGeom>
        </p:spPr>
        <p:txBody>
          <a:bodyPr/>
          <a:lstStyle>
            <a:lvl1pPr marL="207708" indent="-207708">
              <a:buClr>
                <a:schemeClr val="tx1"/>
              </a:buClr>
              <a:buSzPct val="90000"/>
              <a:buFont typeface="Arial" pitchFamily="34" charset="0"/>
              <a:buChar char="•"/>
              <a:defRPr sz="2583">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08606" indent="-200899">
              <a:buClr>
                <a:schemeClr val="tx1"/>
              </a:buClr>
              <a:buSzPct val="90000"/>
              <a:buFont typeface="Arial" pitchFamily="34" charset="0"/>
              <a:buChar char="•"/>
              <a:defRPr sz="225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16315" indent="-20770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779757" indent="-163443">
              <a:buClr>
                <a:schemeClr val="tx1"/>
              </a:buClr>
              <a:buSzPct val="90000"/>
              <a:buFont typeface="Arial" pitchFamily="34" charset="0"/>
              <a:buChar char="•"/>
              <a:defRPr sz="175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43200" indent="-163443">
              <a:buClr>
                <a:schemeClr val="tx1"/>
              </a:buClr>
              <a:buSzPct val="90000"/>
              <a:buFont typeface="Arial" pitchFamily="34" charset="0"/>
              <a:buChar char="•"/>
              <a:defRPr sz="1417">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33382" tIns="66691" rIns="133382" bIns="66691" anchor="b" anchorCtr="0">
            <a:noAutofit/>
          </a:bodyPr>
          <a:lstStyle>
            <a:lvl1pPr algn="r">
              <a:buFont typeface="Arial" pitchFamily="34" charset="0"/>
              <a:buNone/>
              <a:defRPr sz="2667"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3289507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Cover Slide 1">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9447" y="5538052"/>
            <a:ext cx="2376049" cy="1165518"/>
          </a:xfrm>
          <a:prstGeom prst="rect">
            <a:avLst/>
          </a:prstGeom>
        </p:spPr>
      </p:pic>
      <p:sp>
        <p:nvSpPr>
          <p:cNvPr id="7" name="Title 1"/>
          <p:cNvSpPr>
            <a:spLocks noGrp="1"/>
          </p:cNvSpPr>
          <p:nvPr>
            <p:ph type="title" hasCustomPrompt="1"/>
          </p:nvPr>
        </p:nvSpPr>
        <p:spPr>
          <a:xfrm>
            <a:off x="201978" y="3881554"/>
            <a:ext cx="6050820" cy="1793104"/>
          </a:xfrm>
          <a:noFill/>
        </p:spPr>
        <p:txBody>
          <a:bodyPr lIns="125529" tIns="78456" rIns="125529" bIns="78456" anchor="t" anchorCtr="0"/>
          <a:lstStyle>
            <a:lvl1pPr>
              <a:defRPr sz="4250" spc="-72"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307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7724"/>
            <a:ext cx="3175000" cy="213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75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28293683"/>
      </p:ext>
    </p:extLst>
  </p:cSld>
  <p:clrMapOvr>
    <a:masterClrMapping/>
  </p:clrMapOvr>
  <p:transition>
    <p:fade/>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_Branding_Slide">
    <p:bg>
      <p:bgPr>
        <a:solidFill>
          <a:schemeClr val="bg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652" y="3083654"/>
            <a:ext cx="2710348" cy="690695"/>
          </a:xfrm>
          <a:prstGeom prst="rect">
            <a:avLst/>
          </a:prstGeom>
        </p:spPr>
      </p:pic>
    </p:spTree>
    <p:extLst>
      <p:ext uri="{BB962C8B-B14F-4D97-AF65-F5344CB8AC3E}">
        <p14:creationId xmlns:p14="http://schemas.microsoft.com/office/powerpoint/2010/main" val="223007115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ver Slide 1">
    <p:bg>
      <p:bgRef idx="1001">
        <a:schemeClr val="bg2"/>
      </p:bgRef>
    </p:bg>
    <p:spTree>
      <p:nvGrpSpPr>
        <p:cNvPr id="1" name=""/>
        <p:cNvGrpSpPr/>
        <p:nvPr/>
      </p:nvGrpSpPr>
      <p:grpSpPr>
        <a:xfrm>
          <a:off x="0" y="0"/>
          <a:ext cx="0" cy="0"/>
          <a:chOff x="0" y="0"/>
          <a:chExt cx="0" cy="0"/>
        </a:xfrm>
      </p:grpSpPr>
      <p:pic>
        <p:nvPicPr>
          <p:cNvPr id="1030"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30"/>
            <a:ext cx="3746500" cy="1280494"/>
          </a:xfrm>
          <a:prstGeom prst="rect">
            <a:avLst/>
          </a:prstGeom>
          <a:gradFill>
            <a:gsLst>
              <a:gs pos="0">
                <a:schemeClr val="accent1">
                  <a:tint val="66000"/>
                  <a:satMod val="160000"/>
                </a:schemeClr>
              </a:gs>
              <a:gs pos="47000">
                <a:schemeClr val="accent1">
                  <a:tint val="44500"/>
                  <a:satMod val="160000"/>
                </a:schemeClr>
              </a:gs>
              <a:gs pos="100000">
                <a:schemeClr val="accent1">
                  <a:tint val="23500"/>
                  <a:satMod val="160000"/>
                </a:schemeClr>
              </a:gs>
            </a:gsLst>
            <a:lin ang="5400000" scaled="0"/>
          </a:gradFill>
          <a:ln>
            <a:noFill/>
          </a:ln>
          <a:extLst/>
        </p:spPr>
      </p:pic>
      <p:sp>
        <p:nvSpPr>
          <p:cNvPr id="11" name="Title 1"/>
          <p:cNvSpPr>
            <a:spLocks noGrp="1"/>
          </p:cNvSpPr>
          <p:nvPr>
            <p:ph type="title"/>
          </p:nvPr>
        </p:nvSpPr>
        <p:spPr>
          <a:xfrm>
            <a:off x="201931" y="1643063"/>
            <a:ext cx="7394337" cy="2697988"/>
          </a:xfrm>
          <a:noFill/>
        </p:spPr>
        <p:txBody>
          <a:bodyPr tIns="78456" bIns="78456" anchor="t" anchorCtr="0"/>
          <a:lstStyle>
            <a:lvl1pPr>
              <a:defRPr sz="5166" spc="-72" baseline="0">
                <a:solidFill>
                  <a:schemeClr val="tx1"/>
                </a:solidFill>
              </a:defRPr>
            </a:lvl1pPr>
          </a:lstStyle>
          <a:p>
            <a:endParaRPr lang="en-US" dirty="0"/>
          </a:p>
        </p:txBody>
      </p:sp>
      <p:sp>
        <p:nvSpPr>
          <p:cNvPr id="12" name="Text Placeholder 4"/>
          <p:cNvSpPr>
            <a:spLocks noGrp="1"/>
          </p:cNvSpPr>
          <p:nvPr>
            <p:ph type="body" sz="quarter" idx="12" hasCustomPrompt="1"/>
          </p:nvPr>
        </p:nvSpPr>
        <p:spPr>
          <a:xfrm>
            <a:off x="201930" y="4333979"/>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38975882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891788" cy="4643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3700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01930" y="3877272"/>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32210112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Video title</a:t>
            </a:r>
            <a:endParaRPr lang="en-US" dirty="0"/>
          </a:p>
        </p:txBody>
      </p:sp>
    </p:spTree>
    <p:extLst>
      <p:ext uri="{BB962C8B-B14F-4D97-AF65-F5344CB8AC3E}">
        <p14:creationId xmlns:p14="http://schemas.microsoft.com/office/powerpoint/2010/main" val="3251461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3"/>
            <a:ext cx="8740143" cy="1796217"/>
          </a:xfrm>
          <a:noFill/>
        </p:spPr>
        <p:txBody>
          <a:bodyPr tIns="78456" bIns="78456" anchor="t" anchorCtr="0"/>
          <a:lstStyle>
            <a:lvl1pPr>
              <a:defRPr sz="6333" spc="-72" baseline="0">
                <a:solidFill>
                  <a:schemeClr val="tx1"/>
                </a:solidFill>
              </a:defRPr>
            </a:lvl1pPr>
          </a:lstStyle>
          <a:p>
            <a:r>
              <a:rPr lang="en-US" dirty="0" smtClean="0"/>
              <a:t>Section title</a:t>
            </a:r>
            <a:endParaRPr lang="en-US" dirty="0"/>
          </a:p>
        </p:txBody>
      </p:sp>
    </p:spTree>
    <p:extLst>
      <p:ext uri="{BB962C8B-B14F-4D97-AF65-F5344CB8AC3E}">
        <p14:creationId xmlns:p14="http://schemas.microsoft.com/office/powerpoint/2010/main" val="17063508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7CD58-5222-4DEA-9CE0-F42E79856CFC}" type="datetime1">
              <a:rPr lang="en-US" smtClean="0">
                <a:solidFill>
                  <a:prstClr val="black">
                    <a:tint val="75000"/>
                  </a:prstClr>
                </a:solidFill>
              </a:r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6858000" y="304801"/>
            <a:ext cx="0" cy="586740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47192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userDrawn="1"/>
        </p:nvGrpSpPr>
        <p:grpSpPr>
          <a:xfrm>
            <a:off x="56083" y="6271404"/>
            <a:ext cx="2414989" cy="562374"/>
            <a:chOff x="67299" y="6689496"/>
            <a:chExt cx="2897986" cy="599865"/>
          </a:xfrm>
        </p:grpSpPr>
        <p:sp>
          <p:nvSpPr>
            <p:cNvPr id="18" name="TextBox 17"/>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307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95867299"/>
      </p:ext>
    </p:extLst>
  </p:cSld>
  <p:clrMapOvr>
    <a:masterClrMapping/>
  </p:clrMapOvr>
  <p:transition>
    <p:fade/>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1"/>
                    </a:gs>
                    <a:gs pos="99000">
                      <a:schemeClr val="tx1"/>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63290111"/>
      </p:ext>
    </p:extLst>
  </p:cSld>
  <p:clrMapOvr>
    <a:masterClrMapping/>
  </p:clrMapOvr>
  <p:transition>
    <p:fade/>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5"/>
            <a:ext cx="8740143" cy="1623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1" name="TextBox 20"/>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2"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00733887"/>
      </p:ext>
    </p:extLst>
  </p:cSld>
  <p:clrMapOvr>
    <a:masterClrMapping/>
  </p:clrMapOvr>
  <p:transition>
    <p:fade/>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3" cy="1623012"/>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42784970"/>
      </p:ext>
    </p:extLst>
  </p:cSld>
  <p:clrMapOvr>
    <a:masterClrMapping/>
  </p:clrMapOvr>
  <p:transition>
    <p:fade/>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00891026"/>
      </p:ext>
    </p:extLst>
  </p:cSld>
  <p:clrMapOvr>
    <a:masterClrMapping/>
  </p:clrMapOvr>
  <p:transition>
    <p:fade/>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6"/>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814038163"/>
      </p:ext>
    </p:extLst>
  </p:cSld>
  <p:clrMapOvr>
    <a:masterClrMapping/>
  </p:clrMapOvr>
  <p:transition>
    <p:fade/>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32851592"/>
      </p:ext>
    </p:extLst>
  </p:cSld>
  <p:clrMapOvr>
    <a:masterClrMapping/>
  </p:clrMapOvr>
  <p:transition>
    <p:fade/>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9" name="Group 8"/>
          <p:cNvGrpSpPr/>
          <p:nvPr userDrawn="1"/>
        </p:nvGrpSpPr>
        <p:grpSpPr>
          <a:xfrm>
            <a:off x="0" y="5595668"/>
            <a:ext cx="9144000" cy="1262333"/>
            <a:chOff x="0" y="5890113"/>
            <a:chExt cx="12436475" cy="1104412"/>
          </a:xfrm>
        </p:grpSpPr>
        <p:sp>
          <p:nvSpPr>
            <p:cNvPr id="10" name="Rectangle 9"/>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7" name="TextBox 16"/>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1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9"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67518559"/>
      </p:ext>
    </p:extLst>
  </p:cSld>
  <p:clrMapOvr>
    <a:masterClrMapping/>
  </p:clrMapOvr>
  <p:transition>
    <p:fade/>
  </p:transition>
  <p:timing>
    <p:tnLst>
      <p:par>
        <p:cTn id="1" dur="indefinite" restart="never" nodeType="tmRoot"/>
      </p:par>
    </p:tnLst>
  </p:timing>
  <p:hf hdr="0" ftr="0" dt="0"/>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6" name="Group 5"/>
          <p:cNvGrpSpPr/>
          <p:nvPr userDrawn="1"/>
        </p:nvGrpSpPr>
        <p:grpSpPr>
          <a:xfrm>
            <a:off x="0" y="5595668"/>
            <a:ext cx="9144000" cy="1262333"/>
            <a:chOff x="0" y="5890113"/>
            <a:chExt cx="12436475" cy="1104412"/>
          </a:xfrm>
        </p:grpSpPr>
        <p:sp>
          <p:nvSpPr>
            <p:cNvPr id="7" name="Rectangle 6"/>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5" name="TextBox 14"/>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05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userDrawn="1"/>
        </p:nvGrpSpPr>
        <p:grpSpPr>
          <a:xfrm>
            <a:off x="56083" y="6271404"/>
            <a:ext cx="2414989" cy="562374"/>
            <a:chOff x="67299" y="6689496"/>
            <a:chExt cx="2897986" cy="599865"/>
          </a:xfrm>
        </p:grpSpPr>
        <p:sp>
          <p:nvSpPr>
            <p:cNvPr id="12" name="TextBox 11"/>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21184338"/>
      </p:ext>
    </p:extLst>
  </p:cSld>
  <p:clrMapOvr>
    <a:masterClrMapping/>
  </p:clrMapOvr>
  <p:transition>
    <p:fade/>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444927" y="6307414"/>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38" y="6277571"/>
            <a:ext cx="444500" cy="50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8208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Box 6"/>
          <p:cNvSpPr txBox="1"/>
          <p:nvPr userDrawn="1"/>
        </p:nvSpPr>
        <p:spPr>
          <a:xfrm>
            <a:off x="97928" y="6356350"/>
            <a:ext cx="1108060" cy="300082"/>
          </a:xfrm>
          <a:prstGeom prst="rect">
            <a:avLst/>
          </a:prstGeom>
          <a:noFill/>
        </p:spPr>
        <p:txBody>
          <a:bodyPr wrap="none" rtlCol="0">
            <a:spAutoFit/>
          </a:bodyPr>
          <a:lstStyle/>
          <a:p>
            <a:pPr defTabSz="685739"/>
            <a:r>
              <a:rPr lang="en-US" sz="1350" dirty="0" smtClean="0">
                <a:solidFill>
                  <a:srgbClr val="E7E6E6">
                    <a:lumMod val="90000"/>
                  </a:srgbClr>
                </a:solidFill>
              </a:rPr>
              <a:t>EARLY DRAFT</a:t>
            </a:r>
            <a:endParaRPr lang="en-US" sz="1350" dirty="0">
              <a:solidFill>
                <a:srgbClr val="E7E6E6">
                  <a:lumMod val="90000"/>
                </a:srgbClr>
              </a:solidFill>
            </a:endParaRPr>
          </a:p>
        </p:txBody>
      </p:sp>
      <p:sp>
        <p:nvSpPr>
          <p:cNvPr id="8" name="TextBox 7"/>
          <p:cNvSpPr txBox="1"/>
          <p:nvPr userDrawn="1"/>
        </p:nvSpPr>
        <p:spPr>
          <a:xfrm>
            <a:off x="7984628" y="6356350"/>
            <a:ext cx="1108060" cy="300082"/>
          </a:xfrm>
          <a:prstGeom prst="rect">
            <a:avLst/>
          </a:prstGeom>
          <a:noFill/>
        </p:spPr>
        <p:txBody>
          <a:bodyPr wrap="none" rtlCol="0">
            <a:spAutoFit/>
          </a:bodyPr>
          <a:lstStyle/>
          <a:p>
            <a:pPr defTabSz="685739"/>
            <a:r>
              <a:rPr lang="en-US" sz="1350" dirty="0" smtClean="0">
                <a:solidFill>
                  <a:srgbClr val="E7E6E6">
                    <a:lumMod val="90000"/>
                  </a:srgbClr>
                </a:solidFill>
              </a:rPr>
              <a:t>EARLY DRAFT</a:t>
            </a:r>
            <a:endParaRPr lang="en-US" sz="1350" dirty="0">
              <a:solidFill>
                <a:srgbClr val="E7E6E6">
                  <a:lumMod val="90000"/>
                </a:srgbClr>
              </a:solidFill>
            </a:endParaRPr>
          </a:p>
        </p:txBody>
      </p:sp>
      <p:sp>
        <p:nvSpPr>
          <p:cNvPr id="9" name="Date Placeholder 8"/>
          <p:cNvSpPr>
            <a:spLocks noGrp="1"/>
          </p:cNvSpPr>
          <p:nvPr>
            <p:ph type="dt" sz="half" idx="10"/>
          </p:nvPr>
        </p:nvSpPr>
        <p:spPr/>
        <p:txBody>
          <a:bodyPr/>
          <a:lstStyle/>
          <a:p>
            <a:fld id="{02F99DC2-6782-4C28-966A-BE6F961103E7}" type="datetime1">
              <a:rPr lang="en-US" smtClean="0">
                <a:solidFill>
                  <a:prstClr val="black">
                    <a:tint val="75000"/>
                  </a:prstClr>
                </a:solidFill>
              </a:rPr>
              <a:t>1/29/2016</a:t>
            </a:fld>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E027AF04-8F79-4288-89CB-9BD4CB2006E3}" type="slidenum">
              <a:rPr lang="en-US" smtClean="0">
                <a:solidFill>
                  <a:prstClr val="black">
                    <a:tint val="75000"/>
                  </a:prstClr>
                </a:solidFill>
              </a:rPr>
              <a:pPr/>
              <a:t>‹#›</a:t>
            </a:fld>
            <a:endParaRPr lang="en-US">
              <a:solidFill>
                <a:prstClr val="black">
                  <a:tint val="75000"/>
                </a:prstClr>
              </a:solidFill>
            </a:endParaRPr>
          </a:p>
        </p:txBody>
      </p:sp>
      <p:sp>
        <p:nvSpPr>
          <p:cNvPr id="12" name="Title 1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63372855"/>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86192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White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83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randing_Slide">
    <p:bg>
      <p:bgPr>
        <a:solidFill>
          <a:schemeClr val="bg2"/>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6879" y="3571875"/>
            <a:ext cx="453819" cy="51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TextBox 4"/>
          <p:cNvSpPr txBox="1"/>
          <p:nvPr userDrawn="1"/>
        </p:nvSpPr>
        <p:spPr>
          <a:xfrm>
            <a:off x="912274" y="3641057"/>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spTree>
    <p:extLst>
      <p:ext uri="{BB962C8B-B14F-4D97-AF65-F5344CB8AC3E}">
        <p14:creationId xmlns:p14="http://schemas.microsoft.com/office/powerpoint/2010/main" val="19493012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3" cy="1771706"/>
          </a:xfrm>
          <a:prstGeom prst="rect">
            <a:avLst/>
          </a:prstGeom>
        </p:spPr>
        <p:txBody>
          <a:bodyPr/>
          <a:lstStyle>
            <a:lvl1pPr marL="207708" indent="-207708">
              <a:buClr>
                <a:schemeClr val="tx1"/>
              </a:buClr>
              <a:buSzPct val="90000"/>
              <a:buFont typeface="Arial" pitchFamily="34" charset="0"/>
              <a:buChar char="•"/>
              <a:defRPr sz="2583">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08606" indent="-200899">
              <a:buClr>
                <a:schemeClr val="tx1"/>
              </a:buClr>
              <a:buSzPct val="90000"/>
              <a:buFont typeface="Arial" pitchFamily="34" charset="0"/>
              <a:buChar char="•"/>
              <a:defRPr sz="225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16315" indent="-20770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779757" indent="-163443">
              <a:buClr>
                <a:schemeClr val="tx1"/>
              </a:buClr>
              <a:buSzPct val="90000"/>
              <a:buFont typeface="Arial" pitchFamily="34" charset="0"/>
              <a:buChar char="•"/>
              <a:defRPr sz="175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43200" indent="-163443">
              <a:buClr>
                <a:schemeClr val="tx1"/>
              </a:buClr>
              <a:buSzPct val="90000"/>
              <a:buFont typeface="Arial" pitchFamily="34" charset="0"/>
              <a:buChar char="•"/>
              <a:defRPr sz="1417">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33382" tIns="66691" rIns="133382" bIns="66691" anchor="b" anchorCtr="0">
            <a:noAutofit/>
          </a:bodyPr>
          <a:lstStyle>
            <a:lvl1pPr algn="r">
              <a:buFont typeface="Arial" pitchFamily="34" charset="0"/>
              <a:buNone/>
              <a:defRPr sz="2667"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28918187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_Cover Slide 1">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9447" y="5538052"/>
            <a:ext cx="2376049" cy="1165518"/>
          </a:xfrm>
          <a:prstGeom prst="rect">
            <a:avLst/>
          </a:prstGeom>
        </p:spPr>
      </p:pic>
      <p:sp>
        <p:nvSpPr>
          <p:cNvPr id="7" name="Title 1"/>
          <p:cNvSpPr>
            <a:spLocks noGrp="1"/>
          </p:cNvSpPr>
          <p:nvPr>
            <p:ph type="title" hasCustomPrompt="1"/>
          </p:nvPr>
        </p:nvSpPr>
        <p:spPr>
          <a:xfrm>
            <a:off x="201978" y="3881554"/>
            <a:ext cx="6050820" cy="1793104"/>
          </a:xfrm>
          <a:noFill/>
        </p:spPr>
        <p:txBody>
          <a:bodyPr lIns="125529" tIns="78456" rIns="125529" bIns="78456" anchor="t" anchorCtr="0"/>
          <a:lstStyle>
            <a:lvl1pPr>
              <a:defRPr sz="4250" spc="-72"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307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7724"/>
            <a:ext cx="3175000" cy="213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21971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84462797"/>
      </p:ext>
    </p:extLst>
  </p:cSld>
  <p:clrMapOvr>
    <a:masterClrMapping/>
  </p:clrMapOvr>
  <p:transition>
    <p:fad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_Branding_Slide">
    <p:bg>
      <p:bgPr>
        <a:solidFill>
          <a:schemeClr val="bg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652" y="3083654"/>
            <a:ext cx="2710348" cy="690695"/>
          </a:xfrm>
          <a:prstGeom prst="rect">
            <a:avLst/>
          </a:prstGeom>
        </p:spPr>
      </p:pic>
    </p:spTree>
    <p:extLst>
      <p:ext uri="{BB962C8B-B14F-4D97-AF65-F5344CB8AC3E}">
        <p14:creationId xmlns:p14="http://schemas.microsoft.com/office/powerpoint/2010/main" val="153246271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ver Slide 1">
    <p:bg>
      <p:bgRef idx="1001">
        <a:schemeClr val="bg2"/>
      </p:bgRef>
    </p:bg>
    <p:spTree>
      <p:nvGrpSpPr>
        <p:cNvPr id="1" name=""/>
        <p:cNvGrpSpPr/>
        <p:nvPr/>
      </p:nvGrpSpPr>
      <p:grpSpPr>
        <a:xfrm>
          <a:off x="0" y="0"/>
          <a:ext cx="0" cy="0"/>
          <a:chOff x="0" y="0"/>
          <a:chExt cx="0" cy="0"/>
        </a:xfrm>
      </p:grpSpPr>
      <p:pic>
        <p:nvPicPr>
          <p:cNvPr id="1030"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30"/>
            <a:ext cx="3746500" cy="1280494"/>
          </a:xfrm>
          <a:prstGeom prst="rect">
            <a:avLst/>
          </a:prstGeom>
          <a:gradFill>
            <a:gsLst>
              <a:gs pos="0">
                <a:schemeClr val="accent1">
                  <a:tint val="66000"/>
                  <a:satMod val="160000"/>
                </a:schemeClr>
              </a:gs>
              <a:gs pos="47000">
                <a:schemeClr val="accent1">
                  <a:tint val="44500"/>
                  <a:satMod val="160000"/>
                </a:schemeClr>
              </a:gs>
              <a:gs pos="100000">
                <a:schemeClr val="accent1">
                  <a:tint val="23500"/>
                  <a:satMod val="160000"/>
                </a:schemeClr>
              </a:gs>
            </a:gsLst>
            <a:lin ang="5400000" scaled="0"/>
          </a:gradFill>
          <a:ln>
            <a:noFill/>
          </a:ln>
          <a:extLst/>
        </p:spPr>
      </p:pic>
      <p:sp>
        <p:nvSpPr>
          <p:cNvPr id="11" name="Title 1"/>
          <p:cNvSpPr>
            <a:spLocks noGrp="1"/>
          </p:cNvSpPr>
          <p:nvPr>
            <p:ph type="title"/>
          </p:nvPr>
        </p:nvSpPr>
        <p:spPr>
          <a:xfrm>
            <a:off x="201931" y="1643063"/>
            <a:ext cx="7394337" cy="2697988"/>
          </a:xfrm>
          <a:noFill/>
        </p:spPr>
        <p:txBody>
          <a:bodyPr tIns="78456" bIns="78456" anchor="t" anchorCtr="0"/>
          <a:lstStyle>
            <a:lvl1pPr>
              <a:defRPr sz="5166" spc="-72" baseline="0">
                <a:solidFill>
                  <a:schemeClr val="tx1"/>
                </a:solidFill>
              </a:defRPr>
            </a:lvl1pPr>
          </a:lstStyle>
          <a:p>
            <a:endParaRPr lang="en-US" dirty="0"/>
          </a:p>
        </p:txBody>
      </p:sp>
      <p:sp>
        <p:nvSpPr>
          <p:cNvPr id="12" name="Text Placeholder 4"/>
          <p:cNvSpPr>
            <a:spLocks noGrp="1"/>
          </p:cNvSpPr>
          <p:nvPr>
            <p:ph type="body" sz="quarter" idx="12" hasCustomPrompt="1"/>
          </p:nvPr>
        </p:nvSpPr>
        <p:spPr>
          <a:xfrm>
            <a:off x="201930" y="4333979"/>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2739868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891788" cy="4643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339125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01930" y="3877272"/>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21412869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OrangeTextureSmall.jpg"/>
          <p:cNvPicPr>
            <a:picLocks noChangeAspect="1"/>
          </p:cNvPicPr>
          <p:nvPr userDrawn="1"/>
        </p:nvPicPr>
        <p:blipFill>
          <a:blip r:embed="rId2"/>
          <a:srcRect l="3704"/>
          <a:stretch>
            <a:fillRect/>
          </a:stretch>
        </p:blipFill>
        <p:spPr>
          <a:xfrm>
            <a:off x="0" y="0"/>
            <a:ext cx="9144000" cy="6858000"/>
          </a:xfrm>
          <a:prstGeom prst="rect">
            <a:avLst/>
          </a:prstGeom>
        </p:spPr>
      </p:pic>
      <p:sp>
        <p:nvSpPr>
          <p:cNvPr id="2" name="Title 1"/>
          <p:cNvSpPr>
            <a:spLocks noGrp="1"/>
          </p:cNvSpPr>
          <p:nvPr>
            <p:ph type="ctrTitle"/>
          </p:nvPr>
        </p:nvSpPr>
        <p:spPr>
          <a:xfrm>
            <a:off x="1370061" y="3200451"/>
            <a:ext cx="7681913" cy="1523495"/>
          </a:xfrm>
        </p:spPr>
        <p:txBody>
          <a:bodyPr>
            <a:noAutofit/>
          </a:bodyPr>
          <a:lstStyle>
            <a:lvl1pPr>
              <a:lnSpc>
                <a:spcPct val="90000"/>
              </a:lnSpc>
              <a:defRPr sz="39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0061" y="4953057"/>
            <a:ext cx="7681913" cy="461665"/>
          </a:xfrm>
        </p:spPr>
        <p:txBody>
          <a:bodyPr>
            <a:noAutofit/>
          </a:bodyPr>
          <a:lstStyle>
            <a:lvl1pPr marL="0" indent="0" algn="l">
              <a:lnSpc>
                <a:spcPct val="90000"/>
              </a:lnSpc>
              <a:spcBef>
                <a:spcPts val="0"/>
              </a:spcBef>
              <a:buNone/>
              <a:defRPr sz="2600">
                <a:solidFill>
                  <a:schemeClr val="tx1"/>
                </a:solidFill>
              </a:defRPr>
            </a:lvl1pPr>
            <a:lvl2pPr marL="456766" indent="0" algn="ctr">
              <a:buNone/>
              <a:defRPr>
                <a:solidFill>
                  <a:schemeClr val="tx1">
                    <a:tint val="75000"/>
                  </a:schemeClr>
                </a:solidFill>
              </a:defRPr>
            </a:lvl2pPr>
            <a:lvl3pPr marL="913532" indent="0" algn="ctr">
              <a:buNone/>
              <a:defRPr>
                <a:solidFill>
                  <a:schemeClr val="tx1">
                    <a:tint val="75000"/>
                  </a:schemeClr>
                </a:solidFill>
              </a:defRPr>
            </a:lvl3pPr>
            <a:lvl4pPr marL="1370302" indent="0" algn="ctr">
              <a:buNone/>
              <a:defRPr>
                <a:solidFill>
                  <a:schemeClr val="tx1">
                    <a:tint val="75000"/>
                  </a:schemeClr>
                </a:solidFill>
              </a:defRPr>
            </a:lvl4pPr>
            <a:lvl5pPr marL="1827068" indent="0" algn="ctr">
              <a:buNone/>
              <a:defRPr>
                <a:solidFill>
                  <a:schemeClr val="tx1">
                    <a:tint val="75000"/>
                  </a:schemeClr>
                </a:solidFill>
              </a:defRPr>
            </a:lvl5pPr>
            <a:lvl6pPr marL="2283834" indent="0" algn="ctr">
              <a:buNone/>
              <a:defRPr>
                <a:solidFill>
                  <a:schemeClr val="tx1">
                    <a:tint val="75000"/>
                  </a:schemeClr>
                </a:solidFill>
              </a:defRPr>
            </a:lvl6pPr>
            <a:lvl7pPr marL="2740601" indent="0" algn="ctr">
              <a:buNone/>
              <a:defRPr>
                <a:solidFill>
                  <a:schemeClr val="tx1">
                    <a:tint val="75000"/>
                  </a:schemeClr>
                </a:solidFill>
              </a:defRPr>
            </a:lvl7pPr>
            <a:lvl8pPr marL="3197368" indent="0" algn="ctr">
              <a:buNone/>
              <a:defRPr>
                <a:solidFill>
                  <a:schemeClr val="tx1">
                    <a:tint val="75000"/>
                  </a:schemeClr>
                </a:solidFill>
              </a:defRPr>
            </a:lvl8pPr>
            <a:lvl9pPr marL="3654134"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479429790"/>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Video title</a:t>
            </a:r>
            <a:endParaRPr lang="en-US" dirty="0"/>
          </a:p>
        </p:txBody>
      </p:sp>
    </p:spTree>
    <p:extLst>
      <p:ext uri="{BB962C8B-B14F-4D97-AF65-F5344CB8AC3E}">
        <p14:creationId xmlns:p14="http://schemas.microsoft.com/office/powerpoint/2010/main" val="42939463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3"/>
            <a:ext cx="8740143" cy="1796217"/>
          </a:xfrm>
          <a:noFill/>
        </p:spPr>
        <p:txBody>
          <a:bodyPr tIns="78456" bIns="78456" anchor="t" anchorCtr="0"/>
          <a:lstStyle>
            <a:lvl1pPr>
              <a:defRPr sz="6333" spc="-72" baseline="0">
                <a:solidFill>
                  <a:schemeClr val="tx1"/>
                </a:solidFill>
              </a:defRPr>
            </a:lvl1pPr>
          </a:lstStyle>
          <a:p>
            <a:r>
              <a:rPr lang="en-US" dirty="0" smtClean="0"/>
              <a:t>Section title</a:t>
            </a:r>
            <a:endParaRPr lang="en-US" dirty="0"/>
          </a:p>
        </p:txBody>
      </p:sp>
    </p:spTree>
    <p:extLst>
      <p:ext uri="{BB962C8B-B14F-4D97-AF65-F5344CB8AC3E}">
        <p14:creationId xmlns:p14="http://schemas.microsoft.com/office/powerpoint/2010/main" val="121754597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userDrawn="1"/>
        </p:nvGrpSpPr>
        <p:grpSpPr>
          <a:xfrm>
            <a:off x="56083" y="6271404"/>
            <a:ext cx="2414989" cy="562374"/>
            <a:chOff x="67299" y="6689496"/>
            <a:chExt cx="2897986" cy="599865"/>
          </a:xfrm>
        </p:grpSpPr>
        <p:sp>
          <p:nvSpPr>
            <p:cNvPr id="18" name="TextBox 17"/>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307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65456087"/>
      </p:ext>
    </p:extLst>
  </p:cSld>
  <p:clrMapOvr>
    <a:masterClrMapping/>
  </p:clrMapOvr>
  <p:transition>
    <p:fade/>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1"/>
                    </a:gs>
                    <a:gs pos="99000">
                      <a:schemeClr val="tx1"/>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82890876"/>
      </p:ext>
    </p:extLst>
  </p:cSld>
  <p:clrMapOvr>
    <a:masterClrMapping/>
  </p:clrMapOvr>
  <p:transition>
    <p:fade/>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5"/>
            <a:ext cx="8740143" cy="1623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1" name="TextBox 20"/>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2"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59449590"/>
      </p:ext>
    </p:extLst>
  </p:cSld>
  <p:clrMapOvr>
    <a:masterClrMapping/>
  </p:clrMapOvr>
  <p:transition>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3" cy="1623012"/>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2982894"/>
      </p:ext>
    </p:extLst>
  </p:cSld>
  <p:clrMapOvr>
    <a:masterClrMapping/>
  </p:clrMapOvr>
  <p:transition>
    <p:fade/>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48685900"/>
      </p:ext>
    </p:extLst>
  </p:cSld>
  <p:clrMapOvr>
    <a:masterClrMapping/>
  </p:clrMapOvr>
  <p:transition>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6"/>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18952096"/>
      </p:ext>
    </p:extLst>
  </p:cSld>
  <p:clrMapOvr>
    <a:masterClrMapping/>
  </p:clrMapOvr>
  <p:transition>
    <p:fade/>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399103"/>
      </p:ext>
    </p:extLst>
  </p:cSld>
  <p:clrMapOvr>
    <a:masterClrMapping/>
  </p:clrMapOvr>
  <p:transition>
    <p:fade/>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9" name="Group 8"/>
          <p:cNvGrpSpPr/>
          <p:nvPr userDrawn="1"/>
        </p:nvGrpSpPr>
        <p:grpSpPr>
          <a:xfrm>
            <a:off x="0" y="5595668"/>
            <a:ext cx="9144000" cy="1262333"/>
            <a:chOff x="0" y="5890113"/>
            <a:chExt cx="12436475" cy="1104412"/>
          </a:xfrm>
        </p:grpSpPr>
        <p:sp>
          <p:nvSpPr>
            <p:cNvPr id="10" name="Rectangle 9"/>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7" name="TextBox 16"/>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1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9"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866435210"/>
      </p:ext>
    </p:extLst>
  </p:cSld>
  <p:clrMapOvr>
    <a:masterClrMapping/>
  </p:clrMapOvr>
  <p:transition>
    <p:fade/>
  </p:transition>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1567"/>
            <a:ext cx="8382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44375770"/>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6" name="Group 5"/>
          <p:cNvGrpSpPr/>
          <p:nvPr userDrawn="1"/>
        </p:nvGrpSpPr>
        <p:grpSpPr>
          <a:xfrm>
            <a:off x="0" y="5595668"/>
            <a:ext cx="9144000" cy="1262333"/>
            <a:chOff x="0" y="5890113"/>
            <a:chExt cx="12436475" cy="1104412"/>
          </a:xfrm>
        </p:grpSpPr>
        <p:sp>
          <p:nvSpPr>
            <p:cNvPr id="7" name="Rectangle 6"/>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5" name="TextBox 14"/>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05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userDrawn="1"/>
        </p:nvGrpSpPr>
        <p:grpSpPr>
          <a:xfrm>
            <a:off x="56083" y="6271404"/>
            <a:ext cx="2414989" cy="562374"/>
            <a:chOff x="67299" y="6689496"/>
            <a:chExt cx="2897986" cy="599865"/>
          </a:xfrm>
        </p:grpSpPr>
        <p:sp>
          <p:nvSpPr>
            <p:cNvPr id="12" name="TextBox 11"/>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37009464"/>
      </p:ext>
    </p:extLst>
  </p:cSld>
  <p:clrMapOvr>
    <a:masterClrMapping/>
  </p:clrMapOvr>
  <p:transition>
    <p:fade/>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444927" y="6307414"/>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38" y="6277571"/>
            <a:ext cx="444500" cy="50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228772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10719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White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76331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randing_Slide">
    <p:bg>
      <p:bgPr>
        <a:solidFill>
          <a:schemeClr val="bg2"/>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6879" y="3571875"/>
            <a:ext cx="453819" cy="51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TextBox 4"/>
          <p:cNvSpPr txBox="1"/>
          <p:nvPr userDrawn="1"/>
        </p:nvSpPr>
        <p:spPr>
          <a:xfrm>
            <a:off x="912274" y="3641057"/>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spTree>
    <p:extLst>
      <p:ext uri="{BB962C8B-B14F-4D97-AF65-F5344CB8AC3E}">
        <p14:creationId xmlns:p14="http://schemas.microsoft.com/office/powerpoint/2010/main" val="226919671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3" cy="1771706"/>
          </a:xfrm>
          <a:prstGeom prst="rect">
            <a:avLst/>
          </a:prstGeom>
        </p:spPr>
        <p:txBody>
          <a:bodyPr/>
          <a:lstStyle>
            <a:lvl1pPr marL="207708" indent="-207708">
              <a:buClr>
                <a:schemeClr val="tx1"/>
              </a:buClr>
              <a:buSzPct val="90000"/>
              <a:buFont typeface="Arial" pitchFamily="34" charset="0"/>
              <a:buChar char="•"/>
              <a:defRPr sz="2583">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08606" indent="-200899">
              <a:buClr>
                <a:schemeClr val="tx1"/>
              </a:buClr>
              <a:buSzPct val="90000"/>
              <a:buFont typeface="Arial" pitchFamily="34" charset="0"/>
              <a:buChar char="•"/>
              <a:defRPr sz="225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16315" indent="-20770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779757" indent="-163443">
              <a:buClr>
                <a:schemeClr val="tx1"/>
              </a:buClr>
              <a:buSzPct val="90000"/>
              <a:buFont typeface="Arial" pitchFamily="34" charset="0"/>
              <a:buChar char="•"/>
              <a:defRPr sz="175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43200" indent="-163443">
              <a:buClr>
                <a:schemeClr val="tx1"/>
              </a:buClr>
              <a:buSzPct val="90000"/>
              <a:buFont typeface="Arial" pitchFamily="34" charset="0"/>
              <a:buChar char="•"/>
              <a:defRPr sz="1417">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33382" tIns="66691" rIns="133382" bIns="66691" anchor="b" anchorCtr="0">
            <a:noAutofit/>
          </a:bodyPr>
          <a:lstStyle>
            <a:lvl1pPr algn="r">
              <a:buFont typeface="Arial" pitchFamily="34" charset="0"/>
              <a:buNone/>
              <a:defRPr sz="2667"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6450062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Cover Slide 1">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9447" y="5538052"/>
            <a:ext cx="2376049" cy="1165518"/>
          </a:xfrm>
          <a:prstGeom prst="rect">
            <a:avLst/>
          </a:prstGeom>
        </p:spPr>
      </p:pic>
      <p:sp>
        <p:nvSpPr>
          <p:cNvPr id="7" name="Title 1"/>
          <p:cNvSpPr>
            <a:spLocks noGrp="1"/>
          </p:cNvSpPr>
          <p:nvPr>
            <p:ph type="title" hasCustomPrompt="1"/>
          </p:nvPr>
        </p:nvSpPr>
        <p:spPr>
          <a:xfrm>
            <a:off x="201978" y="3881554"/>
            <a:ext cx="6050820" cy="1793104"/>
          </a:xfrm>
          <a:noFill/>
        </p:spPr>
        <p:txBody>
          <a:bodyPr lIns="125529" tIns="78456" rIns="125529" bIns="78456" anchor="t" anchorCtr="0"/>
          <a:lstStyle>
            <a:lvl1pPr>
              <a:defRPr sz="4250" spc="-72"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307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7724"/>
            <a:ext cx="3175000" cy="213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18270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64417" y="6178027"/>
            <a:ext cx="2279583" cy="67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57968577"/>
      </p:ext>
    </p:extLst>
  </p:cSld>
  <p:clrMapOvr>
    <a:masterClrMapping/>
  </p:clrMapOvr>
  <p:transition>
    <p:fade/>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_Branding_Slide">
    <p:bg>
      <p:bgPr>
        <a:solidFill>
          <a:schemeClr val="bg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652" y="3083654"/>
            <a:ext cx="2710348" cy="690695"/>
          </a:xfrm>
          <a:prstGeom prst="rect">
            <a:avLst/>
          </a:prstGeom>
        </p:spPr>
      </p:pic>
    </p:spTree>
    <p:extLst>
      <p:ext uri="{BB962C8B-B14F-4D97-AF65-F5344CB8AC3E}">
        <p14:creationId xmlns:p14="http://schemas.microsoft.com/office/powerpoint/2010/main" val="339593952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ver Slide 1">
    <p:bg>
      <p:bgRef idx="1001">
        <a:schemeClr val="bg2"/>
      </p:bgRef>
    </p:bg>
    <p:spTree>
      <p:nvGrpSpPr>
        <p:cNvPr id="1" name=""/>
        <p:cNvGrpSpPr/>
        <p:nvPr/>
      </p:nvGrpSpPr>
      <p:grpSpPr>
        <a:xfrm>
          <a:off x="0" y="0"/>
          <a:ext cx="0" cy="0"/>
          <a:chOff x="0" y="0"/>
          <a:chExt cx="0" cy="0"/>
        </a:xfrm>
      </p:grpSpPr>
      <p:sp>
        <p:nvSpPr>
          <p:cNvPr id="11" name="Title 1"/>
          <p:cNvSpPr>
            <a:spLocks noGrp="1"/>
          </p:cNvSpPr>
          <p:nvPr>
            <p:ph type="title"/>
          </p:nvPr>
        </p:nvSpPr>
        <p:spPr>
          <a:xfrm>
            <a:off x="201931" y="1643063"/>
            <a:ext cx="7394337" cy="2697988"/>
          </a:xfrm>
          <a:noFill/>
        </p:spPr>
        <p:txBody>
          <a:bodyPr tIns="78456" bIns="78456" anchor="t" anchorCtr="0"/>
          <a:lstStyle>
            <a:lvl1pPr>
              <a:defRPr sz="5166" spc="-72" baseline="0">
                <a:solidFill>
                  <a:schemeClr val="tx1"/>
                </a:solidFill>
              </a:defRPr>
            </a:lvl1pPr>
          </a:lstStyle>
          <a:p>
            <a:endParaRPr lang="en-US" dirty="0"/>
          </a:p>
        </p:txBody>
      </p:sp>
      <p:sp>
        <p:nvSpPr>
          <p:cNvPr id="12" name="Text Placeholder 4"/>
          <p:cNvSpPr>
            <a:spLocks noGrp="1"/>
          </p:cNvSpPr>
          <p:nvPr>
            <p:ph type="body" sz="quarter" idx="12" hasCustomPrompt="1"/>
          </p:nvPr>
        </p:nvSpPr>
        <p:spPr>
          <a:xfrm>
            <a:off x="201930" y="4333979"/>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797" t="10161" r="-2797" b="-10161"/>
          <a:stretch/>
        </p:blipFill>
        <p:spPr>
          <a:xfrm>
            <a:off x="0" y="1"/>
            <a:ext cx="4540182" cy="1749389"/>
          </a:xfrm>
          <a:prstGeom prst="rect">
            <a:avLst/>
          </a:prstGeom>
        </p:spPr>
      </p:pic>
    </p:spTree>
    <p:extLst>
      <p:ext uri="{BB962C8B-B14F-4D97-AF65-F5344CB8AC3E}">
        <p14:creationId xmlns:p14="http://schemas.microsoft.com/office/powerpoint/2010/main" val="34005110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3438730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667" y="1797844"/>
            <a:ext cx="8466667" cy="3262313"/>
          </a:xfrm>
          <a:prstGeom prst="rect">
            <a:avLst/>
          </a:prstGeom>
        </p:spPr>
      </p:pic>
    </p:spTree>
    <p:extLst>
      <p:ext uri="{BB962C8B-B14F-4D97-AF65-F5344CB8AC3E}">
        <p14:creationId xmlns:p14="http://schemas.microsoft.com/office/powerpoint/2010/main" val="64820462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01930" y="3877272"/>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1403387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Video title</a:t>
            </a:r>
            <a:endParaRPr lang="en-US" dirty="0"/>
          </a:p>
        </p:txBody>
      </p:sp>
    </p:spTree>
    <p:extLst>
      <p:ext uri="{BB962C8B-B14F-4D97-AF65-F5344CB8AC3E}">
        <p14:creationId xmlns:p14="http://schemas.microsoft.com/office/powerpoint/2010/main" val="10607559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3"/>
            <a:ext cx="8740143" cy="1796217"/>
          </a:xfrm>
          <a:noFill/>
        </p:spPr>
        <p:txBody>
          <a:bodyPr tIns="78456" bIns="78456" anchor="t" anchorCtr="0"/>
          <a:lstStyle>
            <a:lvl1pPr>
              <a:defRPr sz="6333" spc="-72" baseline="0">
                <a:solidFill>
                  <a:schemeClr val="tx1"/>
                </a:solidFill>
              </a:defRPr>
            </a:lvl1pPr>
          </a:lstStyle>
          <a:p>
            <a:r>
              <a:rPr lang="en-US" dirty="0" smtClean="0"/>
              <a:t>Section title</a:t>
            </a:r>
            <a:endParaRPr lang="en-US" dirty="0"/>
          </a:p>
        </p:txBody>
      </p:sp>
    </p:spTree>
    <p:extLst>
      <p:ext uri="{BB962C8B-B14F-4D97-AF65-F5344CB8AC3E}">
        <p14:creationId xmlns:p14="http://schemas.microsoft.com/office/powerpoint/2010/main" val="291124348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userDrawn="1"/>
        </p:nvGrpSpPr>
        <p:grpSpPr>
          <a:xfrm>
            <a:off x="56083" y="6271404"/>
            <a:ext cx="2414989" cy="562374"/>
            <a:chOff x="67299" y="6689496"/>
            <a:chExt cx="2897986" cy="599865"/>
          </a:xfrm>
        </p:grpSpPr>
        <p:sp>
          <p:nvSpPr>
            <p:cNvPr id="18" name="TextBox 17"/>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307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11873372"/>
      </p:ext>
    </p:extLst>
  </p:cSld>
  <p:clrMapOvr>
    <a:masterClrMapping/>
  </p:clrMapOvr>
  <p:transition>
    <p:fade/>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1"/>
                    </a:gs>
                    <a:gs pos="99000">
                      <a:schemeClr val="tx1"/>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7404415"/>
      </p:ext>
    </p:extLst>
  </p:cSld>
  <p:clrMapOvr>
    <a:masterClrMapping/>
  </p:clrMapOvr>
  <p:transition>
    <p:fade/>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5"/>
            <a:ext cx="8740143" cy="1623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1" name="TextBox 20"/>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972996078"/>
      </p:ext>
    </p:extLst>
  </p:cSld>
  <p:clrMapOvr>
    <a:masterClrMapping/>
  </p:clrMapOvr>
  <p:transition>
    <p:fade/>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3" cy="1623012"/>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 name="Picture 1"/>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974437885"/>
      </p:ext>
    </p:extLst>
  </p:cSld>
  <p:clrMapOvr>
    <a:masterClrMapping/>
  </p:clrMapOvr>
  <p:transition>
    <p:fade/>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619314590"/>
      </p:ext>
    </p:extLst>
  </p:cSld>
  <p:clrMapOvr>
    <a:masterClrMapping/>
  </p:clrMapOvr>
  <p:transition>
    <p:fade/>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6"/>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4059861386"/>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807506"/>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326080252"/>
      </p:ext>
    </p:extLst>
  </p:cSld>
  <p:clrMapOvr>
    <a:masterClrMapping/>
  </p:clrMapOvr>
  <p:transition>
    <p:fade/>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9" name="Group 8"/>
          <p:cNvGrpSpPr/>
          <p:nvPr userDrawn="1"/>
        </p:nvGrpSpPr>
        <p:grpSpPr>
          <a:xfrm>
            <a:off x="0" y="5595668"/>
            <a:ext cx="9144000" cy="1262333"/>
            <a:chOff x="0" y="5890113"/>
            <a:chExt cx="12436475" cy="1104412"/>
          </a:xfrm>
        </p:grpSpPr>
        <p:sp>
          <p:nvSpPr>
            <p:cNvPr id="10" name="Rectangle 9"/>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7" name="TextBox 16"/>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9"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Picture 13"/>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3990041496"/>
      </p:ext>
    </p:extLst>
  </p:cSld>
  <p:clrMapOvr>
    <a:masterClrMapping/>
  </p:clrMapOvr>
  <p:transition>
    <p:fade/>
  </p:transition>
  <p:timing>
    <p:tnLst>
      <p:par>
        <p:cTn id="1" dur="indefinite" restart="never" nodeType="tmRoot"/>
      </p:par>
    </p:tnLst>
  </p:timing>
  <p:hf hdr="0" ftr="0" dt="0"/>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6" name="Group 5"/>
          <p:cNvGrpSpPr/>
          <p:nvPr userDrawn="1"/>
        </p:nvGrpSpPr>
        <p:grpSpPr>
          <a:xfrm>
            <a:off x="0" y="5595668"/>
            <a:ext cx="9144000" cy="1262333"/>
            <a:chOff x="0" y="5890113"/>
            <a:chExt cx="12436475" cy="1104412"/>
          </a:xfrm>
        </p:grpSpPr>
        <p:sp>
          <p:nvSpPr>
            <p:cNvPr id="7" name="Rectangle 6"/>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5" name="TextBox 14"/>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1" name="Group 10"/>
          <p:cNvGrpSpPr/>
          <p:nvPr userDrawn="1"/>
        </p:nvGrpSpPr>
        <p:grpSpPr>
          <a:xfrm>
            <a:off x="56083" y="6271404"/>
            <a:ext cx="2414989" cy="562374"/>
            <a:chOff x="67299" y="6689496"/>
            <a:chExt cx="2897986" cy="599865"/>
          </a:xfrm>
        </p:grpSpPr>
        <p:sp>
          <p:nvSpPr>
            <p:cNvPr id="12" name="TextBox 11"/>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3103040858"/>
      </p:ext>
    </p:extLst>
  </p:cSld>
  <p:clrMapOvr>
    <a:masterClrMapping/>
  </p:clrMapOvr>
  <p:transition>
    <p:fade/>
  </p:transition>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444927" y="6307414"/>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38" y="6277571"/>
            <a:ext cx="444500" cy="50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082590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61033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White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84631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randing_Slide">
    <p:bg>
      <p:bgPr>
        <a:solidFill>
          <a:schemeClr val="bg2"/>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6879" y="3571875"/>
            <a:ext cx="453819" cy="51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TextBox 4"/>
          <p:cNvSpPr txBox="1"/>
          <p:nvPr userDrawn="1"/>
        </p:nvSpPr>
        <p:spPr>
          <a:xfrm>
            <a:off x="912274" y="3641057"/>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spTree>
    <p:extLst>
      <p:ext uri="{BB962C8B-B14F-4D97-AF65-F5344CB8AC3E}">
        <p14:creationId xmlns:p14="http://schemas.microsoft.com/office/powerpoint/2010/main" val="296168205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3" cy="1771706"/>
          </a:xfrm>
          <a:prstGeom prst="rect">
            <a:avLst/>
          </a:prstGeom>
        </p:spPr>
        <p:txBody>
          <a:bodyPr/>
          <a:lstStyle>
            <a:lvl1pPr marL="207708" indent="-207708">
              <a:buClr>
                <a:schemeClr val="tx1"/>
              </a:buClr>
              <a:buSzPct val="90000"/>
              <a:buFont typeface="Arial" pitchFamily="34" charset="0"/>
              <a:buChar char="•"/>
              <a:defRPr sz="2583">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08606" indent="-200899">
              <a:buClr>
                <a:schemeClr val="tx1"/>
              </a:buClr>
              <a:buSzPct val="90000"/>
              <a:buFont typeface="Arial" pitchFamily="34" charset="0"/>
              <a:buChar char="•"/>
              <a:defRPr sz="225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16315" indent="-20770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779757" indent="-163443">
              <a:buClr>
                <a:schemeClr val="tx1"/>
              </a:buClr>
              <a:buSzPct val="90000"/>
              <a:buFont typeface="Arial" pitchFamily="34" charset="0"/>
              <a:buChar char="•"/>
              <a:defRPr sz="175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43200" indent="-163443">
              <a:buClr>
                <a:schemeClr val="tx1"/>
              </a:buClr>
              <a:buSzPct val="90000"/>
              <a:buFont typeface="Arial" pitchFamily="34" charset="0"/>
              <a:buChar char="•"/>
              <a:defRPr sz="1417">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33382" tIns="66691" rIns="133382" bIns="66691" anchor="b" anchorCtr="0">
            <a:noAutofit/>
          </a:bodyPr>
          <a:lstStyle>
            <a:lvl1pPr algn="r">
              <a:buFont typeface="Arial" pitchFamily="34" charset="0"/>
              <a:buNone/>
              <a:defRPr sz="2667"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953227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1_Cover Slide 1">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9447" y="5538052"/>
            <a:ext cx="2376049" cy="1165518"/>
          </a:xfrm>
          <a:prstGeom prst="rect">
            <a:avLst/>
          </a:prstGeom>
        </p:spPr>
      </p:pic>
      <p:sp>
        <p:nvSpPr>
          <p:cNvPr id="7" name="Title 1"/>
          <p:cNvSpPr>
            <a:spLocks noGrp="1"/>
          </p:cNvSpPr>
          <p:nvPr>
            <p:ph type="title" hasCustomPrompt="1"/>
          </p:nvPr>
        </p:nvSpPr>
        <p:spPr>
          <a:xfrm>
            <a:off x="201978" y="3881554"/>
            <a:ext cx="6050820" cy="1793104"/>
          </a:xfrm>
          <a:noFill/>
        </p:spPr>
        <p:txBody>
          <a:bodyPr lIns="125529" tIns="78456" rIns="125529" bIns="78456" anchor="t" anchorCtr="0"/>
          <a:lstStyle>
            <a:lvl1pPr>
              <a:defRPr sz="4250" spc="-72"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15499930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491090118"/>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390975"/>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_Branding_Slide">
    <p:bg>
      <p:bgPr>
        <a:solidFill>
          <a:schemeClr val="bg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652" y="3083654"/>
            <a:ext cx="2710348" cy="690695"/>
          </a:xfrm>
          <a:prstGeom prst="rect">
            <a:avLst/>
          </a:prstGeom>
        </p:spPr>
      </p:pic>
    </p:spTree>
    <p:extLst>
      <p:ext uri="{BB962C8B-B14F-4D97-AF65-F5344CB8AC3E}">
        <p14:creationId xmlns:p14="http://schemas.microsoft.com/office/powerpoint/2010/main" val="407759149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550796"/>
          </a:xfrm>
        </p:spPr>
        <p:txBody>
          <a:bodyPr/>
          <a:lstStyle>
            <a:lvl1pPr marL="0" indent="0" algn="ctr">
              <a:buNone/>
              <a:defRPr>
                <a:solidFill>
                  <a:schemeClr val="tx1">
                    <a:tint val="75000"/>
                  </a:schemeClr>
                </a:solidFill>
              </a:defRPr>
            </a:lvl1pPr>
            <a:lvl2pPr marL="405299" indent="0" algn="ctr">
              <a:buNone/>
              <a:defRPr>
                <a:solidFill>
                  <a:schemeClr val="tx1">
                    <a:tint val="75000"/>
                  </a:schemeClr>
                </a:solidFill>
              </a:defRPr>
            </a:lvl2pPr>
            <a:lvl3pPr marL="810593" indent="0" algn="ctr">
              <a:buNone/>
              <a:defRPr>
                <a:solidFill>
                  <a:schemeClr val="tx1">
                    <a:tint val="75000"/>
                  </a:schemeClr>
                </a:solidFill>
              </a:defRPr>
            </a:lvl3pPr>
            <a:lvl4pPr marL="1215886" indent="0" algn="ctr">
              <a:buNone/>
              <a:defRPr>
                <a:solidFill>
                  <a:schemeClr val="tx1">
                    <a:tint val="75000"/>
                  </a:schemeClr>
                </a:solidFill>
              </a:defRPr>
            </a:lvl4pPr>
            <a:lvl5pPr marL="1621185" indent="0" algn="ctr">
              <a:buNone/>
              <a:defRPr>
                <a:solidFill>
                  <a:schemeClr val="tx1">
                    <a:tint val="75000"/>
                  </a:schemeClr>
                </a:solidFill>
              </a:defRPr>
            </a:lvl5pPr>
            <a:lvl6pPr marL="2026484" indent="0" algn="ctr">
              <a:buNone/>
              <a:defRPr>
                <a:solidFill>
                  <a:schemeClr val="tx1">
                    <a:tint val="75000"/>
                  </a:schemeClr>
                </a:solidFill>
              </a:defRPr>
            </a:lvl6pPr>
            <a:lvl7pPr marL="2431776" indent="0" algn="ctr">
              <a:buNone/>
              <a:defRPr>
                <a:solidFill>
                  <a:schemeClr val="tx1">
                    <a:tint val="75000"/>
                  </a:schemeClr>
                </a:solidFill>
              </a:defRPr>
            </a:lvl7pPr>
            <a:lvl8pPr marL="2837075" indent="0" algn="ctr">
              <a:buNone/>
              <a:defRPr>
                <a:solidFill>
                  <a:schemeClr val="tx1">
                    <a:tint val="75000"/>
                  </a:schemeClr>
                </a:solidFill>
              </a:defRPr>
            </a:lvl8pPr>
            <a:lvl9pPr marL="32423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1" y="6356360"/>
            <a:ext cx="2133600" cy="365125"/>
          </a:xfrm>
          <a:prstGeom prst="rect">
            <a:avLst/>
          </a:prstGeom>
        </p:spPr>
        <p:txBody>
          <a:bodyPr/>
          <a:lstStyle/>
          <a:p>
            <a:pPr defTabSz="666884"/>
            <a:fld id="{FDBC550F-E15B-4561-BFE1-0EF767AF2D87}" type="datetime1">
              <a:rPr lang="en-US" sz="1250" smtClean="0">
                <a:solidFill>
                  <a:srgbClr val="505050"/>
                </a:solidFill>
              </a:rPr>
              <a:pPr defTabSz="666884"/>
              <a:t>1/29/2016</a:t>
            </a:fld>
            <a:endParaRPr lang="en-US" sz="1250" dirty="0">
              <a:solidFill>
                <a:srgbClr val="505050"/>
              </a:solidFill>
            </a:endParaRPr>
          </a:p>
        </p:txBody>
      </p:sp>
      <p:sp>
        <p:nvSpPr>
          <p:cNvPr id="5" name="Footer Placeholder 4"/>
          <p:cNvSpPr>
            <a:spLocks noGrp="1"/>
          </p:cNvSpPr>
          <p:nvPr>
            <p:ph type="ftr" sz="quarter" idx="11"/>
          </p:nvPr>
        </p:nvSpPr>
        <p:spPr>
          <a:xfrm>
            <a:off x="3124200" y="6356360"/>
            <a:ext cx="2895600" cy="365125"/>
          </a:xfrm>
          <a:prstGeom prst="rect">
            <a:avLst/>
          </a:prstGeom>
        </p:spPr>
        <p:txBody>
          <a:bodyPr/>
          <a:lstStyle/>
          <a:p>
            <a:pPr defTabSz="666884"/>
            <a:r>
              <a:rPr lang="en-US" sz="1250" smtClean="0">
                <a:solidFill>
                  <a:srgbClr val="505050"/>
                </a:solidFill>
              </a:rPr>
              <a:t>Dong Yu</a:t>
            </a:r>
            <a:endParaRPr lang="en-US" sz="1250" dirty="0">
              <a:solidFill>
                <a:srgbClr val="505050"/>
              </a:solidFill>
            </a:endParaRPr>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pPr defTabSz="666884"/>
            <a:fld id="{B6F15528-21DE-4FAA-801E-634DDDAF4B2B}" type="slidenum">
              <a:rPr lang="en-US" sz="1250" smtClean="0">
                <a:solidFill>
                  <a:srgbClr val="505050"/>
                </a:solidFill>
              </a:rPr>
              <a:pPr defTabSz="666884"/>
              <a:t>‹#›</a:t>
            </a:fld>
            <a:endParaRPr lang="en-US" sz="1250" dirty="0">
              <a:solidFill>
                <a:srgbClr val="505050"/>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7510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ver Slide 1">
    <p:bg>
      <p:bgRef idx="1001">
        <a:schemeClr val="bg2"/>
      </p:bgRef>
    </p:bg>
    <p:spTree>
      <p:nvGrpSpPr>
        <p:cNvPr id="1" name=""/>
        <p:cNvGrpSpPr/>
        <p:nvPr/>
      </p:nvGrpSpPr>
      <p:grpSpPr>
        <a:xfrm>
          <a:off x="0" y="0"/>
          <a:ext cx="0" cy="0"/>
          <a:chOff x="0" y="0"/>
          <a:chExt cx="0" cy="0"/>
        </a:xfrm>
      </p:grpSpPr>
      <p:sp>
        <p:nvSpPr>
          <p:cNvPr id="11" name="Title 1"/>
          <p:cNvSpPr>
            <a:spLocks noGrp="1"/>
          </p:cNvSpPr>
          <p:nvPr>
            <p:ph type="title"/>
          </p:nvPr>
        </p:nvSpPr>
        <p:spPr>
          <a:xfrm>
            <a:off x="201931" y="1643063"/>
            <a:ext cx="7394337" cy="2697988"/>
          </a:xfrm>
          <a:noFill/>
        </p:spPr>
        <p:txBody>
          <a:bodyPr tIns="78456" bIns="78456" anchor="t" anchorCtr="0"/>
          <a:lstStyle>
            <a:lvl1pPr>
              <a:defRPr sz="5166" spc="-72" baseline="0">
                <a:solidFill>
                  <a:schemeClr val="tx1"/>
                </a:solidFill>
              </a:defRPr>
            </a:lvl1pPr>
          </a:lstStyle>
          <a:p>
            <a:endParaRPr lang="en-US" dirty="0"/>
          </a:p>
        </p:txBody>
      </p:sp>
      <p:sp>
        <p:nvSpPr>
          <p:cNvPr id="12" name="Text Placeholder 4"/>
          <p:cNvSpPr>
            <a:spLocks noGrp="1"/>
          </p:cNvSpPr>
          <p:nvPr>
            <p:ph type="body" sz="quarter" idx="12" hasCustomPrompt="1"/>
          </p:nvPr>
        </p:nvSpPr>
        <p:spPr>
          <a:xfrm>
            <a:off x="201930" y="4333979"/>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797" t="10161" r="-2797" b="-10161"/>
          <a:stretch/>
        </p:blipFill>
        <p:spPr>
          <a:xfrm>
            <a:off x="0" y="1"/>
            <a:ext cx="4540182" cy="1749389"/>
          </a:xfrm>
          <a:prstGeom prst="rect">
            <a:avLst/>
          </a:prstGeom>
        </p:spPr>
      </p:pic>
    </p:spTree>
    <p:extLst>
      <p:ext uri="{BB962C8B-B14F-4D97-AF65-F5344CB8AC3E}">
        <p14:creationId xmlns:p14="http://schemas.microsoft.com/office/powerpoint/2010/main" val="943473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667" y="1797844"/>
            <a:ext cx="8466667" cy="3262313"/>
          </a:xfrm>
          <a:prstGeom prst="rect">
            <a:avLst/>
          </a:prstGeom>
        </p:spPr>
      </p:pic>
    </p:spTree>
    <p:extLst>
      <p:ext uri="{BB962C8B-B14F-4D97-AF65-F5344CB8AC3E}">
        <p14:creationId xmlns:p14="http://schemas.microsoft.com/office/powerpoint/2010/main" val="9063075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01930" y="3877272"/>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5447055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Video title</a:t>
            </a:r>
            <a:endParaRPr lang="en-US" dirty="0"/>
          </a:p>
        </p:txBody>
      </p:sp>
    </p:spTree>
    <p:extLst>
      <p:ext uri="{BB962C8B-B14F-4D97-AF65-F5344CB8AC3E}">
        <p14:creationId xmlns:p14="http://schemas.microsoft.com/office/powerpoint/2010/main" val="7999495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3"/>
            <a:ext cx="8740143" cy="1796217"/>
          </a:xfrm>
          <a:noFill/>
        </p:spPr>
        <p:txBody>
          <a:bodyPr tIns="78456" bIns="78456" anchor="t" anchorCtr="0"/>
          <a:lstStyle>
            <a:lvl1pPr>
              <a:defRPr sz="6333" spc="-72" baseline="0">
                <a:solidFill>
                  <a:schemeClr val="tx1"/>
                </a:solidFill>
              </a:defRPr>
            </a:lvl1pPr>
          </a:lstStyle>
          <a:p>
            <a:r>
              <a:rPr lang="en-US" dirty="0" smtClean="0"/>
              <a:t>Section title</a:t>
            </a:r>
            <a:endParaRPr lang="en-US" dirty="0"/>
          </a:p>
        </p:txBody>
      </p:sp>
    </p:spTree>
    <p:extLst>
      <p:ext uri="{BB962C8B-B14F-4D97-AF65-F5344CB8AC3E}">
        <p14:creationId xmlns:p14="http://schemas.microsoft.com/office/powerpoint/2010/main" val="276887528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userDrawn="1"/>
        </p:nvGrpSpPr>
        <p:grpSpPr>
          <a:xfrm>
            <a:off x="56083" y="6271404"/>
            <a:ext cx="2414989" cy="562374"/>
            <a:chOff x="67299" y="6689496"/>
            <a:chExt cx="2897986" cy="599865"/>
          </a:xfrm>
        </p:grpSpPr>
        <p:sp>
          <p:nvSpPr>
            <p:cNvPr id="18" name="TextBox 17"/>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307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31697621"/>
      </p:ext>
    </p:extLst>
  </p:cSld>
  <p:clrMapOvr>
    <a:masterClrMapping/>
  </p:clrMapOvr>
  <p:transition>
    <p:fade/>
  </p:transition>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1"/>
                    </a:gs>
                    <a:gs pos="99000">
                      <a:schemeClr val="tx1"/>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8474536"/>
      </p:ext>
    </p:extLst>
  </p:cSld>
  <p:clrMapOvr>
    <a:masterClrMapping/>
  </p:clrMapOvr>
  <p:transition>
    <p:fade/>
  </p:transition>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5"/>
            <a:ext cx="8740143" cy="1623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1" name="TextBox 20"/>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3686657477"/>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_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103731"/>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3" cy="1623012"/>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 name="Picture 1"/>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811839435"/>
      </p:ext>
    </p:extLst>
  </p:cSld>
  <p:clrMapOvr>
    <a:masterClrMapping/>
  </p:clrMapOvr>
  <p:transition>
    <p:fade/>
  </p:transition>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672125164"/>
      </p:ext>
    </p:extLst>
  </p:cSld>
  <p:clrMapOvr>
    <a:masterClrMapping/>
  </p:clrMapOvr>
  <p:transition>
    <p:fade/>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6"/>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3612311108"/>
      </p:ext>
    </p:extLst>
  </p:cSld>
  <p:clrMapOvr>
    <a:masterClrMapping/>
  </p:clrMapOvr>
  <p:transition>
    <p:fade/>
  </p:transition>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204739646"/>
      </p:ext>
    </p:extLst>
  </p:cSld>
  <p:clrMapOvr>
    <a:masterClrMapping/>
  </p:clrMapOvr>
  <p:transition>
    <p:fade/>
  </p:transition>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9" name="Group 8"/>
          <p:cNvGrpSpPr/>
          <p:nvPr userDrawn="1"/>
        </p:nvGrpSpPr>
        <p:grpSpPr>
          <a:xfrm>
            <a:off x="0" y="5595668"/>
            <a:ext cx="9144000" cy="1262333"/>
            <a:chOff x="0" y="5890113"/>
            <a:chExt cx="12436475" cy="1104412"/>
          </a:xfrm>
        </p:grpSpPr>
        <p:sp>
          <p:nvSpPr>
            <p:cNvPr id="10" name="Rectangle 9"/>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7" name="TextBox 16"/>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9"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Picture 13"/>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975769192"/>
      </p:ext>
    </p:extLst>
  </p:cSld>
  <p:clrMapOvr>
    <a:masterClrMapping/>
  </p:clrMapOvr>
  <p:transition>
    <p:fade/>
  </p:transition>
  <p:timing>
    <p:tnLst>
      <p:par>
        <p:cTn id="1" dur="indefinite" restart="never" nodeType="tmRoot"/>
      </p:par>
    </p:tnLst>
  </p:timing>
  <p:hf hdr="0" ftr="0" dt="0"/>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6" name="Group 5"/>
          <p:cNvGrpSpPr/>
          <p:nvPr userDrawn="1"/>
        </p:nvGrpSpPr>
        <p:grpSpPr>
          <a:xfrm>
            <a:off x="0" y="5595668"/>
            <a:ext cx="9144000" cy="1262333"/>
            <a:chOff x="0" y="5890113"/>
            <a:chExt cx="12436475" cy="1104412"/>
          </a:xfrm>
        </p:grpSpPr>
        <p:sp>
          <p:nvSpPr>
            <p:cNvPr id="7" name="Rectangle 6"/>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5" name="TextBox 14"/>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1" name="Group 10"/>
          <p:cNvGrpSpPr/>
          <p:nvPr userDrawn="1"/>
        </p:nvGrpSpPr>
        <p:grpSpPr>
          <a:xfrm>
            <a:off x="56083" y="6271404"/>
            <a:ext cx="2414989" cy="562374"/>
            <a:chOff x="67299" y="6689496"/>
            <a:chExt cx="2897986" cy="599865"/>
          </a:xfrm>
        </p:grpSpPr>
        <p:sp>
          <p:nvSpPr>
            <p:cNvPr id="12" name="TextBox 11"/>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810214362"/>
      </p:ext>
    </p:extLst>
  </p:cSld>
  <p:clrMapOvr>
    <a:masterClrMapping/>
  </p:clrMapOvr>
  <p:transition>
    <p:fade/>
  </p:transition>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444927" y="6307414"/>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38" y="6277571"/>
            <a:ext cx="444500" cy="50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2011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7159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White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2939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randing_Slide">
    <p:bg>
      <p:bgPr>
        <a:solidFill>
          <a:schemeClr val="bg2"/>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6879" y="3571875"/>
            <a:ext cx="453819" cy="51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TextBox 4"/>
          <p:cNvSpPr txBox="1"/>
          <p:nvPr userDrawn="1"/>
        </p:nvSpPr>
        <p:spPr>
          <a:xfrm>
            <a:off x="912274" y="3641057"/>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spTree>
    <p:extLst>
      <p:ext uri="{BB962C8B-B14F-4D97-AF65-F5344CB8AC3E}">
        <p14:creationId xmlns:p14="http://schemas.microsoft.com/office/powerpoint/2010/main" val="387679202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67"/>
            <a:ext cx="8382000" cy="2135969"/>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01299351"/>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3" cy="1771706"/>
          </a:xfrm>
          <a:prstGeom prst="rect">
            <a:avLst/>
          </a:prstGeom>
        </p:spPr>
        <p:txBody>
          <a:bodyPr/>
          <a:lstStyle>
            <a:lvl1pPr marL="207708" indent="-207708">
              <a:buClr>
                <a:schemeClr val="tx1"/>
              </a:buClr>
              <a:buSzPct val="90000"/>
              <a:buFont typeface="Arial" pitchFamily="34" charset="0"/>
              <a:buChar char="•"/>
              <a:defRPr sz="2583">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08606" indent="-200899">
              <a:buClr>
                <a:schemeClr val="tx1"/>
              </a:buClr>
              <a:buSzPct val="90000"/>
              <a:buFont typeface="Arial" pitchFamily="34" charset="0"/>
              <a:buChar char="•"/>
              <a:defRPr sz="225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16315" indent="-20770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779757" indent="-163443">
              <a:buClr>
                <a:schemeClr val="tx1"/>
              </a:buClr>
              <a:buSzPct val="90000"/>
              <a:buFont typeface="Arial" pitchFamily="34" charset="0"/>
              <a:buChar char="•"/>
              <a:defRPr sz="175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43200" indent="-163443">
              <a:buClr>
                <a:schemeClr val="tx1"/>
              </a:buClr>
              <a:buSzPct val="90000"/>
              <a:buFont typeface="Arial" pitchFamily="34" charset="0"/>
              <a:buChar char="•"/>
              <a:defRPr sz="1417">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33382" tIns="66691" rIns="133382" bIns="66691" anchor="b" anchorCtr="0">
            <a:noAutofit/>
          </a:bodyPr>
          <a:lstStyle>
            <a:lvl1pPr algn="r">
              <a:buFont typeface="Arial" pitchFamily="34" charset="0"/>
              <a:buNone/>
              <a:defRPr sz="2667"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808869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_Cover Slide 1">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9447" y="5538052"/>
            <a:ext cx="2376049" cy="1165518"/>
          </a:xfrm>
          <a:prstGeom prst="rect">
            <a:avLst/>
          </a:prstGeom>
        </p:spPr>
      </p:pic>
      <p:sp>
        <p:nvSpPr>
          <p:cNvPr id="7" name="Title 1"/>
          <p:cNvSpPr>
            <a:spLocks noGrp="1"/>
          </p:cNvSpPr>
          <p:nvPr>
            <p:ph type="title" hasCustomPrompt="1"/>
          </p:nvPr>
        </p:nvSpPr>
        <p:spPr>
          <a:xfrm>
            <a:off x="201978" y="3881554"/>
            <a:ext cx="6050820" cy="1793104"/>
          </a:xfrm>
          <a:noFill/>
        </p:spPr>
        <p:txBody>
          <a:bodyPr lIns="125529" tIns="78456" rIns="125529" bIns="78456" anchor="t" anchorCtr="0"/>
          <a:lstStyle>
            <a:lvl1pPr>
              <a:defRPr sz="4250" spc="-72"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2154067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3985768173"/>
      </p:ext>
    </p:extLst>
  </p:cSld>
  <p:clrMapOvr>
    <a:masterClrMapping/>
  </p:clrMapOvr>
  <p:transition>
    <p:fade/>
  </p:transition>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_Branding_Slide">
    <p:bg>
      <p:bgPr>
        <a:solidFill>
          <a:schemeClr val="bg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652" y="3083654"/>
            <a:ext cx="2710348" cy="690695"/>
          </a:xfrm>
          <a:prstGeom prst="rect">
            <a:avLst/>
          </a:prstGeom>
        </p:spPr>
      </p:pic>
    </p:spTree>
    <p:extLst>
      <p:ext uri="{BB962C8B-B14F-4D97-AF65-F5344CB8AC3E}">
        <p14:creationId xmlns:p14="http://schemas.microsoft.com/office/powerpoint/2010/main" val="262529968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550796"/>
          </a:xfrm>
        </p:spPr>
        <p:txBody>
          <a:bodyPr/>
          <a:lstStyle>
            <a:lvl1pPr marL="0" indent="0" algn="ctr">
              <a:buNone/>
              <a:defRPr>
                <a:solidFill>
                  <a:schemeClr val="tx1">
                    <a:tint val="75000"/>
                  </a:schemeClr>
                </a:solidFill>
              </a:defRPr>
            </a:lvl1pPr>
            <a:lvl2pPr marL="405299" indent="0" algn="ctr">
              <a:buNone/>
              <a:defRPr>
                <a:solidFill>
                  <a:schemeClr val="tx1">
                    <a:tint val="75000"/>
                  </a:schemeClr>
                </a:solidFill>
              </a:defRPr>
            </a:lvl2pPr>
            <a:lvl3pPr marL="810593" indent="0" algn="ctr">
              <a:buNone/>
              <a:defRPr>
                <a:solidFill>
                  <a:schemeClr val="tx1">
                    <a:tint val="75000"/>
                  </a:schemeClr>
                </a:solidFill>
              </a:defRPr>
            </a:lvl3pPr>
            <a:lvl4pPr marL="1215886" indent="0" algn="ctr">
              <a:buNone/>
              <a:defRPr>
                <a:solidFill>
                  <a:schemeClr val="tx1">
                    <a:tint val="75000"/>
                  </a:schemeClr>
                </a:solidFill>
              </a:defRPr>
            </a:lvl4pPr>
            <a:lvl5pPr marL="1621185" indent="0" algn="ctr">
              <a:buNone/>
              <a:defRPr>
                <a:solidFill>
                  <a:schemeClr val="tx1">
                    <a:tint val="75000"/>
                  </a:schemeClr>
                </a:solidFill>
              </a:defRPr>
            </a:lvl5pPr>
            <a:lvl6pPr marL="2026484" indent="0" algn="ctr">
              <a:buNone/>
              <a:defRPr>
                <a:solidFill>
                  <a:schemeClr val="tx1">
                    <a:tint val="75000"/>
                  </a:schemeClr>
                </a:solidFill>
              </a:defRPr>
            </a:lvl6pPr>
            <a:lvl7pPr marL="2431776" indent="0" algn="ctr">
              <a:buNone/>
              <a:defRPr>
                <a:solidFill>
                  <a:schemeClr val="tx1">
                    <a:tint val="75000"/>
                  </a:schemeClr>
                </a:solidFill>
              </a:defRPr>
            </a:lvl7pPr>
            <a:lvl8pPr marL="2837075" indent="0" algn="ctr">
              <a:buNone/>
              <a:defRPr>
                <a:solidFill>
                  <a:schemeClr val="tx1">
                    <a:tint val="75000"/>
                  </a:schemeClr>
                </a:solidFill>
              </a:defRPr>
            </a:lvl8pPr>
            <a:lvl9pPr marL="32423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1" y="6356360"/>
            <a:ext cx="2133600" cy="365125"/>
          </a:xfrm>
          <a:prstGeom prst="rect">
            <a:avLst/>
          </a:prstGeom>
        </p:spPr>
        <p:txBody>
          <a:bodyPr/>
          <a:lstStyle/>
          <a:p>
            <a:pPr defTabSz="666884"/>
            <a:fld id="{FDBC550F-E15B-4561-BFE1-0EF767AF2D87}" type="datetime1">
              <a:rPr lang="en-US" sz="1250" smtClean="0">
                <a:solidFill>
                  <a:srgbClr val="505050"/>
                </a:solidFill>
              </a:rPr>
              <a:pPr defTabSz="666884"/>
              <a:t>1/29/2016</a:t>
            </a:fld>
            <a:endParaRPr lang="en-US" sz="1250" dirty="0">
              <a:solidFill>
                <a:srgbClr val="505050"/>
              </a:solidFill>
            </a:endParaRPr>
          </a:p>
        </p:txBody>
      </p:sp>
      <p:sp>
        <p:nvSpPr>
          <p:cNvPr id="5" name="Footer Placeholder 4"/>
          <p:cNvSpPr>
            <a:spLocks noGrp="1"/>
          </p:cNvSpPr>
          <p:nvPr>
            <p:ph type="ftr" sz="quarter" idx="11"/>
          </p:nvPr>
        </p:nvSpPr>
        <p:spPr>
          <a:xfrm>
            <a:off x="3124200" y="6356360"/>
            <a:ext cx="2895600" cy="365125"/>
          </a:xfrm>
          <a:prstGeom prst="rect">
            <a:avLst/>
          </a:prstGeom>
        </p:spPr>
        <p:txBody>
          <a:bodyPr/>
          <a:lstStyle/>
          <a:p>
            <a:pPr defTabSz="666884"/>
            <a:r>
              <a:rPr lang="en-US" sz="1250" smtClean="0">
                <a:solidFill>
                  <a:srgbClr val="505050"/>
                </a:solidFill>
              </a:rPr>
              <a:t>Dong Yu</a:t>
            </a:r>
            <a:endParaRPr lang="en-US" sz="1250" dirty="0">
              <a:solidFill>
                <a:srgbClr val="505050"/>
              </a:solidFill>
            </a:endParaRPr>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pPr defTabSz="666884"/>
            <a:fld id="{B6F15528-21DE-4FAA-801E-634DDDAF4B2B}" type="slidenum">
              <a:rPr lang="en-US" sz="1250" smtClean="0">
                <a:solidFill>
                  <a:srgbClr val="505050"/>
                </a:solidFill>
              </a:rPr>
              <a:pPr defTabSz="666884"/>
              <a:t>‹#›</a:t>
            </a:fld>
            <a:endParaRPr lang="en-US" sz="1250" dirty="0">
              <a:solidFill>
                <a:srgbClr val="505050"/>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9779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965" indent="0" algn="ctr">
              <a:buNone/>
              <a:defRPr>
                <a:solidFill>
                  <a:schemeClr val="tx1">
                    <a:tint val="75000"/>
                  </a:schemeClr>
                </a:solidFill>
              </a:defRPr>
            </a:lvl2pPr>
            <a:lvl3pPr marL="911926" indent="0" algn="ctr">
              <a:buNone/>
              <a:defRPr>
                <a:solidFill>
                  <a:schemeClr val="tx1">
                    <a:tint val="75000"/>
                  </a:schemeClr>
                </a:solidFill>
              </a:defRPr>
            </a:lvl3pPr>
            <a:lvl4pPr marL="1367883" indent="0" algn="ctr">
              <a:buNone/>
              <a:defRPr>
                <a:solidFill>
                  <a:schemeClr val="tx1">
                    <a:tint val="75000"/>
                  </a:schemeClr>
                </a:solidFill>
              </a:defRPr>
            </a:lvl4pPr>
            <a:lvl5pPr marL="1823849" indent="0" algn="ctr">
              <a:buNone/>
              <a:defRPr>
                <a:solidFill>
                  <a:schemeClr val="tx1">
                    <a:tint val="75000"/>
                  </a:schemeClr>
                </a:solidFill>
              </a:defRPr>
            </a:lvl5pPr>
            <a:lvl6pPr marL="2279814" indent="0" algn="ctr">
              <a:buNone/>
              <a:defRPr>
                <a:solidFill>
                  <a:schemeClr val="tx1">
                    <a:tint val="75000"/>
                  </a:schemeClr>
                </a:solidFill>
              </a:defRPr>
            </a:lvl6pPr>
            <a:lvl7pPr marL="2735772" indent="0" algn="ctr">
              <a:buNone/>
              <a:defRPr>
                <a:solidFill>
                  <a:schemeClr val="tx1">
                    <a:tint val="75000"/>
                  </a:schemeClr>
                </a:solidFill>
              </a:defRPr>
            </a:lvl7pPr>
            <a:lvl8pPr marL="3191737" indent="0" algn="ctr">
              <a:buNone/>
              <a:defRPr>
                <a:solidFill>
                  <a:schemeClr val="tx1">
                    <a:tint val="75000"/>
                  </a:schemeClr>
                </a:solidFill>
              </a:defRPr>
            </a:lvl8pPr>
            <a:lvl9pPr marL="364769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BC550F-E15B-4561-BFE1-0EF767AF2D87}" type="datetime1">
              <a:rPr lang="en-US" smtClean="0">
                <a:solidFill>
                  <a:prstClr val="black">
                    <a:tint val="75000"/>
                  </a:prstClr>
                </a:solidFill>
              </a:rPr>
              <a:pPr/>
              <a:t>1/29/2016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96883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EB00EF-E2B3-4B8B-9C5B-56B7DD668A59}" type="datetime1">
              <a:rPr lang="en-US" smtClean="0">
                <a:solidFill>
                  <a:prstClr val="black">
                    <a:tint val="75000"/>
                  </a:prstClr>
                </a:solidFill>
              </a:rPr>
              <a:pPr/>
              <a:t>1/29/2016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31092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2000">
                <a:solidFill>
                  <a:schemeClr val="tx1">
                    <a:tint val="75000"/>
                  </a:schemeClr>
                </a:solidFill>
              </a:defRPr>
            </a:lvl1pPr>
            <a:lvl2pPr marL="455965" indent="0">
              <a:buNone/>
              <a:defRPr sz="1800">
                <a:solidFill>
                  <a:schemeClr val="tx1">
                    <a:tint val="75000"/>
                  </a:schemeClr>
                </a:solidFill>
              </a:defRPr>
            </a:lvl2pPr>
            <a:lvl3pPr marL="911926" indent="0">
              <a:buNone/>
              <a:defRPr sz="1600">
                <a:solidFill>
                  <a:schemeClr val="tx1">
                    <a:tint val="75000"/>
                  </a:schemeClr>
                </a:solidFill>
              </a:defRPr>
            </a:lvl3pPr>
            <a:lvl4pPr marL="1367883" indent="0">
              <a:buNone/>
              <a:defRPr sz="1400">
                <a:solidFill>
                  <a:schemeClr val="tx1">
                    <a:tint val="75000"/>
                  </a:schemeClr>
                </a:solidFill>
              </a:defRPr>
            </a:lvl4pPr>
            <a:lvl5pPr marL="1823849" indent="0">
              <a:buNone/>
              <a:defRPr sz="1400">
                <a:solidFill>
                  <a:schemeClr val="tx1">
                    <a:tint val="75000"/>
                  </a:schemeClr>
                </a:solidFill>
              </a:defRPr>
            </a:lvl5pPr>
            <a:lvl6pPr marL="2279814" indent="0">
              <a:buNone/>
              <a:defRPr sz="1400">
                <a:solidFill>
                  <a:schemeClr val="tx1">
                    <a:tint val="75000"/>
                  </a:schemeClr>
                </a:solidFill>
              </a:defRPr>
            </a:lvl6pPr>
            <a:lvl7pPr marL="2735772" indent="0">
              <a:buNone/>
              <a:defRPr sz="1400">
                <a:solidFill>
                  <a:schemeClr val="tx1">
                    <a:tint val="75000"/>
                  </a:schemeClr>
                </a:solidFill>
              </a:defRPr>
            </a:lvl7pPr>
            <a:lvl8pPr marL="3191737" indent="0">
              <a:buNone/>
              <a:defRPr sz="1400">
                <a:solidFill>
                  <a:schemeClr val="tx1">
                    <a:tint val="75000"/>
                  </a:schemeClr>
                </a:solidFill>
              </a:defRPr>
            </a:lvl8pPr>
            <a:lvl9pPr marL="36476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F7DF98-DB47-4897-BCFC-424834EF8939}" type="datetime1">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2590800" y="2590800"/>
            <a:ext cx="6400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04900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AF063F-11FA-4749-877E-7D02A58568B7}" type="datetime1">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userDrawn="1"/>
        </p:nvCxnSpPr>
        <p:spPr>
          <a:xfrm>
            <a:off x="1371601" y="1143000"/>
            <a:ext cx="7543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93610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006DA1-C2F3-4627-B8E9-959EDFF0C285}" type="datetime1">
              <a:rPr lang="en-US" smtClean="0">
                <a:solidFill>
                  <a:prstClr val="black">
                    <a:tint val="75000"/>
                  </a:prstClr>
                </a:solidFill>
              </a:rPr>
              <a:pPr/>
              <a:t>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563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9848156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67"/>
            <a:ext cx="8382000" cy="2135969"/>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38" y="6238876"/>
            <a:ext cx="9144001" cy="619125"/>
          </a:xfrm>
          <a:solidFill>
            <a:srgbClr val="FFFF99"/>
          </a:solidFill>
        </p:spPr>
        <p:txBody>
          <a:bodyPr wrap="square" lIns="152256" tIns="76129" rIns="152256" bIns="76129"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extLst>
      <p:ext uri="{BB962C8B-B14F-4D97-AF65-F5344CB8AC3E}">
        <p14:creationId xmlns:p14="http://schemas.microsoft.com/office/powerpoint/2010/main" val="3490407475"/>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9E09D-30D2-4CB7-957C-04B0406ADF85}" type="datetime1">
              <a:rPr lang="en-US" smtClean="0">
                <a:solidFill>
                  <a:prstClr val="black">
                    <a:tint val="75000"/>
                  </a:prstClr>
                </a:solidFill>
              </a:rPr>
              <a:pPr/>
              <a:t>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6" name="Straight Connector 5"/>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32145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4BD9C-C822-4084-B794-438F5FE0E5DC}" type="datetime1">
              <a:rPr lang="en-US" smtClean="0">
                <a:solidFill>
                  <a:prstClr val="black">
                    <a:tint val="75000"/>
                  </a:prstClr>
                </a:solidFill>
              </a:rPr>
              <a:pPr/>
              <a:t>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64470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19"/>
            <a:ext cx="3008313" cy="4691063"/>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A7B873-6D8E-4103-85E8-87E0379EC401}" type="datetime1">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95409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965" indent="0">
              <a:buNone/>
              <a:defRPr sz="2800"/>
            </a:lvl2pPr>
            <a:lvl3pPr marL="911926" indent="0">
              <a:buNone/>
              <a:defRPr sz="2400"/>
            </a:lvl3pPr>
            <a:lvl4pPr marL="1367883" indent="0">
              <a:buNone/>
              <a:defRPr sz="2000"/>
            </a:lvl4pPr>
            <a:lvl5pPr marL="1823849" indent="0">
              <a:buNone/>
              <a:defRPr sz="2000"/>
            </a:lvl5pPr>
            <a:lvl6pPr marL="2279814" indent="0">
              <a:buNone/>
              <a:defRPr sz="2000"/>
            </a:lvl6pPr>
            <a:lvl7pPr marL="2735772" indent="0">
              <a:buNone/>
              <a:defRPr sz="2000"/>
            </a:lvl7pPr>
            <a:lvl8pPr marL="3191737" indent="0">
              <a:buNone/>
              <a:defRPr sz="2000"/>
            </a:lvl8pPr>
            <a:lvl9pPr marL="364769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92BF27-25E9-4801-97DB-85D33940A7F1}" type="datetime1">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4916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3DC2CA-26A8-41D2-A612-611126FB0968}" type="datetime1">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90649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6F4210-2517-49B1-B39A-F45761F48C6C}" type="datetime1">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Dong Yu</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6858000" y="304801"/>
            <a:ext cx="0" cy="586740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600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over Slide 1">
    <p:bg>
      <p:bgRef idx="1001">
        <a:schemeClr val="bg2"/>
      </p:bgRef>
    </p:bg>
    <p:spTree>
      <p:nvGrpSpPr>
        <p:cNvPr id="1" name=""/>
        <p:cNvGrpSpPr/>
        <p:nvPr/>
      </p:nvGrpSpPr>
      <p:grpSpPr>
        <a:xfrm>
          <a:off x="0" y="0"/>
          <a:ext cx="0" cy="0"/>
          <a:chOff x="0" y="0"/>
          <a:chExt cx="0" cy="0"/>
        </a:xfrm>
      </p:grpSpPr>
      <p:sp>
        <p:nvSpPr>
          <p:cNvPr id="11" name="Title 1"/>
          <p:cNvSpPr>
            <a:spLocks noGrp="1"/>
          </p:cNvSpPr>
          <p:nvPr>
            <p:ph type="title"/>
          </p:nvPr>
        </p:nvSpPr>
        <p:spPr>
          <a:xfrm>
            <a:off x="201931" y="1643063"/>
            <a:ext cx="7394337" cy="2697988"/>
          </a:xfrm>
          <a:noFill/>
        </p:spPr>
        <p:txBody>
          <a:bodyPr tIns="78456" bIns="78456" anchor="t" anchorCtr="0"/>
          <a:lstStyle>
            <a:lvl1pPr>
              <a:defRPr sz="5166" spc="-72" baseline="0">
                <a:solidFill>
                  <a:schemeClr val="tx1"/>
                </a:solidFill>
              </a:defRPr>
            </a:lvl1pPr>
          </a:lstStyle>
          <a:p>
            <a:endParaRPr lang="en-US" dirty="0"/>
          </a:p>
        </p:txBody>
      </p:sp>
      <p:sp>
        <p:nvSpPr>
          <p:cNvPr id="12" name="Text Placeholder 4"/>
          <p:cNvSpPr>
            <a:spLocks noGrp="1"/>
          </p:cNvSpPr>
          <p:nvPr>
            <p:ph type="body" sz="quarter" idx="12" hasCustomPrompt="1"/>
          </p:nvPr>
        </p:nvSpPr>
        <p:spPr>
          <a:xfrm>
            <a:off x="201930" y="4333979"/>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797" t="10161" r="-2797" b="-10161"/>
          <a:stretch/>
        </p:blipFill>
        <p:spPr>
          <a:xfrm>
            <a:off x="0" y="1"/>
            <a:ext cx="4540182" cy="1749389"/>
          </a:xfrm>
          <a:prstGeom prst="rect">
            <a:avLst/>
          </a:prstGeom>
        </p:spPr>
      </p:pic>
    </p:spTree>
    <p:extLst>
      <p:ext uri="{BB962C8B-B14F-4D97-AF65-F5344CB8AC3E}">
        <p14:creationId xmlns:p14="http://schemas.microsoft.com/office/powerpoint/2010/main" val="2780223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667" y="1797844"/>
            <a:ext cx="8466667" cy="3262313"/>
          </a:xfrm>
          <a:prstGeom prst="rect">
            <a:avLst/>
          </a:prstGeom>
        </p:spPr>
      </p:pic>
    </p:spTree>
    <p:extLst>
      <p:ext uri="{BB962C8B-B14F-4D97-AF65-F5344CB8AC3E}">
        <p14:creationId xmlns:p14="http://schemas.microsoft.com/office/powerpoint/2010/main" val="3513110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01930" y="3877272"/>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685171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Video title</a:t>
            </a:r>
            <a:endParaRPr lang="en-US" dirty="0"/>
          </a:p>
        </p:txBody>
      </p:sp>
    </p:spTree>
    <p:extLst>
      <p:ext uri="{BB962C8B-B14F-4D97-AF65-F5344CB8AC3E}">
        <p14:creationId xmlns:p14="http://schemas.microsoft.com/office/powerpoint/2010/main" val="15597218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81698"/>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1"/>
            <a:ext cx="4038600" cy="2579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579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9"/>
            <a:ext cx="4038600" cy="2579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4"/>
          <p:cNvSpPr>
            <a:spLocks noGrp="1" noChangeArrowheads="1"/>
          </p:cNvSpPr>
          <p:nvPr>
            <p:ph type="dt" sz="half" idx="10"/>
          </p:nvPr>
        </p:nvSpPr>
        <p:spPr>
          <a:xfrm>
            <a:off x="457201" y="6356356"/>
            <a:ext cx="2133600" cy="365125"/>
          </a:xfrm>
          <a:prstGeom prst="rect">
            <a:avLst/>
          </a:prstGeom>
          <a:ln/>
        </p:spPr>
        <p:txBody>
          <a:bodyPr lIns="91359" tIns="45680" rIns="91359" bIns="45680"/>
          <a:lstStyle>
            <a:lvl1pPr>
              <a:defRPr/>
            </a:lvl1pPr>
          </a:lstStyle>
          <a:p>
            <a:pPr defTabSz="913532"/>
            <a:fld id="{6389B1E5-8D39-4DB0-9639-235B1527435F}" type="datetime1">
              <a:rPr lang="en-US" smtClean="0">
                <a:solidFill>
                  <a:srgbClr val="FFFFFF"/>
                </a:solidFill>
              </a:rPr>
              <a:t>1/29/2016</a:t>
            </a:fld>
            <a:endParaRPr lang="en-US">
              <a:solidFill>
                <a:srgbClr val="FFFFFF"/>
              </a:solidFill>
            </a:endParaRPr>
          </a:p>
        </p:txBody>
      </p:sp>
      <p:sp>
        <p:nvSpPr>
          <p:cNvPr id="7" name="Rectangle 5"/>
          <p:cNvSpPr>
            <a:spLocks noGrp="1" noChangeArrowheads="1"/>
          </p:cNvSpPr>
          <p:nvPr>
            <p:ph type="ftr" sz="quarter" idx="11"/>
          </p:nvPr>
        </p:nvSpPr>
        <p:spPr>
          <a:xfrm>
            <a:off x="3124200" y="6356356"/>
            <a:ext cx="2895600" cy="365125"/>
          </a:xfrm>
          <a:prstGeom prst="rect">
            <a:avLst/>
          </a:prstGeom>
          <a:ln/>
        </p:spPr>
        <p:txBody>
          <a:bodyPr lIns="91359" tIns="45680" rIns="91359" bIns="45680"/>
          <a:lstStyle>
            <a:lvl1pPr>
              <a:defRPr/>
            </a:lvl1pPr>
          </a:lstStyle>
          <a:p>
            <a:pPr defTabSz="913532"/>
            <a:endParaRPr lang="en-US">
              <a:solidFill>
                <a:srgbClr val="FFFFFF"/>
              </a:solidFill>
            </a:endParaRPr>
          </a:p>
        </p:txBody>
      </p:sp>
      <p:sp>
        <p:nvSpPr>
          <p:cNvPr id="8" name="Rectangle 6"/>
          <p:cNvSpPr>
            <a:spLocks noGrp="1" noChangeArrowheads="1"/>
          </p:cNvSpPr>
          <p:nvPr>
            <p:ph type="sldNum" sz="quarter" idx="12"/>
          </p:nvPr>
        </p:nvSpPr>
        <p:spPr>
          <a:xfrm>
            <a:off x="6553200" y="6356356"/>
            <a:ext cx="2133600" cy="365125"/>
          </a:xfrm>
          <a:prstGeom prst="rect">
            <a:avLst/>
          </a:prstGeom>
          <a:ln/>
        </p:spPr>
        <p:txBody>
          <a:bodyPr lIns="91359" tIns="45680" rIns="91359" bIns="45680"/>
          <a:lstStyle>
            <a:lvl1pPr>
              <a:defRPr/>
            </a:lvl1pPr>
          </a:lstStyle>
          <a:p>
            <a:pPr defTabSz="913532"/>
            <a:fld id="{8E98D9C4-299A-4495-8AEF-45F227F6ACE8}" type="slidenum">
              <a:rPr lang="en-US">
                <a:solidFill>
                  <a:srgbClr val="FFFFFF"/>
                </a:solidFill>
              </a:rPr>
              <a:pPr defTabSz="913532"/>
              <a:t>‹#›</a:t>
            </a:fld>
            <a:endParaRPr lang="en-US">
              <a:solidFill>
                <a:srgbClr val="FFFFFF"/>
              </a:solidFill>
            </a:endParaRPr>
          </a:p>
        </p:txBody>
      </p:sp>
    </p:spTree>
    <p:extLst>
      <p:ext uri="{BB962C8B-B14F-4D97-AF65-F5344CB8AC3E}">
        <p14:creationId xmlns:p14="http://schemas.microsoft.com/office/powerpoint/2010/main" val="118344165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3"/>
            <a:ext cx="8740143" cy="1796217"/>
          </a:xfrm>
          <a:noFill/>
        </p:spPr>
        <p:txBody>
          <a:bodyPr tIns="78456" bIns="78456" anchor="t" anchorCtr="0"/>
          <a:lstStyle>
            <a:lvl1pPr>
              <a:defRPr sz="6333" spc="-72" baseline="0">
                <a:solidFill>
                  <a:schemeClr val="tx1"/>
                </a:solidFill>
              </a:defRPr>
            </a:lvl1pPr>
          </a:lstStyle>
          <a:p>
            <a:r>
              <a:rPr lang="en-US" dirty="0" smtClean="0"/>
              <a:t>Section title</a:t>
            </a:r>
            <a:endParaRPr lang="en-US" dirty="0"/>
          </a:p>
        </p:txBody>
      </p:sp>
    </p:spTree>
    <p:extLst>
      <p:ext uri="{BB962C8B-B14F-4D97-AF65-F5344CB8AC3E}">
        <p14:creationId xmlns:p14="http://schemas.microsoft.com/office/powerpoint/2010/main" val="122936313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userDrawn="1"/>
        </p:nvGrpSpPr>
        <p:grpSpPr>
          <a:xfrm>
            <a:off x="56083" y="6271404"/>
            <a:ext cx="2414989" cy="562374"/>
            <a:chOff x="67299" y="6689496"/>
            <a:chExt cx="2897986" cy="599865"/>
          </a:xfrm>
        </p:grpSpPr>
        <p:sp>
          <p:nvSpPr>
            <p:cNvPr id="18" name="TextBox 17"/>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307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55054403"/>
      </p:ext>
    </p:extLst>
  </p:cSld>
  <p:clrMapOvr>
    <a:masterClrMapping/>
  </p:clrMapOvr>
  <p:transition>
    <p:fade/>
  </p:transition>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1"/>
                    </a:gs>
                    <a:gs pos="99000">
                      <a:schemeClr val="tx1"/>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5672052"/>
      </p:ext>
    </p:extLst>
  </p:cSld>
  <p:clrMapOvr>
    <a:masterClrMapping/>
  </p:clrMapOvr>
  <p:transition>
    <p:fade/>
  </p:transition>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5"/>
            <a:ext cx="8740143" cy="1623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1" name="TextBox 20"/>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627192576"/>
      </p:ext>
    </p:extLst>
  </p:cSld>
  <p:clrMapOvr>
    <a:masterClrMapping/>
  </p:clrMapOvr>
  <p:transition>
    <p:fade/>
  </p:transition>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3" cy="1623012"/>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 name="Picture 1"/>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3271225024"/>
      </p:ext>
    </p:extLst>
  </p:cSld>
  <p:clrMapOvr>
    <a:masterClrMapping/>
  </p:clrMapOvr>
  <p:transition>
    <p:fade/>
  </p:transition>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3684606785"/>
      </p:ext>
    </p:extLst>
  </p:cSld>
  <p:clrMapOvr>
    <a:masterClrMapping/>
  </p:clrMapOvr>
  <p:transition>
    <p:fade/>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6"/>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721688048"/>
      </p:ext>
    </p:extLst>
  </p:cSld>
  <p:clrMapOvr>
    <a:masterClrMapping/>
  </p:clrMapOvr>
  <p:transition>
    <p:fade/>
  </p:transition>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703266255"/>
      </p:ext>
    </p:extLst>
  </p:cSld>
  <p:clrMapOvr>
    <a:masterClrMapping/>
  </p:clrMapOvr>
  <p:transition>
    <p:fade/>
  </p:transition>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9" name="Group 8"/>
          <p:cNvGrpSpPr/>
          <p:nvPr userDrawn="1"/>
        </p:nvGrpSpPr>
        <p:grpSpPr>
          <a:xfrm>
            <a:off x="0" y="5595668"/>
            <a:ext cx="9144000" cy="1262333"/>
            <a:chOff x="0" y="5890113"/>
            <a:chExt cx="12436475" cy="1104412"/>
          </a:xfrm>
        </p:grpSpPr>
        <p:sp>
          <p:nvSpPr>
            <p:cNvPr id="10" name="Rectangle 9"/>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7" name="TextBox 16"/>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9"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Picture 13"/>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693824243"/>
      </p:ext>
    </p:extLst>
  </p:cSld>
  <p:clrMapOvr>
    <a:masterClrMapping/>
  </p:clrMapOvr>
  <p:transition>
    <p:fade/>
  </p:transition>
  <p:timing>
    <p:tnLst>
      <p:par>
        <p:cTn id="1" dur="indefinite" restart="never" nodeType="tmRoot"/>
      </p:par>
    </p:tnLst>
  </p:timing>
  <p:hf hdr="0" ftr="0" dt="0"/>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6" name="Group 5"/>
          <p:cNvGrpSpPr/>
          <p:nvPr userDrawn="1"/>
        </p:nvGrpSpPr>
        <p:grpSpPr>
          <a:xfrm>
            <a:off x="0" y="5595668"/>
            <a:ext cx="9144000" cy="1262333"/>
            <a:chOff x="0" y="5890113"/>
            <a:chExt cx="12436475" cy="1104412"/>
          </a:xfrm>
        </p:grpSpPr>
        <p:sp>
          <p:nvSpPr>
            <p:cNvPr id="7" name="Rectangle 6"/>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5" name="TextBox 14"/>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1" name="Group 10"/>
          <p:cNvGrpSpPr/>
          <p:nvPr userDrawn="1"/>
        </p:nvGrpSpPr>
        <p:grpSpPr>
          <a:xfrm>
            <a:off x="56083" y="6271404"/>
            <a:ext cx="2414989" cy="562374"/>
            <a:chOff x="67299" y="6689496"/>
            <a:chExt cx="2897986" cy="599865"/>
          </a:xfrm>
        </p:grpSpPr>
        <p:sp>
          <p:nvSpPr>
            <p:cNvPr id="12" name="TextBox 11"/>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49318584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chemeClr val="bg1"/>
        </a:solidFill>
        <a:effectLst/>
      </p:bgPr>
    </p:bg>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5997748" y="5708882"/>
            <a:ext cx="1834870" cy="882544"/>
          </a:xfrm>
          <a:custGeom>
            <a:avLst/>
            <a:gdLst>
              <a:gd name="T0" fmla="*/ 188 w 203"/>
              <a:gd name="T1" fmla="*/ 35 h 73"/>
              <a:gd name="T2" fmla="*/ 201 w 203"/>
              <a:gd name="T3" fmla="*/ 17 h 73"/>
              <a:gd name="T4" fmla="*/ 179 w 203"/>
              <a:gd name="T5" fmla="*/ 0 h 73"/>
              <a:gd name="T6" fmla="*/ 163 w 203"/>
              <a:gd name="T7" fmla="*/ 16 h 73"/>
              <a:gd name="T8" fmla="*/ 186 w 203"/>
              <a:gd name="T9" fmla="*/ 20 h 73"/>
              <a:gd name="T10" fmla="*/ 167 w 203"/>
              <a:gd name="T11" fmla="*/ 30 h 73"/>
              <a:gd name="T12" fmla="*/ 173 w 203"/>
              <a:gd name="T13" fmla="*/ 42 h 73"/>
              <a:gd name="T14" fmla="*/ 188 w 203"/>
              <a:gd name="T15" fmla="*/ 51 h 73"/>
              <a:gd name="T16" fmla="*/ 176 w 203"/>
              <a:gd name="T17" fmla="*/ 61 h 73"/>
              <a:gd name="T18" fmla="*/ 160 w 203"/>
              <a:gd name="T19" fmla="*/ 70 h 73"/>
              <a:gd name="T20" fmla="*/ 197 w 203"/>
              <a:gd name="T21" fmla="*/ 67 h 73"/>
              <a:gd name="T22" fmla="*/ 199 w 203"/>
              <a:gd name="T23" fmla="*/ 41 h 73"/>
              <a:gd name="T24" fmla="*/ 138 w 203"/>
              <a:gd name="T25" fmla="*/ 60 h 73"/>
              <a:gd name="T26" fmla="*/ 108 w 203"/>
              <a:gd name="T27" fmla="*/ 6 h 73"/>
              <a:gd name="T28" fmla="*/ 123 w 203"/>
              <a:gd name="T29" fmla="*/ 15 h 73"/>
              <a:gd name="T30" fmla="*/ 109 w 203"/>
              <a:gd name="T31" fmla="*/ 60 h 73"/>
              <a:gd name="T32" fmla="*/ 151 w 203"/>
              <a:gd name="T33" fmla="*/ 72 h 73"/>
              <a:gd name="T34" fmla="*/ 76 w 203"/>
              <a:gd name="T35" fmla="*/ 61 h 73"/>
              <a:gd name="T36" fmla="*/ 76 w 203"/>
              <a:gd name="T37" fmla="*/ 12 h 73"/>
              <a:gd name="T38" fmla="*/ 76 w 203"/>
              <a:gd name="T39" fmla="*/ 61 h 73"/>
              <a:gd name="T40" fmla="*/ 58 w 203"/>
              <a:gd name="T41" fmla="*/ 9 h 73"/>
              <a:gd name="T42" fmla="*/ 75 w 203"/>
              <a:gd name="T43" fmla="*/ 73 h 73"/>
              <a:gd name="T44" fmla="*/ 100 w 203"/>
              <a:gd name="T45" fmla="*/ 36 h 73"/>
              <a:gd name="T46" fmla="*/ 45 w 203"/>
              <a:gd name="T47" fmla="*/ 59 h 73"/>
              <a:gd name="T48" fmla="*/ 18 w 203"/>
              <a:gd name="T49" fmla="*/ 59 h 73"/>
              <a:gd name="T50" fmla="*/ 46 w 203"/>
              <a:gd name="T51" fmla="*/ 20 h 73"/>
              <a:gd name="T52" fmla="*/ 24 w 203"/>
              <a:gd name="T53" fmla="*/ 0 h 73"/>
              <a:gd name="T54" fmla="*/ 4 w 203"/>
              <a:gd name="T55" fmla="*/ 20 h 73"/>
              <a:gd name="T56" fmla="*/ 30 w 203"/>
              <a:gd name="T57" fmla="*/ 22 h 73"/>
              <a:gd name="T58" fmla="*/ 20 w 203"/>
              <a:gd name="T59" fmla="*/ 40 h 73"/>
              <a:gd name="T60" fmla="*/ 0 w 203"/>
              <a:gd name="T61" fmla="*/ 72 h 73"/>
              <a:gd name="T62" fmla="*/ 45 w 203"/>
              <a:gd name="T63"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3" h="73">
                <a:moveTo>
                  <a:pt x="199" y="41"/>
                </a:moveTo>
                <a:cubicBezTo>
                  <a:pt x="197" y="38"/>
                  <a:pt x="193" y="36"/>
                  <a:pt x="188" y="35"/>
                </a:cubicBezTo>
                <a:cubicBezTo>
                  <a:pt x="188" y="35"/>
                  <a:pt x="188" y="35"/>
                  <a:pt x="188" y="35"/>
                </a:cubicBezTo>
                <a:cubicBezTo>
                  <a:pt x="197" y="33"/>
                  <a:pt x="201" y="27"/>
                  <a:pt x="201" y="17"/>
                </a:cubicBezTo>
                <a:cubicBezTo>
                  <a:pt x="201" y="13"/>
                  <a:pt x="200" y="9"/>
                  <a:pt x="196" y="6"/>
                </a:cubicBezTo>
                <a:cubicBezTo>
                  <a:pt x="192" y="2"/>
                  <a:pt x="187" y="0"/>
                  <a:pt x="179" y="0"/>
                </a:cubicBezTo>
                <a:cubicBezTo>
                  <a:pt x="173" y="0"/>
                  <a:pt x="168" y="1"/>
                  <a:pt x="163" y="4"/>
                </a:cubicBezTo>
                <a:cubicBezTo>
                  <a:pt x="163" y="16"/>
                  <a:pt x="163" y="16"/>
                  <a:pt x="163" y="16"/>
                </a:cubicBezTo>
                <a:cubicBezTo>
                  <a:pt x="167" y="13"/>
                  <a:pt x="171" y="12"/>
                  <a:pt x="176" y="12"/>
                </a:cubicBezTo>
                <a:cubicBezTo>
                  <a:pt x="183" y="12"/>
                  <a:pt x="186" y="15"/>
                  <a:pt x="186" y="20"/>
                </a:cubicBezTo>
                <a:cubicBezTo>
                  <a:pt x="186" y="27"/>
                  <a:pt x="182" y="30"/>
                  <a:pt x="173" y="30"/>
                </a:cubicBezTo>
                <a:cubicBezTo>
                  <a:pt x="167" y="30"/>
                  <a:pt x="167" y="30"/>
                  <a:pt x="167" y="30"/>
                </a:cubicBezTo>
                <a:cubicBezTo>
                  <a:pt x="167" y="42"/>
                  <a:pt x="167" y="42"/>
                  <a:pt x="167" y="42"/>
                </a:cubicBezTo>
                <a:cubicBezTo>
                  <a:pt x="173" y="42"/>
                  <a:pt x="173" y="42"/>
                  <a:pt x="173" y="42"/>
                </a:cubicBezTo>
                <a:cubicBezTo>
                  <a:pt x="178" y="42"/>
                  <a:pt x="181" y="42"/>
                  <a:pt x="184" y="44"/>
                </a:cubicBezTo>
                <a:cubicBezTo>
                  <a:pt x="187" y="46"/>
                  <a:pt x="188" y="48"/>
                  <a:pt x="188" y="51"/>
                </a:cubicBezTo>
                <a:cubicBezTo>
                  <a:pt x="188" y="54"/>
                  <a:pt x="187" y="57"/>
                  <a:pt x="185" y="59"/>
                </a:cubicBezTo>
                <a:cubicBezTo>
                  <a:pt x="183" y="60"/>
                  <a:pt x="180" y="61"/>
                  <a:pt x="176" y="61"/>
                </a:cubicBezTo>
                <a:cubicBezTo>
                  <a:pt x="170" y="61"/>
                  <a:pt x="165" y="59"/>
                  <a:pt x="160" y="56"/>
                </a:cubicBezTo>
                <a:cubicBezTo>
                  <a:pt x="160" y="70"/>
                  <a:pt x="160" y="70"/>
                  <a:pt x="160" y="70"/>
                </a:cubicBezTo>
                <a:cubicBezTo>
                  <a:pt x="165" y="72"/>
                  <a:pt x="170" y="73"/>
                  <a:pt x="177" y="73"/>
                </a:cubicBezTo>
                <a:cubicBezTo>
                  <a:pt x="186" y="73"/>
                  <a:pt x="192" y="71"/>
                  <a:pt x="197" y="67"/>
                </a:cubicBezTo>
                <a:cubicBezTo>
                  <a:pt x="201" y="63"/>
                  <a:pt x="203" y="58"/>
                  <a:pt x="203" y="52"/>
                </a:cubicBezTo>
                <a:cubicBezTo>
                  <a:pt x="203" y="47"/>
                  <a:pt x="202" y="44"/>
                  <a:pt x="199" y="41"/>
                </a:cubicBezTo>
                <a:moveTo>
                  <a:pt x="151" y="60"/>
                </a:moveTo>
                <a:cubicBezTo>
                  <a:pt x="138" y="60"/>
                  <a:pt x="138" y="60"/>
                  <a:pt x="138" y="60"/>
                </a:cubicBezTo>
                <a:cubicBezTo>
                  <a:pt x="138" y="0"/>
                  <a:pt x="138" y="0"/>
                  <a:pt x="138" y="0"/>
                </a:cubicBezTo>
                <a:cubicBezTo>
                  <a:pt x="108" y="6"/>
                  <a:pt x="108" y="6"/>
                  <a:pt x="108" y="6"/>
                </a:cubicBezTo>
                <a:cubicBezTo>
                  <a:pt x="108" y="19"/>
                  <a:pt x="108" y="19"/>
                  <a:pt x="108" y="19"/>
                </a:cubicBezTo>
                <a:cubicBezTo>
                  <a:pt x="123" y="15"/>
                  <a:pt x="123" y="15"/>
                  <a:pt x="123" y="15"/>
                </a:cubicBezTo>
                <a:cubicBezTo>
                  <a:pt x="123" y="60"/>
                  <a:pt x="123" y="60"/>
                  <a:pt x="123" y="60"/>
                </a:cubicBezTo>
                <a:cubicBezTo>
                  <a:pt x="109" y="60"/>
                  <a:pt x="109" y="60"/>
                  <a:pt x="109" y="60"/>
                </a:cubicBezTo>
                <a:cubicBezTo>
                  <a:pt x="109" y="72"/>
                  <a:pt x="109" y="72"/>
                  <a:pt x="109" y="72"/>
                </a:cubicBezTo>
                <a:cubicBezTo>
                  <a:pt x="151" y="72"/>
                  <a:pt x="151" y="72"/>
                  <a:pt x="151" y="72"/>
                </a:cubicBezTo>
                <a:lnTo>
                  <a:pt x="151" y="60"/>
                </a:lnTo>
                <a:close/>
                <a:moveTo>
                  <a:pt x="76" y="61"/>
                </a:moveTo>
                <a:cubicBezTo>
                  <a:pt x="70" y="61"/>
                  <a:pt x="66" y="53"/>
                  <a:pt x="66" y="37"/>
                </a:cubicBezTo>
                <a:cubicBezTo>
                  <a:pt x="66" y="20"/>
                  <a:pt x="70" y="12"/>
                  <a:pt x="76" y="12"/>
                </a:cubicBezTo>
                <a:cubicBezTo>
                  <a:pt x="82" y="12"/>
                  <a:pt x="85" y="20"/>
                  <a:pt x="85" y="36"/>
                </a:cubicBezTo>
                <a:cubicBezTo>
                  <a:pt x="85" y="53"/>
                  <a:pt x="82" y="61"/>
                  <a:pt x="76" y="61"/>
                </a:cubicBezTo>
                <a:moveTo>
                  <a:pt x="77" y="0"/>
                </a:moveTo>
                <a:cubicBezTo>
                  <a:pt x="69" y="0"/>
                  <a:pt x="62" y="3"/>
                  <a:pt x="58" y="9"/>
                </a:cubicBezTo>
                <a:cubicBezTo>
                  <a:pt x="54" y="16"/>
                  <a:pt x="51" y="25"/>
                  <a:pt x="51" y="38"/>
                </a:cubicBezTo>
                <a:cubicBezTo>
                  <a:pt x="51" y="61"/>
                  <a:pt x="59" y="73"/>
                  <a:pt x="75" y="73"/>
                </a:cubicBezTo>
                <a:cubicBezTo>
                  <a:pt x="83" y="73"/>
                  <a:pt x="89" y="70"/>
                  <a:pt x="94" y="64"/>
                </a:cubicBezTo>
                <a:cubicBezTo>
                  <a:pt x="98" y="57"/>
                  <a:pt x="100" y="48"/>
                  <a:pt x="100" y="36"/>
                </a:cubicBezTo>
                <a:cubicBezTo>
                  <a:pt x="100" y="12"/>
                  <a:pt x="92" y="0"/>
                  <a:pt x="77" y="0"/>
                </a:cubicBezTo>
                <a:moveTo>
                  <a:pt x="45" y="59"/>
                </a:moveTo>
                <a:cubicBezTo>
                  <a:pt x="18" y="59"/>
                  <a:pt x="18" y="59"/>
                  <a:pt x="18" y="59"/>
                </a:cubicBezTo>
                <a:cubicBezTo>
                  <a:pt x="18" y="59"/>
                  <a:pt x="18" y="59"/>
                  <a:pt x="18" y="59"/>
                </a:cubicBezTo>
                <a:cubicBezTo>
                  <a:pt x="31" y="46"/>
                  <a:pt x="31" y="46"/>
                  <a:pt x="31" y="46"/>
                </a:cubicBezTo>
                <a:cubicBezTo>
                  <a:pt x="41" y="37"/>
                  <a:pt x="46" y="28"/>
                  <a:pt x="46" y="20"/>
                </a:cubicBezTo>
                <a:cubicBezTo>
                  <a:pt x="46" y="14"/>
                  <a:pt x="44" y="9"/>
                  <a:pt x="40" y="6"/>
                </a:cubicBezTo>
                <a:cubicBezTo>
                  <a:pt x="36" y="2"/>
                  <a:pt x="31" y="0"/>
                  <a:pt x="24" y="0"/>
                </a:cubicBezTo>
                <a:cubicBezTo>
                  <a:pt x="16" y="0"/>
                  <a:pt x="10" y="2"/>
                  <a:pt x="4" y="6"/>
                </a:cubicBezTo>
                <a:cubicBezTo>
                  <a:pt x="4" y="20"/>
                  <a:pt x="4" y="20"/>
                  <a:pt x="4" y="20"/>
                </a:cubicBezTo>
                <a:cubicBezTo>
                  <a:pt x="9" y="15"/>
                  <a:pt x="15" y="12"/>
                  <a:pt x="20" y="12"/>
                </a:cubicBezTo>
                <a:cubicBezTo>
                  <a:pt x="27" y="12"/>
                  <a:pt x="30" y="16"/>
                  <a:pt x="30" y="22"/>
                </a:cubicBezTo>
                <a:cubicBezTo>
                  <a:pt x="30" y="25"/>
                  <a:pt x="30" y="28"/>
                  <a:pt x="28" y="30"/>
                </a:cubicBezTo>
                <a:cubicBezTo>
                  <a:pt x="27" y="33"/>
                  <a:pt x="24" y="36"/>
                  <a:pt x="20" y="40"/>
                </a:cubicBezTo>
                <a:cubicBezTo>
                  <a:pt x="0" y="60"/>
                  <a:pt x="0" y="60"/>
                  <a:pt x="0" y="60"/>
                </a:cubicBezTo>
                <a:cubicBezTo>
                  <a:pt x="0" y="72"/>
                  <a:pt x="0" y="72"/>
                  <a:pt x="0" y="72"/>
                </a:cubicBezTo>
                <a:cubicBezTo>
                  <a:pt x="45" y="72"/>
                  <a:pt x="45" y="72"/>
                  <a:pt x="45" y="72"/>
                </a:cubicBezTo>
                <a:lnTo>
                  <a:pt x="45" y="59"/>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8" name="Freeform 7"/>
          <p:cNvSpPr>
            <a:spLocks noEditPoints="1"/>
          </p:cNvSpPr>
          <p:nvPr userDrawn="1"/>
        </p:nvSpPr>
        <p:spPr bwMode="auto">
          <a:xfrm>
            <a:off x="4217738" y="4104117"/>
            <a:ext cx="3624218" cy="1256107"/>
          </a:xfrm>
          <a:custGeom>
            <a:avLst/>
            <a:gdLst>
              <a:gd name="T0" fmla="*/ 392 w 401"/>
              <a:gd name="T1" fmla="*/ 97 h 104"/>
              <a:gd name="T2" fmla="*/ 382 w 401"/>
              <a:gd name="T3" fmla="*/ 83 h 104"/>
              <a:gd name="T4" fmla="*/ 401 w 401"/>
              <a:gd name="T5" fmla="*/ 36 h 104"/>
              <a:gd name="T6" fmla="*/ 382 w 401"/>
              <a:gd name="T7" fmla="*/ 31 h 104"/>
              <a:gd name="T8" fmla="*/ 379 w 401"/>
              <a:gd name="T9" fmla="*/ 11 h 104"/>
              <a:gd name="T10" fmla="*/ 376 w 401"/>
              <a:gd name="T11" fmla="*/ 31 h 104"/>
              <a:gd name="T12" fmla="*/ 363 w 401"/>
              <a:gd name="T13" fmla="*/ 36 h 104"/>
              <a:gd name="T14" fmla="*/ 376 w 401"/>
              <a:gd name="T15" fmla="*/ 84 h 104"/>
              <a:gd name="T16" fmla="*/ 401 w 401"/>
              <a:gd name="T17" fmla="*/ 101 h 104"/>
              <a:gd name="T18" fmla="*/ 355 w 401"/>
              <a:gd name="T19" fmla="*/ 31 h 104"/>
              <a:gd name="T20" fmla="*/ 349 w 401"/>
              <a:gd name="T21" fmla="*/ 102 h 104"/>
              <a:gd name="T22" fmla="*/ 355 w 401"/>
              <a:gd name="T23" fmla="*/ 31 h 104"/>
              <a:gd name="T24" fmla="*/ 358 w 401"/>
              <a:gd name="T25" fmla="*/ 7 h 104"/>
              <a:gd name="T26" fmla="*/ 352 w 401"/>
              <a:gd name="T27" fmla="*/ 2 h 104"/>
              <a:gd name="T28" fmla="*/ 347 w 401"/>
              <a:gd name="T29" fmla="*/ 7 h 104"/>
              <a:gd name="T30" fmla="*/ 352 w 401"/>
              <a:gd name="T31" fmla="*/ 13 h 104"/>
              <a:gd name="T32" fmla="*/ 336 w 401"/>
              <a:gd name="T33" fmla="*/ 102 h 104"/>
              <a:gd name="T34" fmla="*/ 313 w 401"/>
              <a:gd name="T35" fmla="*/ 29 h 104"/>
              <a:gd name="T36" fmla="*/ 290 w 401"/>
              <a:gd name="T37" fmla="*/ 45 h 104"/>
              <a:gd name="T38" fmla="*/ 269 w 401"/>
              <a:gd name="T39" fmla="*/ 29 h 104"/>
              <a:gd name="T40" fmla="*/ 247 w 401"/>
              <a:gd name="T41" fmla="*/ 42 h 104"/>
              <a:gd name="T42" fmla="*/ 240 w 401"/>
              <a:gd name="T43" fmla="*/ 31 h 104"/>
              <a:gd name="T44" fmla="*/ 247 w 401"/>
              <a:gd name="T45" fmla="*/ 102 h 104"/>
              <a:gd name="T46" fmla="*/ 253 w 401"/>
              <a:gd name="T47" fmla="*/ 42 h 104"/>
              <a:gd name="T48" fmla="*/ 285 w 401"/>
              <a:gd name="T49" fmla="*/ 58 h 104"/>
              <a:gd name="T50" fmla="*/ 292 w 401"/>
              <a:gd name="T51" fmla="*/ 102 h 104"/>
              <a:gd name="T52" fmla="*/ 298 w 401"/>
              <a:gd name="T53" fmla="*/ 42 h 104"/>
              <a:gd name="T54" fmla="*/ 326 w 401"/>
              <a:gd name="T55" fmla="*/ 40 h 104"/>
              <a:gd name="T56" fmla="*/ 330 w 401"/>
              <a:gd name="T57" fmla="*/ 102 h 104"/>
              <a:gd name="T58" fmla="*/ 228 w 401"/>
              <a:gd name="T59" fmla="*/ 102 h 104"/>
              <a:gd name="T60" fmla="*/ 204 w 401"/>
              <a:gd name="T61" fmla="*/ 29 h 104"/>
              <a:gd name="T62" fmla="*/ 181 w 401"/>
              <a:gd name="T63" fmla="*/ 45 h 104"/>
              <a:gd name="T64" fmla="*/ 160 w 401"/>
              <a:gd name="T65" fmla="*/ 29 h 104"/>
              <a:gd name="T66" fmla="*/ 138 w 401"/>
              <a:gd name="T67" fmla="*/ 42 h 104"/>
              <a:gd name="T68" fmla="*/ 132 w 401"/>
              <a:gd name="T69" fmla="*/ 31 h 104"/>
              <a:gd name="T70" fmla="*/ 138 w 401"/>
              <a:gd name="T71" fmla="*/ 102 h 104"/>
              <a:gd name="T72" fmla="*/ 144 w 401"/>
              <a:gd name="T73" fmla="*/ 42 h 104"/>
              <a:gd name="T74" fmla="*/ 177 w 401"/>
              <a:gd name="T75" fmla="*/ 58 h 104"/>
              <a:gd name="T76" fmla="*/ 183 w 401"/>
              <a:gd name="T77" fmla="*/ 102 h 104"/>
              <a:gd name="T78" fmla="*/ 189 w 401"/>
              <a:gd name="T79" fmla="*/ 42 h 104"/>
              <a:gd name="T80" fmla="*/ 217 w 401"/>
              <a:gd name="T81" fmla="*/ 40 h 104"/>
              <a:gd name="T82" fmla="*/ 221 w 401"/>
              <a:gd name="T83" fmla="*/ 102 h 104"/>
              <a:gd name="T84" fmla="*/ 118 w 401"/>
              <a:gd name="T85" fmla="*/ 102 h 104"/>
              <a:gd name="T86" fmla="*/ 111 w 401"/>
              <a:gd name="T87" fmla="*/ 31 h 104"/>
              <a:gd name="T88" fmla="*/ 105 w 401"/>
              <a:gd name="T89" fmla="*/ 90 h 104"/>
              <a:gd name="T90" fmla="*/ 74 w 401"/>
              <a:gd name="T91" fmla="*/ 91 h 104"/>
              <a:gd name="T92" fmla="*/ 69 w 401"/>
              <a:gd name="T93" fmla="*/ 31 h 104"/>
              <a:gd name="T94" fmla="*/ 63 w 401"/>
              <a:gd name="T95" fmla="*/ 72 h 104"/>
              <a:gd name="T96" fmla="*/ 111 w 401"/>
              <a:gd name="T97" fmla="*/ 89 h 104"/>
              <a:gd name="T98" fmla="*/ 111 w 401"/>
              <a:gd name="T99" fmla="*/ 102 h 104"/>
              <a:gd name="T100" fmla="*/ 10 w 401"/>
              <a:gd name="T101" fmla="*/ 102 h 104"/>
              <a:gd name="T102" fmla="*/ 45 w 401"/>
              <a:gd name="T103" fmla="*/ 96 h 104"/>
              <a:gd name="T104" fmla="*/ 48 w 401"/>
              <a:gd name="T105" fmla="*/ 63 h 104"/>
              <a:gd name="T106" fmla="*/ 12 w 401"/>
              <a:gd name="T107" fmla="*/ 37 h 104"/>
              <a:gd name="T108" fmla="*/ 14 w 401"/>
              <a:gd name="T109" fmla="*/ 12 h 104"/>
              <a:gd name="T110" fmla="*/ 49 w 401"/>
              <a:gd name="T111" fmla="*/ 11 h 104"/>
              <a:gd name="T112" fmla="*/ 31 w 401"/>
              <a:gd name="T113" fmla="*/ 0 h 104"/>
              <a:gd name="T114" fmla="*/ 1 w 401"/>
              <a:gd name="T115" fmla="*/ 26 h 104"/>
              <a:gd name="T116" fmla="*/ 24 w 401"/>
              <a:gd name="T117" fmla="*/ 54 h 104"/>
              <a:gd name="T118" fmla="*/ 46 w 401"/>
              <a:gd name="T119" fmla="*/ 79 h 104"/>
              <a:gd name="T120" fmla="*/ 22 w 401"/>
              <a:gd name="T121" fmla="*/ 97 h 104"/>
              <a:gd name="T122" fmla="*/ 0 w 401"/>
              <a:gd name="T123" fmla="*/ 9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104">
                <a:moveTo>
                  <a:pt x="401" y="95"/>
                </a:moveTo>
                <a:cubicBezTo>
                  <a:pt x="398" y="97"/>
                  <a:pt x="395" y="97"/>
                  <a:pt x="392" y="97"/>
                </a:cubicBezTo>
                <a:cubicBezTo>
                  <a:pt x="388" y="97"/>
                  <a:pt x="386" y="96"/>
                  <a:pt x="384" y="94"/>
                </a:cubicBezTo>
                <a:cubicBezTo>
                  <a:pt x="383" y="92"/>
                  <a:pt x="382" y="88"/>
                  <a:pt x="382" y="83"/>
                </a:cubicBezTo>
                <a:cubicBezTo>
                  <a:pt x="382" y="36"/>
                  <a:pt x="382" y="36"/>
                  <a:pt x="382" y="36"/>
                </a:cubicBezTo>
                <a:cubicBezTo>
                  <a:pt x="401" y="36"/>
                  <a:pt x="401" y="36"/>
                  <a:pt x="401" y="36"/>
                </a:cubicBezTo>
                <a:cubicBezTo>
                  <a:pt x="401" y="31"/>
                  <a:pt x="401" y="31"/>
                  <a:pt x="401" y="31"/>
                </a:cubicBezTo>
                <a:cubicBezTo>
                  <a:pt x="382" y="31"/>
                  <a:pt x="382" y="31"/>
                  <a:pt x="382" y="31"/>
                </a:cubicBezTo>
                <a:cubicBezTo>
                  <a:pt x="382" y="10"/>
                  <a:pt x="382" y="10"/>
                  <a:pt x="382" y="10"/>
                </a:cubicBezTo>
                <a:cubicBezTo>
                  <a:pt x="381" y="10"/>
                  <a:pt x="380" y="11"/>
                  <a:pt x="379" y="11"/>
                </a:cubicBezTo>
                <a:cubicBezTo>
                  <a:pt x="378" y="11"/>
                  <a:pt x="377" y="12"/>
                  <a:pt x="376" y="12"/>
                </a:cubicBezTo>
                <a:cubicBezTo>
                  <a:pt x="376" y="31"/>
                  <a:pt x="376" y="31"/>
                  <a:pt x="376" y="31"/>
                </a:cubicBezTo>
                <a:cubicBezTo>
                  <a:pt x="363" y="31"/>
                  <a:pt x="363" y="31"/>
                  <a:pt x="363" y="31"/>
                </a:cubicBezTo>
                <a:cubicBezTo>
                  <a:pt x="363" y="36"/>
                  <a:pt x="363" y="36"/>
                  <a:pt x="363" y="36"/>
                </a:cubicBezTo>
                <a:cubicBezTo>
                  <a:pt x="376" y="36"/>
                  <a:pt x="376" y="36"/>
                  <a:pt x="376" y="36"/>
                </a:cubicBezTo>
                <a:cubicBezTo>
                  <a:pt x="376" y="84"/>
                  <a:pt x="376" y="84"/>
                  <a:pt x="376" y="84"/>
                </a:cubicBezTo>
                <a:cubicBezTo>
                  <a:pt x="376" y="97"/>
                  <a:pt x="381" y="103"/>
                  <a:pt x="391" y="103"/>
                </a:cubicBezTo>
                <a:cubicBezTo>
                  <a:pt x="394" y="103"/>
                  <a:pt x="397" y="102"/>
                  <a:pt x="401" y="101"/>
                </a:cubicBezTo>
                <a:lnTo>
                  <a:pt x="401" y="95"/>
                </a:lnTo>
                <a:close/>
                <a:moveTo>
                  <a:pt x="355" y="31"/>
                </a:moveTo>
                <a:cubicBezTo>
                  <a:pt x="349" y="31"/>
                  <a:pt x="349" y="31"/>
                  <a:pt x="349" y="31"/>
                </a:cubicBezTo>
                <a:cubicBezTo>
                  <a:pt x="349" y="102"/>
                  <a:pt x="349" y="102"/>
                  <a:pt x="349" y="102"/>
                </a:cubicBezTo>
                <a:cubicBezTo>
                  <a:pt x="355" y="102"/>
                  <a:pt x="355" y="102"/>
                  <a:pt x="355" y="102"/>
                </a:cubicBezTo>
                <a:lnTo>
                  <a:pt x="355" y="31"/>
                </a:lnTo>
                <a:close/>
                <a:moveTo>
                  <a:pt x="356" y="11"/>
                </a:moveTo>
                <a:cubicBezTo>
                  <a:pt x="357" y="10"/>
                  <a:pt x="358" y="9"/>
                  <a:pt x="358" y="7"/>
                </a:cubicBezTo>
                <a:cubicBezTo>
                  <a:pt x="358" y="6"/>
                  <a:pt x="357" y="4"/>
                  <a:pt x="356" y="3"/>
                </a:cubicBezTo>
                <a:cubicBezTo>
                  <a:pt x="355" y="3"/>
                  <a:pt x="354" y="2"/>
                  <a:pt x="352" y="2"/>
                </a:cubicBezTo>
                <a:cubicBezTo>
                  <a:pt x="351" y="2"/>
                  <a:pt x="350" y="3"/>
                  <a:pt x="348" y="3"/>
                </a:cubicBezTo>
                <a:cubicBezTo>
                  <a:pt x="347" y="4"/>
                  <a:pt x="347" y="6"/>
                  <a:pt x="347" y="7"/>
                </a:cubicBezTo>
                <a:cubicBezTo>
                  <a:pt x="347" y="9"/>
                  <a:pt x="347" y="10"/>
                  <a:pt x="348" y="11"/>
                </a:cubicBezTo>
                <a:cubicBezTo>
                  <a:pt x="350" y="12"/>
                  <a:pt x="351" y="13"/>
                  <a:pt x="352" y="13"/>
                </a:cubicBezTo>
                <a:cubicBezTo>
                  <a:pt x="354" y="13"/>
                  <a:pt x="355" y="12"/>
                  <a:pt x="356" y="11"/>
                </a:cubicBezTo>
                <a:moveTo>
                  <a:pt x="336" y="102"/>
                </a:moveTo>
                <a:cubicBezTo>
                  <a:pt x="336" y="58"/>
                  <a:pt x="336" y="58"/>
                  <a:pt x="336" y="58"/>
                </a:cubicBezTo>
                <a:cubicBezTo>
                  <a:pt x="336" y="38"/>
                  <a:pt x="328" y="29"/>
                  <a:pt x="313" y="29"/>
                </a:cubicBezTo>
                <a:cubicBezTo>
                  <a:pt x="308" y="29"/>
                  <a:pt x="303" y="30"/>
                  <a:pt x="299" y="33"/>
                </a:cubicBezTo>
                <a:cubicBezTo>
                  <a:pt x="295" y="36"/>
                  <a:pt x="292" y="40"/>
                  <a:pt x="290" y="45"/>
                </a:cubicBezTo>
                <a:cubicBezTo>
                  <a:pt x="288" y="40"/>
                  <a:pt x="286" y="36"/>
                  <a:pt x="282" y="33"/>
                </a:cubicBezTo>
                <a:cubicBezTo>
                  <a:pt x="279" y="30"/>
                  <a:pt x="274" y="29"/>
                  <a:pt x="269" y="29"/>
                </a:cubicBezTo>
                <a:cubicBezTo>
                  <a:pt x="259" y="29"/>
                  <a:pt x="252" y="33"/>
                  <a:pt x="247" y="42"/>
                </a:cubicBezTo>
                <a:cubicBezTo>
                  <a:pt x="247" y="42"/>
                  <a:pt x="247" y="42"/>
                  <a:pt x="247" y="42"/>
                </a:cubicBezTo>
                <a:cubicBezTo>
                  <a:pt x="247" y="31"/>
                  <a:pt x="247" y="31"/>
                  <a:pt x="247" y="31"/>
                </a:cubicBezTo>
                <a:cubicBezTo>
                  <a:pt x="240" y="31"/>
                  <a:pt x="240" y="31"/>
                  <a:pt x="240" y="31"/>
                </a:cubicBezTo>
                <a:cubicBezTo>
                  <a:pt x="240" y="102"/>
                  <a:pt x="240" y="102"/>
                  <a:pt x="240" y="102"/>
                </a:cubicBezTo>
                <a:cubicBezTo>
                  <a:pt x="247" y="102"/>
                  <a:pt x="247" y="102"/>
                  <a:pt x="247" y="102"/>
                </a:cubicBezTo>
                <a:cubicBezTo>
                  <a:pt x="247" y="61"/>
                  <a:pt x="247" y="61"/>
                  <a:pt x="247" y="61"/>
                </a:cubicBezTo>
                <a:cubicBezTo>
                  <a:pt x="247" y="53"/>
                  <a:pt x="249" y="47"/>
                  <a:pt x="253" y="42"/>
                </a:cubicBezTo>
                <a:cubicBezTo>
                  <a:pt x="256" y="37"/>
                  <a:pt x="261" y="35"/>
                  <a:pt x="267" y="35"/>
                </a:cubicBezTo>
                <a:cubicBezTo>
                  <a:pt x="279" y="35"/>
                  <a:pt x="285" y="43"/>
                  <a:pt x="285" y="58"/>
                </a:cubicBezTo>
                <a:cubicBezTo>
                  <a:pt x="285" y="102"/>
                  <a:pt x="285" y="102"/>
                  <a:pt x="285" y="102"/>
                </a:cubicBezTo>
                <a:cubicBezTo>
                  <a:pt x="292" y="102"/>
                  <a:pt x="292" y="102"/>
                  <a:pt x="292" y="102"/>
                </a:cubicBezTo>
                <a:cubicBezTo>
                  <a:pt x="292" y="60"/>
                  <a:pt x="292" y="60"/>
                  <a:pt x="292" y="60"/>
                </a:cubicBezTo>
                <a:cubicBezTo>
                  <a:pt x="292" y="53"/>
                  <a:pt x="294" y="47"/>
                  <a:pt x="298" y="42"/>
                </a:cubicBezTo>
                <a:cubicBezTo>
                  <a:pt x="302" y="37"/>
                  <a:pt x="307" y="35"/>
                  <a:pt x="312" y="35"/>
                </a:cubicBezTo>
                <a:cubicBezTo>
                  <a:pt x="318" y="35"/>
                  <a:pt x="323" y="36"/>
                  <a:pt x="326" y="40"/>
                </a:cubicBezTo>
                <a:cubicBezTo>
                  <a:pt x="328" y="44"/>
                  <a:pt x="330" y="50"/>
                  <a:pt x="330" y="59"/>
                </a:cubicBezTo>
                <a:cubicBezTo>
                  <a:pt x="330" y="102"/>
                  <a:pt x="330" y="102"/>
                  <a:pt x="330" y="102"/>
                </a:cubicBezTo>
                <a:lnTo>
                  <a:pt x="336" y="102"/>
                </a:lnTo>
                <a:close/>
                <a:moveTo>
                  <a:pt x="228" y="102"/>
                </a:moveTo>
                <a:cubicBezTo>
                  <a:pt x="228" y="58"/>
                  <a:pt x="228" y="58"/>
                  <a:pt x="228" y="58"/>
                </a:cubicBezTo>
                <a:cubicBezTo>
                  <a:pt x="228" y="38"/>
                  <a:pt x="220" y="29"/>
                  <a:pt x="204" y="29"/>
                </a:cubicBezTo>
                <a:cubicBezTo>
                  <a:pt x="199" y="29"/>
                  <a:pt x="195" y="30"/>
                  <a:pt x="191" y="33"/>
                </a:cubicBezTo>
                <a:cubicBezTo>
                  <a:pt x="187" y="36"/>
                  <a:pt x="183" y="40"/>
                  <a:pt x="181" y="45"/>
                </a:cubicBezTo>
                <a:cubicBezTo>
                  <a:pt x="180" y="40"/>
                  <a:pt x="177" y="36"/>
                  <a:pt x="174" y="33"/>
                </a:cubicBezTo>
                <a:cubicBezTo>
                  <a:pt x="170" y="30"/>
                  <a:pt x="166" y="29"/>
                  <a:pt x="160" y="29"/>
                </a:cubicBezTo>
                <a:cubicBezTo>
                  <a:pt x="151" y="29"/>
                  <a:pt x="144" y="33"/>
                  <a:pt x="139" y="42"/>
                </a:cubicBezTo>
                <a:cubicBezTo>
                  <a:pt x="138" y="42"/>
                  <a:pt x="138" y="42"/>
                  <a:pt x="138" y="42"/>
                </a:cubicBezTo>
                <a:cubicBezTo>
                  <a:pt x="138" y="31"/>
                  <a:pt x="138" y="31"/>
                  <a:pt x="138" y="31"/>
                </a:cubicBezTo>
                <a:cubicBezTo>
                  <a:pt x="132" y="31"/>
                  <a:pt x="132" y="31"/>
                  <a:pt x="132" y="31"/>
                </a:cubicBezTo>
                <a:cubicBezTo>
                  <a:pt x="132" y="102"/>
                  <a:pt x="132" y="102"/>
                  <a:pt x="132" y="102"/>
                </a:cubicBezTo>
                <a:cubicBezTo>
                  <a:pt x="138" y="102"/>
                  <a:pt x="138" y="102"/>
                  <a:pt x="138" y="102"/>
                </a:cubicBezTo>
                <a:cubicBezTo>
                  <a:pt x="138" y="61"/>
                  <a:pt x="138" y="61"/>
                  <a:pt x="138" y="61"/>
                </a:cubicBezTo>
                <a:cubicBezTo>
                  <a:pt x="138" y="53"/>
                  <a:pt x="140" y="47"/>
                  <a:pt x="144" y="42"/>
                </a:cubicBezTo>
                <a:cubicBezTo>
                  <a:pt x="148" y="37"/>
                  <a:pt x="153" y="35"/>
                  <a:pt x="159" y="35"/>
                </a:cubicBezTo>
                <a:cubicBezTo>
                  <a:pt x="171" y="35"/>
                  <a:pt x="177" y="43"/>
                  <a:pt x="177" y="58"/>
                </a:cubicBezTo>
                <a:cubicBezTo>
                  <a:pt x="177" y="102"/>
                  <a:pt x="177" y="102"/>
                  <a:pt x="177" y="102"/>
                </a:cubicBezTo>
                <a:cubicBezTo>
                  <a:pt x="183" y="102"/>
                  <a:pt x="183" y="102"/>
                  <a:pt x="183" y="102"/>
                </a:cubicBezTo>
                <a:cubicBezTo>
                  <a:pt x="183" y="60"/>
                  <a:pt x="183" y="60"/>
                  <a:pt x="183" y="60"/>
                </a:cubicBezTo>
                <a:cubicBezTo>
                  <a:pt x="183" y="53"/>
                  <a:pt x="185" y="47"/>
                  <a:pt x="189" y="42"/>
                </a:cubicBezTo>
                <a:cubicBezTo>
                  <a:pt x="193" y="37"/>
                  <a:pt x="198" y="35"/>
                  <a:pt x="204" y="35"/>
                </a:cubicBezTo>
                <a:cubicBezTo>
                  <a:pt x="210" y="35"/>
                  <a:pt x="214" y="36"/>
                  <a:pt x="217" y="40"/>
                </a:cubicBezTo>
                <a:cubicBezTo>
                  <a:pt x="220" y="44"/>
                  <a:pt x="221" y="50"/>
                  <a:pt x="221" y="59"/>
                </a:cubicBezTo>
                <a:cubicBezTo>
                  <a:pt x="221" y="102"/>
                  <a:pt x="221" y="102"/>
                  <a:pt x="221" y="102"/>
                </a:cubicBezTo>
                <a:lnTo>
                  <a:pt x="228" y="102"/>
                </a:lnTo>
                <a:close/>
                <a:moveTo>
                  <a:pt x="118" y="102"/>
                </a:moveTo>
                <a:cubicBezTo>
                  <a:pt x="118" y="31"/>
                  <a:pt x="118" y="31"/>
                  <a:pt x="118" y="31"/>
                </a:cubicBezTo>
                <a:cubicBezTo>
                  <a:pt x="111" y="31"/>
                  <a:pt x="111" y="31"/>
                  <a:pt x="111" y="31"/>
                </a:cubicBezTo>
                <a:cubicBezTo>
                  <a:pt x="111" y="71"/>
                  <a:pt x="111" y="71"/>
                  <a:pt x="111" y="71"/>
                </a:cubicBezTo>
                <a:cubicBezTo>
                  <a:pt x="111" y="79"/>
                  <a:pt x="109" y="86"/>
                  <a:pt x="105" y="90"/>
                </a:cubicBezTo>
                <a:cubicBezTo>
                  <a:pt x="101" y="95"/>
                  <a:pt x="96" y="98"/>
                  <a:pt x="89" y="98"/>
                </a:cubicBezTo>
                <a:cubicBezTo>
                  <a:pt x="82" y="98"/>
                  <a:pt x="77" y="96"/>
                  <a:pt x="74" y="91"/>
                </a:cubicBezTo>
                <a:cubicBezTo>
                  <a:pt x="71" y="87"/>
                  <a:pt x="69" y="80"/>
                  <a:pt x="69" y="70"/>
                </a:cubicBezTo>
                <a:cubicBezTo>
                  <a:pt x="69" y="31"/>
                  <a:pt x="69" y="31"/>
                  <a:pt x="69" y="31"/>
                </a:cubicBezTo>
                <a:cubicBezTo>
                  <a:pt x="63" y="31"/>
                  <a:pt x="63" y="31"/>
                  <a:pt x="63" y="31"/>
                </a:cubicBezTo>
                <a:cubicBezTo>
                  <a:pt x="63" y="72"/>
                  <a:pt x="63" y="72"/>
                  <a:pt x="63" y="72"/>
                </a:cubicBezTo>
                <a:cubicBezTo>
                  <a:pt x="63" y="93"/>
                  <a:pt x="71" y="104"/>
                  <a:pt x="88" y="104"/>
                </a:cubicBezTo>
                <a:cubicBezTo>
                  <a:pt x="98" y="104"/>
                  <a:pt x="106" y="99"/>
                  <a:pt x="111" y="89"/>
                </a:cubicBezTo>
                <a:cubicBezTo>
                  <a:pt x="111" y="89"/>
                  <a:pt x="111" y="89"/>
                  <a:pt x="111" y="89"/>
                </a:cubicBezTo>
                <a:cubicBezTo>
                  <a:pt x="111" y="102"/>
                  <a:pt x="111" y="102"/>
                  <a:pt x="111" y="102"/>
                </a:cubicBezTo>
                <a:lnTo>
                  <a:pt x="118" y="102"/>
                </a:lnTo>
                <a:close/>
                <a:moveTo>
                  <a:pt x="10" y="102"/>
                </a:moveTo>
                <a:cubicBezTo>
                  <a:pt x="15" y="103"/>
                  <a:pt x="19" y="104"/>
                  <a:pt x="22" y="104"/>
                </a:cubicBezTo>
                <a:cubicBezTo>
                  <a:pt x="32" y="104"/>
                  <a:pt x="40" y="101"/>
                  <a:pt x="45" y="96"/>
                </a:cubicBezTo>
                <a:cubicBezTo>
                  <a:pt x="50" y="91"/>
                  <a:pt x="53" y="85"/>
                  <a:pt x="53" y="78"/>
                </a:cubicBezTo>
                <a:cubicBezTo>
                  <a:pt x="53" y="72"/>
                  <a:pt x="51" y="68"/>
                  <a:pt x="48" y="63"/>
                </a:cubicBezTo>
                <a:cubicBezTo>
                  <a:pt x="45" y="59"/>
                  <a:pt x="39" y="55"/>
                  <a:pt x="30" y="49"/>
                </a:cubicBezTo>
                <a:cubicBezTo>
                  <a:pt x="21" y="44"/>
                  <a:pt x="15" y="40"/>
                  <a:pt x="12" y="37"/>
                </a:cubicBezTo>
                <a:cubicBezTo>
                  <a:pt x="9" y="34"/>
                  <a:pt x="8" y="30"/>
                  <a:pt x="8" y="25"/>
                </a:cubicBezTo>
                <a:cubicBezTo>
                  <a:pt x="8" y="20"/>
                  <a:pt x="10" y="15"/>
                  <a:pt x="14" y="12"/>
                </a:cubicBezTo>
                <a:cubicBezTo>
                  <a:pt x="18" y="8"/>
                  <a:pt x="23" y="7"/>
                  <a:pt x="30" y="7"/>
                </a:cubicBezTo>
                <a:cubicBezTo>
                  <a:pt x="37" y="7"/>
                  <a:pt x="43" y="8"/>
                  <a:pt x="49" y="11"/>
                </a:cubicBezTo>
                <a:cubicBezTo>
                  <a:pt x="49" y="3"/>
                  <a:pt x="49" y="3"/>
                  <a:pt x="49" y="3"/>
                </a:cubicBezTo>
                <a:cubicBezTo>
                  <a:pt x="43" y="1"/>
                  <a:pt x="37" y="0"/>
                  <a:pt x="31" y="0"/>
                </a:cubicBezTo>
                <a:cubicBezTo>
                  <a:pt x="22" y="0"/>
                  <a:pt x="14" y="3"/>
                  <a:pt x="9" y="8"/>
                </a:cubicBezTo>
                <a:cubicBezTo>
                  <a:pt x="4" y="13"/>
                  <a:pt x="1" y="19"/>
                  <a:pt x="1" y="26"/>
                </a:cubicBezTo>
                <a:cubicBezTo>
                  <a:pt x="1" y="31"/>
                  <a:pt x="2" y="35"/>
                  <a:pt x="5" y="39"/>
                </a:cubicBezTo>
                <a:cubicBezTo>
                  <a:pt x="8" y="43"/>
                  <a:pt x="14" y="48"/>
                  <a:pt x="24" y="54"/>
                </a:cubicBezTo>
                <a:cubicBezTo>
                  <a:pt x="33" y="59"/>
                  <a:pt x="39" y="64"/>
                  <a:pt x="42" y="67"/>
                </a:cubicBezTo>
                <a:cubicBezTo>
                  <a:pt x="44" y="70"/>
                  <a:pt x="46" y="74"/>
                  <a:pt x="46" y="79"/>
                </a:cubicBezTo>
                <a:cubicBezTo>
                  <a:pt x="46" y="85"/>
                  <a:pt x="44" y="89"/>
                  <a:pt x="40" y="92"/>
                </a:cubicBezTo>
                <a:cubicBezTo>
                  <a:pt x="36" y="96"/>
                  <a:pt x="30" y="97"/>
                  <a:pt x="22" y="97"/>
                </a:cubicBezTo>
                <a:cubicBezTo>
                  <a:pt x="15" y="97"/>
                  <a:pt x="7" y="95"/>
                  <a:pt x="0" y="90"/>
                </a:cubicBezTo>
                <a:cubicBezTo>
                  <a:pt x="0" y="98"/>
                  <a:pt x="0" y="98"/>
                  <a:pt x="0" y="98"/>
                </a:cubicBezTo>
                <a:cubicBezTo>
                  <a:pt x="3" y="100"/>
                  <a:pt x="6" y="101"/>
                  <a:pt x="10" y="10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9" name="Freeform 8"/>
          <p:cNvSpPr>
            <a:spLocks noEditPoints="1"/>
          </p:cNvSpPr>
          <p:nvPr userDrawn="1"/>
        </p:nvSpPr>
        <p:spPr bwMode="auto">
          <a:xfrm>
            <a:off x="4244585" y="2570951"/>
            <a:ext cx="3172503" cy="1677922"/>
          </a:xfrm>
          <a:custGeom>
            <a:avLst/>
            <a:gdLst>
              <a:gd name="T0" fmla="*/ 344 w 351"/>
              <a:gd name="T1" fmla="*/ 34 h 139"/>
              <a:gd name="T2" fmla="*/ 319 w 351"/>
              <a:gd name="T3" fmla="*/ 97 h 139"/>
              <a:gd name="T4" fmla="*/ 318 w 351"/>
              <a:gd name="T5" fmla="*/ 95 h 139"/>
              <a:gd name="T6" fmla="*/ 296 w 351"/>
              <a:gd name="T7" fmla="*/ 34 h 139"/>
              <a:gd name="T8" fmla="*/ 316 w 351"/>
              <a:gd name="T9" fmla="*/ 105 h 139"/>
              <a:gd name="T10" fmla="*/ 296 w 351"/>
              <a:gd name="T11" fmla="*/ 133 h 139"/>
              <a:gd name="T12" fmla="*/ 290 w 351"/>
              <a:gd name="T13" fmla="*/ 138 h 139"/>
              <a:gd name="T14" fmla="*/ 307 w 351"/>
              <a:gd name="T15" fmla="*/ 134 h 139"/>
              <a:gd name="T16" fmla="*/ 351 w 351"/>
              <a:gd name="T17" fmla="*/ 34 h 139"/>
              <a:gd name="T18" fmla="*/ 282 w 351"/>
              <a:gd name="T19" fmla="*/ 101 h 139"/>
              <a:gd name="T20" fmla="*/ 272 w 351"/>
              <a:gd name="T21" fmla="*/ 87 h 139"/>
              <a:gd name="T22" fmla="*/ 290 w 351"/>
              <a:gd name="T23" fmla="*/ 40 h 139"/>
              <a:gd name="T24" fmla="*/ 272 w 351"/>
              <a:gd name="T25" fmla="*/ 34 h 139"/>
              <a:gd name="T26" fmla="*/ 268 w 351"/>
              <a:gd name="T27" fmla="*/ 15 h 139"/>
              <a:gd name="T28" fmla="*/ 265 w 351"/>
              <a:gd name="T29" fmla="*/ 34 h 139"/>
              <a:gd name="T30" fmla="*/ 252 w 351"/>
              <a:gd name="T31" fmla="*/ 40 h 139"/>
              <a:gd name="T32" fmla="*/ 265 w 351"/>
              <a:gd name="T33" fmla="*/ 88 h 139"/>
              <a:gd name="T34" fmla="*/ 290 w 351"/>
              <a:gd name="T35" fmla="*/ 104 h 139"/>
              <a:gd name="T36" fmla="*/ 245 w 351"/>
              <a:gd name="T37" fmla="*/ 0 h 139"/>
              <a:gd name="T38" fmla="*/ 239 w 351"/>
              <a:gd name="T39" fmla="*/ 105 h 139"/>
              <a:gd name="T40" fmla="*/ 245 w 351"/>
              <a:gd name="T41" fmla="*/ 0 h 139"/>
              <a:gd name="T42" fmla="*/ 224 w 351"/>
              <a:gd name="T43" fmla="*/ 34 h 139"/>
              <a:gd name="T44" fmla="*/ 218 w 351"/>
              <a:gd name="T45" fmla="*/ 75 h 139"/>
              <a:gd name="T46" fmla="*/ 196 w 351"/>
              <a:gd name="T47" fmla="*/ 101 h 139"/>
              <a:gd name="T48" fmla="*/ 176 w 351"/>
              <a:gd name="T49" fmla="*/ 74 h 139"/>
              <a:gd name="T50" fmla="*/ 169 w 351"/>
              <a:gd name="T51" fmla="*/ 34 h 139"/>
              <a:gd name="T52" fmla="*/ 195 w 351"/>
              <a:gd name="T53" fmla="*/ 107 h 139"/>
              <a:gd name="T54" fmla="*/ 218 w 351"/>
              <a:gd name="T55" fmla="*/ 93 h 139"/>
              <a:gd name="T56" fmla="*/ 224 w 351"/>
              <a:gd name="T57" fmla="*/ 105 h 139"/>
              <a:gd name="T58" fmla="*/ 138 w 351"/>
              <a:gd name="T59" fmla="*/ 101 h 139"/>
              <a:gd name="T60" fmla="*/ 112 w 351"/>
              <a:gd name="T61" fmla="*/ 71 h 139"/>
              <a:gd name="T62" fmla="*/ 140 w 351"/>
              <a:gd name="T63" fmla="*/ 38 h 139"/>
              <a:gd name="T64" fmla="*/ 157 w 351"/>
              <a:gd name="T65" fmla="*/ 36 h 139"/>
              <a:gd name="T66" fmla="*/ 115 w 351"/>
              <a:gd name="T67" fmla="*/ 43 h 139"/>
              <a:gd name="T68" fmla="*/ 114 w 351"/>
              <a:gd name="T69" fmla="*/ 97 h 139"/>
              <a:gd name="T70" fmla="*/ 157 w 351"/>
              <a:gd name="T71" fmla="*/ 102 h 139"/>
              <a:gd name="T72" fmla="*/ 91 w 351"/>
              <a:gd name="T73" fmla="*/ 67 h 139"/>
              <a:gd name="T74" fmla="*/ 84 w 351"/>
              <a:gd name="T75" fmla="*/ 94 h 139"/>
              <a:gd name="T76" fmla="*/ 56 w 351"/>
              <a:gd name="T77" fmla="*/ 97 h 139"/>
              <a:gd name="T78" fmla="*/ 56 w 351"/>
              <a:gd name="T79" fmla="*/ 75 h 139"/>
              <a:gd name="T80" fmla="*/ 91 w 351"/>
              <a:gd name="T81" fmla="*/ 67 h 139"/>
              <a:gd name="T82" fmla="*/ 98 w 351"/>
              <a:gd name="T83" fmla="*/ 59 h 139"/>
              <a:gd name="T84" fmla="*/ 75 w 351"/>
              <a:gd name="T85" fmla="*/ 32 h 139"/>
              <a:gd name="T86" fmla="*/ 51 w 351"/>
              <a:gd name="T87" fmla="*/ 40 h 139"/>
              <a:gd name="T88" fmla="*/ 74 w 351"/>
              <a:gd name="T89" fmla="*/ 38 h 139"/>
              <a:gd name="T90" fmla="*/ 69 w 351"/>
              <a:gd name="T91" fmla="*/ 65 h 139"/>
              <a:gd name="T92" fmla="*/ 51 w 351"/>
              <a:gd name="T93" fmla="*/ 101 h 139"/>
              <a:gd name="T94" fmla="*/ 81 w 351"/>
              <a:gd name="T95" fmla="*/ 103 h 139"/>
              <a:gd name="T96" fmla="*/ 91 w 351"/>
              <a:gd name="T97" fmla="*/ 91 h 139"/>
              <a:gd name="T98" fmla="*/ 98 w 351"/>
              <a:gd name="T99" fmla="*/ 105 h 139"/>
              <a:gd name="T100" fmla="*/ 47 w 351"/>
              <a:gd name="T101" fmla="*/ 6 h 139"/>
              <a:gd name="T102" fmla="*/ 0 w 351"/>
              <a:gd name="T103" fmla="*/ 105 h 139"/>
              <a:gd name="T104" fmla="*/ 7 w 351"/>
              <a:gd name="T105" fmla="*/ 59 h 139"/>
              <a:gd name="T106" fmla="*/ 44 w 351"/>
              <a:gd name="T107" fmla="*/ 53 h 139"/>
              <a:gd name="T108" fmla="*/ 7 w 351"/>
              <a:gd name="T109"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1" h="139">
                <a:moveTo>
                  <a:pt x="351" y="34"/>
                </a:moveTo>
                <a:cubicBezTo>
                  <a:pt x="344" y="34"/>
                  <a:pt x="344" y="34"/>
                  <a:pt x="344" y="34"/>
                </a:cubicBezTo>
                <a:cubicBezTo>
                  <a:pt x="321" y="93"/>
                  <a:pt x="321" y="93"/>
                  <a:pt x="321" y="93"/>
                </a:cubicBezTo>
                <a:cubicBezTo>
                  <a:pt x="319" y="97"/>
                  <a:pt x="319" y="97"/>
                  <a:pt x="319" y="97"/>
                </a:cubicBezTo>
                <a:cubicBezTo>
                  <a:pt x="319" y="97"/>
                  <a:pt x="319" y="97"/>
                  <a:pt x="319" y="97"/>
                </a:cubicBezTo>
                <a:cubicBezTo>
                  <a:pt x="319" y="97"/>
                  <a:pt x="319" y="96"/>
                  <a:pt x="318" y="95"/>
                </a:cubicBezTo>
                <a:cubicBezTo>
                  <a:pt x="318" y="94"/>
                  <a:pt x="318" y="93"/>
                  <a:pt x="317" y="92"/>
                </a:cubicBezTo>
                <a:cubicBezTo>
                  <a:pt x="296" y="34"/>
                  <a:pt x="296" y="34"/>
                  <a:pt x="296" y="34"/>
                </a:cubicBezTo>
                <a:cubicBezTo>
                  <a:pt x="289" y="34"/>
                  <a:pt x="289" y="34"/>
                  <a:pt x="289" y="34"/>
                </a:cubicBezTo>
                <a:cubicBezTo>
                  <a:pt x="316" y="105"/>
                  <a:pt x="316" y="105"/>
                  <a:pt x="316" y="105"/>
                </a:cubicBezTo>
                <a:cubicBezTo>
                  <a:pt x="309" y="121"/>
                  <a:pt x="309" y="121"/>
                  <a:pt x="309" y="121"/>
                </a:cubicBezTo>
                <a:cubicBezTo>
                  <a:pt x="306" y="129"/>
                  <a:pt x="301" y="133"/>
                  <a:pt x="296" y="133"/>
                </a:cubicBezTo>
                <a:cubicBezTo>
                  <a:pt x="293" y="133"/>
                  <a:pt x="291" y="132"/>
                  <a:pt x="290" y="132"/>
                </a:cubicBezTo>
                <a:cubicBezTo>
                  <a:pt x="290" y="138"/>
                  <a:pt x="290" y="138"/>
                  <a:pt x="290" y="138"/>
                </a:cubicBezTo>
                <a:cubicBezTo>
                  <a:pt x="291" y="139"/>
                  <a:pt x="293" y="139"/>
                  <a:pt x="295" y="139"/>
                </a:cubicBezTo>
                <a:cubicBezTo>
                  <a:pt x="300" y="139"/>
                  <a:pt x="304" y="137"/>
                  <a:pt x="307" y="134"/>
                </a:cubicBezTo>
                <a:cubicBezTo>
                  <a:pt x="311" y="131"/>
                  <a:pt x="314" y="126"/>
                  <a:pt x="316" y="120"/>
                </a:cubicBezTo>
                <a:lnTo>
                  <a:pt x="351" y="34"/>
                </a:lnTo>
                <a:close/>
                <a:moveTo>
                  <a:pt x="290" y="98"/>
                </a:moveTo>
                <a:cubicBezTo>
                  <a:pt x="287" y="100"/>
                  <a:pt x="284" y="101"/>
                  <a:pt x="282" y="101"/>
                </a:cubicBezTo>
                <a:cubicBezTo>
                  <a:pt x="278" y="101"/>
                  <a:pt x="275" y="100"/>
                  <a:pt x="274" y="98"/>
                </a:cubicBezTo>
                <a:cubicBezTo>
                  <a:pt x="272" y="96"/>
                  <a:pt x="272" y="92"/>
                  <a:pt x="272" y="87"/>
                </a:cubicBezTo>
                <a:cubicBezTo>
                  <a:pt x="272" y="40"/>
                  <a:pt x="272" y="40"/>
                  <a:pt x="272" y="40"/>
                </a:cubicBezTo>
                <a:cubicBezTo>
                  <a:pt x="290" y="40"/>
                  <a:pt x="290" y="40"/>
                  <a:pt x="290" y="40"/>
                </a:cubicBezTo>
                <a:cubicBezTo>
                  <a:pt x="290" y="34"/>
                  <a:pt x="290" y="34"/>
                  <a:pt x="290" y="34"/>
                </a:cubicBezTo>
                <a:cubicBezTo>
                  <a:pt x="272" y="34"/>
                  <a:pt x="272" y="34"/>
                  <a:pt x="272" y="34"/>
                </a:cubicBezTo>
                <a:cubicBezTo>
                  <a:pt x="272" y="14"/>
                  <a:pt x="272" y="14"/>
                  <a:pt x="272" y="14"/>
                </a:cubicBezTo>
                <a:cubicBezTo>
                  <a:pt x="270" y="14"/>
                  <a:pt x="269" y="14"/>
                  <a:pt x="268" y="15"/>
                </a:cubicBezTo>
                <a:cubicBezTo>
                  <a:pt x="267" y="15"/>
                  <a:pt x="266" y="15"/>
                  <a:pt x="265" y="16"/>
                </a:cubicBezTo>
                <a:cubicBezTo>
                  <a:pt x="265" y="34"/>
                  <a:pt x="265" y="34"/>
                  <a:pt x="265" y="34"/>
                </a:cubicBezTo>
                <a:cubicBezTo>
                  <a:pt x="252" y="34"/>
                  <a:pt x="252" y="34"/>
                  <a:pt x="252" y="34"/>
                </a:cubicBezTo>
                <a:cubicBezTo>
                  <a:pt x="252" y="40"/>
                  <a:pt x="252" y="40"/>
                  <a:pt x="252" y="40"/>
                </a:cubicBezTo>
                <a:cubicBezTo>
                  <a:pt x="265" y="40"/>
                  <a:pt x="265" y="40"/>
                  <a:pt x="265" y="40"/>
                </a:cubicBezTo>
                <a:cubicBezTo>
                  <a:pt x="265" y="88"/>
                  <a:pt x="265" y="88"/>
                  <a:pt x="265" y="88"/>
                </a:cubicBezTo>
                <a:cubicBezTo>
                  <a:pt x="265" y="101"/>
                  <a:pt x="270" y="107"/>
                  <a:pt x="281" y="107"/>
                </a:cubicBezTo>
                <a:cubicBezTo>
                  <a:pt x="284" y="107"/>
                  <a:pt x="287" y="106"/>
                  <a:pt x="290" y="104"/>
                </a:cubicBezTo>
                <a:lnTo>
                  <a:pt x="290" y="98"/>
                </a:lnTo>
                <a:close/>
                <a:moveTo>
                  <a:pt x="245" y="0"/>
                </a:moveTo>
                <a:cubicBezTo>
                  <a:pt x="239" y="0"/>
                  <a:pt x="239" y="0"/>
                  <a:pt x="239" y="0"/>
                </a:cubicBezTo>
                <a:cubicBezTo>
                  <a:pt x="239" y="105"/>
                  <a:pt x="239" y="105"/>
                  <a:pt x="239" y="105"/>
                </a:cubicBezTo>
                <a:cubicBezTo>
                  <a:pt x="245" y="105"/>
                  <a:pt x="245" y="105"/>
                  <a:pt x="245" y="105"/>
                </a:cubicBezTo>
                <a:lnTo>
                  <a:pt x="245" y="0"/>
                </a:lnTo>
                <a:close/>
                <a:moveTo>
                  <a:pt x="224" y="105"/>
                </a:moveTo>
                <a:cubicBezTo>
                  <a:pt x="224" y="34"/>
                  <a:pt x="224" y="34"/>
                  <a:pt x="224" y="34"/>
                </a:cubicBezTo>
                <a:cubicBezTo>
                  <a:pt x="218" y="34"/>
                  <a:pt x="218" y="34"/>
                  <a:pt x="218" y="34"/>
                </a:cubicBezTo>
                <a:cubicBezTo>
                  <a:pt x="218" y="75"/>
                  <a:pt x="218" y="75"/>
                  <a:pt x="218" y="75"/>
                </a:cubicBezTo>
                <a:cubicBezTo>
                  <a:pt x="218" y="83"/>
                  <a:pt x="216" y="89"/>
                  <a:pt x="212" y="94"/>
                </a:cubicBezTo>
                <a:cubicBezTo>
                  <a:pt x="208" y="99"/>
                  <a:pt x="202" y="101"/>
                  <a:pt x="196" y="101"/>
                </a:cubicBezTo>
                <a:cubicBezTo>
                  <a:pt x="189" y="101"/>
                  <a:pt x="184" y="99"/>
                  <a:pt x="181" y="95"/>
                </a:cubicBezTo>
                <a:cubicBezTo>
                  <a:pt x="177" y="90"/>
                  <a:pt x="176" y="83"/>
                  <a:pt x="176" y="74"/>
                </a:cubicBezTo>
                <a:cubicBezTo>
                  <a:pt x="176" y="34"/>
                  <a:pt x="176" y="34"/>
                  <a:pt x="176" y="34"/>
                </a:cubicBezTo>
                <a:cubicBezTo>
                  <a:pt x="169" y="34"/>
                  <a:pt x="169" y="34"/>
                  <a:pt x="169" y="34"/>
                </a:cubicBezTo>
                <a:cubicBezTo>
                  <a:pt x="169" y="75"/>
                  <a:pt x="169" y="75"/>
                  <a:pt x="169" y="75"/>
                </a:cubicBezTo>
                <a:cubicBezTo>
                  <a:pt x="169" y="97"/>
                  <a:pt x="178" y="107"/>
                  <a:pt x="195" y="107"/>
                </a:cubicBezTo>
                <a:cubicBezTo>
                  <a:pt x="205" y="107"/>
                  <a:pt x="213" y="102"/>
                  <a:pt x="218" y="93"/>
                </a:cubicBezTo>
                <a:cubicBezTo>
                  <a:pt x="218" y="93"/>
                  <a:pt x="218" y="93"/>
                  <a:pt x="218" y="93"/>
                </a:cubicBezTo>
                <a:cubicBezTo>
                  <a:pt x="218" y="105"/>
                  <a:pt x="218" y="105"/>
                  <a:pt x="218" y="105"/>
                </a:cubicBezTo>
                <a:lnTo>
                  <a:pt x="224" y="105"/>
                </a:lnTo>
                <a:close/>
                <a:moveTo>
                  <a:pt x="157" y="96"/>
                </a:moveTo>
                <a:cubicBezTo>
                  <a:pt x="151" y="99"/>
                  <a:pt x="145" y="101"/>
                  <a:pt x="138" y="101"/>
                </a:cubicBezTo>
                <a:cubicBezTo>
                  <a:pt x="130" y="101"/>
                  <a:pt x="124" y="99"/>
                  <a:pt x="119" y="93"/>
                </a:cubicBezTo>
                <a:cubicBezTo>
                  <a:pt x="114" y="87"/>
                  <a:pt x="112" y="80"/>
                  <a:pt x="112" y="71"/>
                </a:cubicBezTo>
                <a:cubicBezTo>
                  <a:pt x="112" y="61"/>
                  <a:pt x="115" y="53"/>
                  <a:pt x="120" y="47"/>
                </a:cubicBezTo>
                <a:cubicBezTo>
                  <a:pt x="125" y="41"/>
                  <a:pt x="132" y="38"/>
                  <a:pt x="140" y="38"/>
                </a:cubicBezTo>
                <a:cubicBezTo>
                  <a:pt x="146" y="38"/>
                  <a:pt x="152" y="40"/>
                  <a:pt x="157" y="43"/>
                </a:cubicBezTo>
                <a:cubicBezTo>
                  <a:pt x="157" y="36"/>
                  <a:pt x="157" y="36"/>
                  <a:pt x="157" y="36"/>
                </a:cubicBezTo>
                <a:cubicBezTo>
                  <a:pt x="152" y="34"/>
                  <a:pt x="147" y="32"/>
                  <a:pt x="141" y="32"/>
                </a:cubicBezTo>
                <a:cubicBezTo>
                  <a:pt x="131" y="32"/>
                  <a:pt x="122" y="36"/>
                  <a:pt x="115" y="43"/>
                </a:cubicBezTo>
                <a:cubicBezTo>
                  <a:pt x="109" y="51"/>
                  <a:pt x="105" y="60"/>
                  <a:pt x="105" y="71"/>
                </a:cubicBezTo>
                <a:cubicBezTo>
                  <a:pt x="105" y="82"/>
                  <a:pt x="108" y="91"/>
                  <a:pt x="114" y="97"/>
                </a:cubicBezTo>
                <a:cubicBezTo>
                  <a:pt x="120" y="104"/>
                  <a:pt x="128" y="107"/>
                  <a:pt x="138" y="107"/>
                </a:cubicBezTo>
                <a:cubicBezTo>
                  <a:pt x="145" y="107"/>
                  <a:pt x="151" y="106"/>
                  <a:pt x="157" y="102"/>
                </a:cubicBezTo>
                <a:lnTo>
                  <a:pt x="157" y="96"/>
                </a:lnTo>
                <a:close/>
                <a:moveTo>
                  <a:pt x="91" y="67"/>
                </a:moveTo>
                <a:cubicBezTo>
                  <a:pt x="91" y="74"/>
                  <a:pt x="91" y="74"/>
                  <a:pt x="91" y="74"/>
                </a:cubicBezTo>
                <a:cubicBezTo>
                  <a:pt x="91" y="82"/>
                  <a:pt x="89" y="89"/>
                  <a:pt x="84" y="94"/>
                </a:cubicBezTo>
                <a:cubicBezTo>
                  <a:pt x="80" y="99"/>
                  <a:pt x="74" y="101"/>
                  <a:pt x="67" y="101"/>
                </a:cubicBezTo>
                <a:cubicBezTo>
                  <a:pt x="62" y="101"/>
                  <a:pt x="58" y="100"/>
                  <a:pt x="56" y="97"/>
                </a:cubicBezTo>
                <a:cubicBezTo>
                  <a:pt x="53" y="95"/>
                  <a:pt x="51" y="91"/>
                  <a:pt x="51" y="87"/>
                </a:cubicBezTo>
                <a:cubicBezTo>
                  <a:pt x="51" y="81"/>
                  <a:pt x="53" y="78"/>
                  <a:pt x="56" y="75"/>
                </a:cubicBezTo>
                <a:cubicBezTo>
                  <a:pt x="59" y="73"/>
                  <a:pt x="64" y="71"/>
                  <a:pt x="72" y="70"/>
                </a:cubicBezTo>
                <a:lnTo>
                  <a:pt x="91" y="67"/>
                </a:lnTo>
                <a:close/>
                <a:moveTo>
                  <a:pt x="98" y="105"/>
                </a:moveTo>
                <a:cubicBezTo>
                  <a:pt x="98" y="59"/>
                  <a:pt x="98" y="59"/>
                  <a:pt x="98" y="59"/>
                </a:cubicBezTo>
                <a:cubicBezTo>
                  <a:pt x="98" y="50"/>
                  <a:pt x="96" y="44"/>
                  <a:pt x="92" y="39"/>
                </a:cubicBezTo>
                <a:cubicBezTo>
                  <a:pt x="88" y="35"/>
                  <a:pt x="82" y="32"/>
                  <a:pt x="75" y="32"/>
                </a:cubicBezTo>
                <a:cubicBezTo>
                  <a:pt x="71" y="32"/>
                  <a:pt x="66" y="33"/>
                  <a:pt x="62" y="35"/>
                </a:cubicBezTo>
                <a:cubicBezTo>
                  <a:pt x="57" y="36"/>
                  <a:pt x="54" y="38"/>
                  <a:pt x="51" y="40"/>
                </a:cubicBezTo>
                <a:cubicBezTo>
                  <a:pt x="51" y="48"/>
                  <a:pt x="51" y="48"/>
                  <a:pt x="51" y="48"/>
                </a:cubicBezTo>
                <a:cubicBezTo>
                  <a:pt x="59" y="41"/>
                  <a:pt x="66" y="38"/>
                  <a:pt x="74" y="38"/>
                </a:cubicBezTo>
                <a:cubicBezTo>
                  <a:pt x="85" y="38"/>
                  <a:pt x="91" y="46"/>
                  <a:pt x="91" y="61"/>
                </a:cubicBezTo>
                <a:cubicBezTo>
                  <a:pt x="69" y="65"/>
                  <a:pt x="69" y="65"/>
                  <a:pt x="69" y="65"/>
                </a:cubicBezTo>
                <a:cubicBezTo>
                  <a:pt x="53" y="67"/>
                  <a:pt x="45" y="75"/>
                  <a:pt x="45" y="87"/>
                </a:cubicBezTo>
                <a:cubicBezTo>
                  <a:pt x="45" y="93"/>
                  <a:pt x="47" y="98"/>
                  <a:pt x="51" y="101"/>
                </a:cubicBezTo>
                <a:cubicBezTo>
                  <a:pt x="54" y="105"/>
                  <a:pt x="60" y="107"/>
                  <a:pt x="67" y="107"/>
                </a:cubicBezTo>
                <a:cubicBezTo>
                  <a:pt x="72" y="107"/>
                  <a:pt x="77" y="106"/>
                  <a:pt x="81" y="103"/>
                </a:cubicBezTo>
                <a:cubicBezTo>
                  <a:pt x="85" y="100"/>
                  <a:pt x="89" y="96"/>
                  <a:pt x="91" y="91"/>
                </a:cubicBezTo>
                <a:cubicBezTo>
                  <a:pt x="91" y="91"/>
                  <a:pt x="91" y="91"/>
                  <a:pt x="91" y="91"/>
                </a:cubicBezTo>
                <a:cubicBezTo>
                  <a:pt x="91" y="105"/>
                  <a:pt x="91" y="105"/>
                  <a:pt x="91" y="105"/>
                </a:cubicBezTo>
                <a:lnTo>
                  <a:pt x="98" y="105"/>
                </a:lnTo>
                <a:close/>
                <a:moveTo>
                  <a:pt x="47" y="12"/>
                </a:moveTo>
                <a:cubicBezTo>
                  <a:pt x="47" y="6"/>
                  <a:pt x="47" y="6"/>
                  <a:pt x="47" y="6"/>
                </a:cubicBezTo>
                <a:cubicBezTo>
                  <a:pt x="0" y="6"/>
                  <a:pt x="0" y="6"/>
                  <a:pt x="0" y="6"/>
                </a:cubicBezTo>
                <a:cubicBezTo>
                  <a:pt x="0" y="105"/>
                  <a:pt x="0" y="105"/>
                  <a:pt x="0" y="105"/>
                </a:cubicBezTo>
                <a:cubicBezTo>
                  <a:pt x="7" y="105"/>
                  <a:pt x="7" y="105"/>
                  <a:pt x="7" y="105"/>
                </a:cubicBezTo>
                <a:cubicBezTo>
                  <a:pt x="7" y="59"/>
                  <a:pt x="7" y="59"/>
                  <a:pt x="7" y="59"/>
                </a:cubicBezTo>
                <a:cubicBezTo>
                  <a:pt x="44" y="59"/>
                  <a:pt x="44" y="59"/>
                  <a:pt x="44" y="59"/>
                </a:cubicBezTo>
                <a:cubicBezTo>
                  <a:pt x="44" y="53"/>
                  <a:pt x="44" y="53"/>
                  <a:pt x="44" y="53"/>
                </a:cubicBezTo>
                <a:cubicBezTo>
                  <a:pt x="7" y="53"/>
                  <a:pt x="7" y="53"/>
                  <a:pt x="7" y="53"/>
                </a:cubicBezTo>
                <a:cubicBezTo>
                  <a:pt x="7" y="12"/>
                  <a:pt x="7" y="12"/>
                  <a:pt x="7" y="12"/>
                </a:cubicBezTo>
                <a:lnTo>
                  <a:pt x="4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0" name="Rectangle 9"/>
          <p:cNvSpPr>
            <a:spLocks noChangeArrowheads="1"/>
          </p:cNvSpPr>
          <p:nvPr userDrawn="1"/>
        </p:nvSpPr>
        <p:spPr bwMode="auto">
          <a:xfrm>
            <a:off x="-1762" y="686011"/>
            <a:ext cx="831061" cy="1824234"/>
          </a:xfrm>
          <a:prstGeom prst="rect">
            <a:avLst/>
          </a:prstGeom>
          <a:solidFill>
            <a:srgbClr val="E90C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44" name="Freeform 43"/>
          <p:cNvSpPr>
            <a:spLocks/>
          </p:cNvSpPr>
          <p:nvPr userDrawn="1"/>
        </p:nvSpPr>
        <p:spPr bwMode="auto">
          <a:xfrm>
            <a:off x="-1761" y="1048680"/>
            <a:ext cx="632633" cy="1207855"/>
          </a:xfrm>
          <a:custGeom>
            <a:avLst/>
            <a:gdLst>
              <a:gd name="connsiteX0" fmla="*/ 1193800 w 2054225"/>
              <a:gd name="connsiteY0" fmla="*/ 147639 h 1379539"/>
              <a:gd name="connsiteX1" fmla="*/ 1209130 w 2054225"/>
              <a:gd name="connsiteY1" fmla="*/ 147639 h 1379539"/>
              <a:gd name="connsiteX2" fmla="*/ 1906588 w 2054225"/>
              <a:gd name="connsiteY2" fmla="*/ 147639 h 1379539"/>
              <a:gd name="connsiteX3" fmla="*/ 2054225 w 2054225"/>
              <a:gd name="connsiteY3" fmla="*/ 320105 h 1379539"/>
              <a:gd name="connsiteX4" fmla="*/ 2054225 w 2054225"/>
              <a:gd name="connsiteY4" fmla="*/ 899098 h 1379539"/>
              <a:gd name="connsiteX5" fmla="*/ 1906588 w 2054225"/>
              <a:gd name="connsiteY5" fmla="*/ 1071564 h 1379539"/>
              <a:gd name="connsiteX6" fmla="*/ 1574403 w 2054225"/>
              <a:gd name="connsiteY6" fmla="*/ 1071564 h 1379539"/>
              <a:gd name="connsiteX7" fmla="*/ 1685131 w 2054225"/>
              <a:gd name="connsiteY7" fmla="*/ 1379539 h 1379539"/>
              <a:gd name="connsiteX8" fmla="*/ 1205309 w 2054225"/>
              <a:gd name="connsiteY8" fmla="*/ 1071564 h 1379539"/>
              <a:gd name="connsiteX9" fmla="*/ 1201849 w 2054225"/>
              <a:gd name="connsiteY9" fmla="*/ 1071564 h 1379539"/>
              <a:gd name="connsiteX10" fmla="*/ 1193800 w 2054225"/>
              <a:gd name="connsiteY10" fmla="*/ 1071564 h 1379539"/>
              <a:gd name="connsiteX11" fmla="*/ 0 w 2054225"/>
              <a:gd name="connsiteY11" fmla="*/ 0 h 1379539"/>
              <a:gd name="connsiteX12" fmla="*/ 1193800 w 2054225"/>
              <a:gd name="connsiteY12" fmla="*/ 0 h 1379539"/>
              <a:gd name="connsiteX13" fmla="*/ 1193800 w 2054225"/>
              <a:gd name="connsiteY13" fmla="*/ 147639 h 1379539"/>
              <a:gd name="connsiteX14" fmla="*/ 1148080 w 2054225"/>
              <a:gd name="connsiteY14" fmla="*/ 147639 h 1379539"/>
              <a:gd name="connsiteX15" fmla="*/ 983853 w 2054225"/>
              <a:gd name="connsiteY15" fmla="*/ 147639 h 1379539"/>
              <a:gd name="connsiteX16" fmla="*/ 823912 w 2054225"/>
              <a:gd name="connsiteY16" fmla="*/ 320105 h 1379539"/>
              <a:gd name="connsiteX17" fmla="*/ 823912 w 2054225"/>
              <a:gd name="connsiteY17" fmla="*/ 899098 h 1379539"/>
              <a:gd name="connsiteX18" fmla="*/ 983853 w 2054225"/>
              <a:gd name="connsiteY18" fmla="*/ 1071564 h 1379539"/>
              <a:gd name="connsiteX19" fmla="*/ 1177627 w 2054225"/>
              <a:gd name="connsiteY19" fmla="*/ 1071564 h 1379539"/>
              <a:gd name="connsiteX20" fmla="*/ 1193800 w 2054225"/>
              <a:gd name="connsiteY20" fmla="*/ 1071564 h 1379539"/>
              <a:gd name="connsiteX21" fmla="*/ 1193800 w 2054225"/>
              <a:gd name="connsiteY21" fmla="*/ 1203745 h 1379539"/>
              <a:gd name="connsiteX22" fmla="*/ 0 w 2054225"/>
              <a:gd name="connsiteY22" fmla="*/ 1203745 h 1379539"/>
              <a:gd name="connsiteX0" fmla="*/ 1193800 w 2054225"/>
              <a:gd name="connsiteY0" fmla="*/ 147639 h 1379539"/>
              <a:gd name="connsiteX1" fmla="*/ 1209130 w 2054225"/>
              <a:gd name="connsiteY1" fmla="*/ 147639 h 1379539"/>
              <a:gd name="connsiteX2" fmla="*/ 1906588 w 2054225"/>
              <a:gd name="connsiteY2" fmla="*/ 147639 h 1379539"/>
              <a:gd name="connsiteX3" fmla="*/ 2054225 w 2054225"/>
              <a:gd name="connsiteY3" fmla="*/ 320105 h 1379539"/>
              <a:gd name="connsiteX4" fmla="*/ 2054225 w 2054225"/>
              <a:gd name="connsiteY4" fmla="*/ 899098 h 1379539"/>
              <a:gd name="connsiteX5" fmla="*/ 1906588 w 2054225"/>
              <a:gd name="connsiteY5" fmla="*/ 1071564 h 1379539"/>
              <a:gd name="connsiteX6" fmla="*/ 1574403 w 2054225"/>
              <a:gd name="connsiteY6" fmla="*/ 1071564 h 1379539"/>
              <a:gd name="connsiteX7" fmla="*/ 1685131 w 2054225"/>
              <a:gd name="connsiteY7" fmla="*/ 1379539 h 1379539"/>
              <a:gd name="connsiteX8" fmla="*/ 1205309 w 2054225"/>
              <a:gd name="connsiteY8" fmla="*/ 1071564 h 1379539"/>
              <a:gd name="connsiteX9" fmla="*/ 1201849 w 2054225"/>
              <a:gd name="connsiteY9" fmla="*/ 1071564 h 1379539"/>
              <a:gd name="connsiteX10" fmla="*/ 1193800 w 2054225"/>
              <a:gd name="connsiteY10" fmla="*/ 1071564 h 1379539"/>
              <a:gd name="connsiteX11" fmla="*/ 1193800 w 2054225"/>
              <a:gd name="connsiteY11" fmla="*/ 147639 h 1379539"/>
              <a:gd name="connsiteX12" fmla="*/ 0 w 2054225"/>
              <a:gd name="connsiteY12" fmla="*/ 1203745 h 1379539"/>
              <a:gd name="connsiteX13" fmla="*/ 1193800 w 2054225"/>
              <a:gd name="connsiteY13" fmla="*/ 0 h 1379539"/>
              <a:gd name="connsiteX14" fmla="*/ 1193800 w 2054225"/>
              <a:gd name="connsiteY14" fmla="*/ 147639 h 1379539"/>
              <a:gd name="connsiteX15" fmla="*/ 1148080 w 2054225"/>
              <a:gd name="connsiteY15" fmla="*/ 147639 h 1379539"/>
              <a:gd name="connsiteX16" fmla="*/ 983853 w 2054225"/>
              <a:gd name="connsiteY16" fmla="*/ 147639 h 1379539"/>
              <a:gd name="connsiteX17" fmla="*/ 823912 w 2054225"/>
              <a:gd name="connsiteY17" fmla="*/ 320105 h 1379539"/>
              <a:gd name="connsiteX18" fmla="*/ 823912 w 2054225"/>
              <a:gd name="connsiteY18" fmla="*/ 899098 h 1379539"/>
              <a:gd name="connsiteX19" fmla="*/ 983853 w 2054225"/>
              <a:gd name="connsiteY19" fmla="*/ 1071564 h 1379539"/>
              <a:gd name="connsiteX20" fmla="*/ 1177627 w 2054225"/>
              <a:gd name="connsiteY20" fmla="*/ 1071564 h 1379539"/>
              <a:gd name="connsiteX21" fmla="*/ 1193800 w 2054225"/>
              <a:gd name="connsiteY21" fmla="*/ 1071564 h 1379539"/>
              <a:gd name="connsiteX22" fmla="*/ 1193800 w 2054225"/>
              <a:gd name="connsiteY22" fmla="*/ 1203745 h 1379539"/>
              <a:gd name="connsiteX23" fmla="*/ 0 w 2054225"/>
              <a:gd name="connsiteY23" fmla="*/ 1203745 h 1379539"/>
              <a:gd name="connsiteX0" fmla="*/ 369888 w 1230313"/>
              <a:gd name="connsiteY0" fmla="*/ 147639 h 1379539"/>
              <a:gd name="connsiteX1" fmla="*/ 385218 w 1230313"/>
              <a:gd name="connsiteY1" fmla="*/ 147639 h 1379539"/>
              <a:gd name="connsiteX2" fmla="*/ 1082676 w 1230313"/>
              <a:gd name="connsiteY2" fmla="*/ 147639 h 1379539"/>
              <a:gd name="connsiteX3" fmla="*/ 1230313 w 1230313"/>
              <a:gd name="connsiteY3" fmla="*/ 320105 h 1379539"/>
              <a:gd name="connsiteX4" fmla="*/ 1230313 w 1230313"/>
              <a:gd name="connsiteY4" fmla="*/ 899098 h 1379539"/>
              <a:gd name="connsiteX5" fmla="*/ 1082676 w 1230313"/>
              <a:gd name="connsiteY5" fmla="*/ 1071564 h 1379539"/>
              <a:gd name="connsiteX6" fmla="*/ 750491 w 1230313"/>
              <a:gd name="connsiteY6" fmla="*/ 1071564 h 1379539"/>
              <a:gd name="connsiteX7" fmla="*/ 861219 w 1230313"/>
              <a:gd name="connsiteY7" fmla="*/ 1379539 h 1379539"/>
              <a:gd name="connsiteX8" fmla="*/ 381397 w 1230313"/>
              <a:gd name="connsiteY8" fmla="*/ 1071564 h 1379539"/>
              <a:gd name="connsiteX9" fmla="*/ 377937 w 1230313"/>
              <a:gd name="connsiteY9" fmla="*/ 1071564 h 1379539"/>
              <a:gd name="connsiteX10" fmla="*/ 369888 w 1230313"/>
              <a:gd name="connsiteY10" fmla="*/ 1071564 h 1379539"/>
              <a:gd name="connsiteX11" fmla="*/ 369888 w 1230313"/>
              <a:gd name="connsiteY11" fmla="*/ 147639 h 1379539"/>
              <a:gd name="connsiteX12" fmla="*/ 369888 w 1230313"/>
              <a:gd name="connsiteY12" fmla="*/ 1203745 h 1379539"/>
              <a:gd name="connsiteX13" fmla="*/ 369888 w 1230313"/>
              <a:gd name="connsiteY13" fmla="*/ 0 h 1379539"/>
              <a:gd name="connsiteX14" fmla="*/ 369888 w 1230313"/>
              <a:gd name="connsiteY14" fmla="*/ 147639 h 1379539"/>
              <a:gd name="connsiteX15" fmla="*/ 324168 w 1230313"/>
              <a:gd name="connsiteY15" fmla="*/ 147639 h 1379539"/>
              <a:gd name="connsiteX16" fmla="*/ 159941 w 1230313"/>
              <a:gd name="connsiteY16" fmla="*/ 147639 h 1379539"/>
              <a:gd name="connsiteX17" fmla="*/ 0 w 1230313"/>
              <a:gd name="connsiteY17" fmla="*/ 320105 h 1379539"/>
              <a:gd name="connsiteX18" fmla="*/ 0 w 1230313"/>
              <a:gd name="connsiteY18" fmla="*/ 899098 h 1379539"/>
              <a:gd name="connsiteX19" fmla="*/ 159941 w 1230313"/>
              <a:gd name="connsiteY19" fmla="*/ 1071564 h 1379539"/>
              <a:gd name="connsiteX20" fmla="*/ 353715 w 1230313"/>
              <a:gd name="connsiteY20" fmla="*/ 1071564 h 1379539"/>
              <a:gd name="connsiteX21" fmla="*/ 369888 w 1230313"/>
              <a:gd name="connsiteY21" fmla="*/ 1071564 h 1379539"/>
              <a:gd name="connsiteX22" fmla="*/ 369888 w 1230313"/>
              <a:gd name="connsiteY22" fmla="*/ 1203745 h 1379539"/>
              <a:gd name="connsiteX0" fmla="*/ 369888 w 1230313"/>
              <a:gd name="connsiteY0" fmla="*/ 147639 h 1379539"/>
              <a:gd name="connsiteX1" fmla="*/ 385218 w 1230313"/>
              <a:gd name="connsiteY1" fmla="*/ 147639 h 1379539"/>
              <a:gd name="connsiteX2" fmla="*/ 1082676 w 1230313"/>
              <a:gd name="connsiteY2" fmla="*/ 147639 h 1379539"/>
              <a:gd name="connsiteX3" fmla="*/ 1230313 w 1230313"/>
              <a:gd name="connsiteY3" fmla="*/ 320105 h 1379539"/>
              <a:gd name="connsiteX4" fmla="*/ 1230313 w 1230313"/>
              <a:gd name="connsiteY4" fmla="*/ 899098 h 1379539"/>
              <a:gd name="connsiteX5" fmla="*/ 1082676 w 1230313"/>
              <a:gd name="connsiteY5" fmla="*/ 1071564 h 1379539"/>
              <a:gd name="connsiteX6" fmla="*/ 750491 w 1230313"/>
              <a:gd name="connsiteY6" fmla="*/ 1071564 h 1379539"/>
              <a:gd name="connsiteX7" fmla="*/ 861219 w 1230313"/>
              <a:gd name="connsiteY7" fmla="*/ 1379539 h 1379539"/>
              <a:gd name="connsiteX8" fmla="*/ 381397 w 1230313"/>
              <a:gd name="connsiteY8" fmla="*/ 1071564 h 1379539"/>
              <a:gd name="connsiteX9" fmla="*/ 377937 w 1230313"/>
              <a:gd name="connsiteY9" fmla="*/ 1071564 h 1379539"/>
              <a:gd name="connsiteX10" fmla="*/ 369888 w 1230313"/>
              <a:gd name="connsiteY10" fmla="*/ 1071564 h 1379539"/>
              <a:gd name="connsiteX11" fmla="*/ 369888 w 1230313"/>
              <a:gd name="connsiteY11" fmla="*/ 147639 h 1379539"/>
              <a:gd name="connsiteX12" fmla="*/ 369888 w 1230313"/>
              <a:gd name="connsiteY12" fmla="*/ 1203745 h 1379539"/>
              <a:gd name="connsiteX13" fmla="*/ 369888 w 1230313"/>
              <a:gd name="connsiteY13" fmla="*/ 0 h 1379539"/>
              <a:gd name="connsiteX14" fmla="*/ 369888 w 1230313"/>
              <a:gd name="connsiteY14" fmla="*/ 147639 h 1379539"/>
              <a:gd name="connsiteX15" fmla="*/ 159941 w 1230313"/>
              <a:gd name="connsiteY15" fmla="*/ 147639 h 1379539"/>
              <a:gd name="connsiteX16" fmla="*/ 0 w 1230313"/>
              <a:gd name="connsiteY16" fmla="*/ 320105 h 1379539"/>
              <a:gd name="connsiteX17" fmla="*/ 0 w 1230313"/>
              <a:gd name="connsiteY17" fmla="*/ 899098 h 1379539"/>
              <a:gd name="connsiteX18" fmla="*/ 159941 w 1230313"/>
              <a:gd name="connsiteY18" fmla="*/ 1071564 h 1379539"/>
              <a:gd name="connsiteX19" fmla="*/ 353715 w 1230313"/>
              <a:gd name="connsiteY19" fmla="*/ 1071564 h 1379539"/>
              <a:gd name="connsiteX20" fmla="*/ 369888 w 1230313"/>
              <a:gd name="connsiteY20" fmla="*/ 1071564 h 1379539"/>
              <a:gd name="connsiteX21" fmla="*/ 369888 w 1230313"/>
              <a:gd name="connsiteY21" fmla="*/ 1203745 h 1379539"/>
              <a:gd name="connsiteX0" fmla="*/ 369888 w 1230313"/>
              <a:gd name="connsiteY0" fmla="*/ 0 h 1231900"/>
              <a:gd name="connsiteX1" fmla="*/ 385218 w 1230313"/>
              <a:gd name="connsiteY1" fmla="*/ 0 h 1231900"/>
              <a:gd name="connsiteX2" fmla="*/ 1082676 w 1230313"/>
              <a:gd name="connsiteY2" fmla="*/ 0 h 1231900"/>
              <a:gd name="connsiteX3" fmla="*/ 1230313 w 1230313"/>
              <a:gd name="connsiteY3" fmla="*/ 172466 h 1231900"/>
              <a:gd name="connsiteX4" fmla="*/ 1230313 w 1230313"/>
              <a:gd name="connsiteY4" fmla="*/ 751459 h 1231900"/>
              <a:gd name="connsiteX5" fmla="*/ 1082676 w 1230313"/>
              <a:gd name="connsiteY5" fmla="*/ 923925 h 1231900"/>
              <a:gd name="connsiteX6" fmla="*/ 750491 w 1230313"/>
              <a:gd name="connsiteY6" fmla="*/ 923925 h 1231900"/>
              <a:gd name="connsiteX7" fmla="*/ 861219 w 1230313"/>
              <a:gd name="connsiteY7" fmla="*/ 1231900 h 1231900"/>
              <a:gd name="connsiteX8" fmla="*/ 381397 w 1230313"/>
              <a:gd name="connsiteY8" fmla="*/ 923925 h 1231900"/>
              <a:gd name="connsiteX9" fmla="*/ 377937 w 1230313"/>
              <a:gd name="connsiteY9" fmla="*/ 923925 h 1231900"/>
              <a:gd name="connsiteX10" fmla="*/ 369888 w 1230313"/>
              <a:gd name="connsiteY10" fmla="*/ 923925 h 1231900"/>
              <a:gd name="connsiteX11" fmla="*/ 369888 w 1230313"/>
              <a:gd name="connsiteY11" fmla="*/ 0 h 1231900"/>
              <a:gd name="connsiteX12" fmla="*/ 369888 w 1230313"/>
              <a:gd name="connsiteY12" fmla="*/ 1056106 h 1231900"/>
              <a:gd name="connsiteX13" fmla="*/ 369888 w 1230313"/>
              <a:gd name="connsiteY13" fmla="*/ 0 h 1231900"/>
              <a:gd name="connsiteX14" fmla="*/ 159941 w 1230313"/>
              <a:gd name="connsiteY14" fmla="*/ 0 h 1231900"/>
              <a:gd name="connsiteX15" fmla="*/ 0 w 1230313"/>
              <a:gd name="connsiteY15" fmla="*/ 172466 h 1231900"/>
              <a:gd name="connsiteX16" fmla="*/ 0 w 1230313"/>
              <a:gd name="connsiteY16" fmla="*/ 751459 h 1231900"/>
              <a:gd name="connsiteX17" fmla="*/ 159941 w 1230313"/>
              <a:gd name="connsiteY17" fmla="*/ 923925 h 1231900"/>
              <a:gd name="connsiteX18" fmla="*/ 353715 w 1230313"/>
              <a:gd name="connsiteY18" fmla="*/ 923925 h 1231900"/>
              <a:gd name="connsiteX19" fmla="*/ 369888 w 1230313"/>
              <a:gd name="connsiteY19" fmla="*/ 923925 h 1231900"/>
              <a:gd name="connsiteX20" fmla="*/ 369888 w 1230313"/>
              <a:gd name="connsiteY20" fmla="*/ 1056106 h 1231900"/>
              <a:gd name="connsiteX0" fmla="*/ 369888 w 1230313"/>
              <a:gd name="connsiteY0" fmla="*/ 0 h 1231900"/>
              <a:gd name="connsiteX1" fmla="*/ 385218 w 1230313"/>
              <a:gd name="connsiteY1" fmla="*/ 0 h 1231900"/>
              <a:gd name="connsiteX2" fmla="*/ 1082676 w 1230313"/>
              <a:gd name="connsiteY2" fmla="*/ 0 h 1231900"/>
              <a:gd name="connsiteX3" fmla="*/ 1230313 w 1230313"/>
              <a:gd name="connsiteY3" fmla="*/ 172466 h 1231900"/>
              <a:gd name="connsiteX4" fmla="*/ 1230313 w 1230313"/>
              <a:gd name="connsiteY4" fmla="*/ 751459 h 1231900"/>
              <a:gd name="connsiteX5" fmla="*/ 1082676 w 1230313"/>
              <a:gd name="connsiteY5" fmla="*/ 923925 h 1231900"/>
              <a:gd name="connsiteX6" fmla="*/ 750491 w 1230313"/>
              <a:gd name="connsiteY6" fmla="*/ 923925 h 1231900"/>
              <a:gd name="connsiteX7" fmla="*/ 861219 w 1230313"/>
              <a:gd name="connsiteY7" fmla="*/ 1231900 h 1231900"/>
              <a:gd name="connsiteX8" fmla="*/ 381397 w 1230313"/>
              <a:gd name="connsiteY8" fmla="*/ 923925 h 1231900"/>
              <a:gd name="connsiteX9" fmla="*/ 377937 w 1230313"/>
              <a:gd name="connsiteY9" fmla="*/ 923925 h 1231900"/>
              <a:gd name="connsiteX10" fmla="*/ 369888 w 1230313"/>
              <a:gd name="connsiteY10" fmla="*/ 923925 h 1231900"/>
              <a:gd name="connsiteX11" fmla="*/ 369888 w 1230313"/>
              <a:gd name="connsiteY11" fmla="*/ 0 h 1231900"/>
              <a:gd name="connsiteX12" fmla="*/ 369888 w 1230313"/>
              <a:gd name="connsiteY12" fmla="*/ 923925 h 1231900"/>
              <a:gd name="connsiteX13" fmla="*/ 369888 w 1230313"/>
              <a:gd name="connsiteY13" fmla="*/ 0 h 1231900"/>
              <a:gd name="connsiteX14" fmla="*/ 159941 w 1230313"/>
              <a:gd name="connsiteY14" fmla="*/ 0 h 1231900"/>
              <a:gd name="connsiteX15" fmla="*/ 0 w 1230313"/>
              <a:gd name="connsiteY15" fmla="*/ 172466 h 1231900"/>
              <a:gd name="connsiteX16" fmla="*/ 0 w 1230313"/>
              <a:gd name="connsiteY16" fmla="*/ 751459 h 1231900"/>
              <a:gd name="connsiteX17" fmla="*/ 159941 w 1230313"/>
              <a:gd name="connsiteY17" fmla="*/ 923925 h 1231900"/>
              <a:gd name="connsiteX18" fmla="*/ 353715 w 1230313"/>
              <a:gd name="connsiteY18" fmla="*/ 923925 h 1231900"/>
              <a:gd name="connsiteX19" fmla="*/ 369888 w 1230313"/>
              <a:gd name="connsiteY19" fmla="*/ 923925 h 1231900"/>
              <a:gd name="connsiteX0" fmla="*/ 369888 w 1230313"/>
              <a:gd name="connsiteY0" fmla="*/ 0 h 1231900"/>
              <a:gd name="connsiteX1" fmla="*/ 385218 w 1230313"/>
              <a:gd name="connsiteY1" fmla="*/ 0 h 1231900"/>
              <a:gd name="connsiteX2" fmla="*/ 1082676 w 1230313"/>
              <a:gd name="connsiteY2" fmla="*/ 0 h 1231900"/>
              <a:gd name="connsiteX3" fmla="*/ 1230313 w 1230313"/>
              <a:gd name="connsiteY3" fmla="*/ 172466 h 1231900"/>
              <a:gd name="connsiteX4" fmla="*/ 1230313 w 1230313"/>
              <a:gd name="connsiteY4" fmla="*/ 751459 h 1231900"/>
              <a:gd name="connsiteX5" fmla="*/ 1082676 w 1230313"/>
              <a:gd name="connsiteY5" fmla="*/ 923925 h 1231900"/>
              <a:gd name="connsiteX6" fmla="*/ 750491 w 1230313"/>
              <a:gd name="connsiteY6" fmla="*/ 923925 h 1231900"/>
              <a:gd name="connsiteX7" fmla="*/ 861219 w 1230313"/>
              <a:gd name="connsiteY7" fmla="*/ 1231900 h 1231900"/>
              <a:gd name="connsiteX8" fmla="*/ 381397 w 1230313"/>
              <a:gd name="connsiteY8" fmla="*/ 923925 h 1231900"/>
              <a:gd name="connsiteX9" fmla="*/ 377937 w 1230313"/>
              <a:gd name="connsiteY9" fmla="*/ 923925 h 1231900"/>
              <a:gd name="connsiteX10" fmla="*/ 369888 w 1230313"/>
              <a:gd name="connsiteY10" fmla="*/ 923925 h 1231900"/>
              <a:gd name="connsiteX11" fmla="*/ 369888 w 1230313"/>
              <a:gd name="connsiteY11" fmla="*/ 0 h 1231900"/>
              <a:gd name="connsiteX12" fmla="*/ 369888 w 1230313"/>
              <a:gd name="connsiteY12" fmla="*/ 923925 h 1231900"/>
              <a:gd name="connsiteX13" fmla="*/ 369888 w 1230313"/>
              <a:gd name="connsiteY13" fmla="*/ 0 h 1231900"/>
              <a:gd name="connsiteX14" fmla="*/ 159941 w 1230313"/>
              <a:gd name="connsiteY14" fmla="*/ 0 h 1231900"/>
              <a:gd name="connsiteX15" fmla="*/ 0 w 1230313"/>
              <a:gd name="connsiteY15" fmla="*/ 172466 h 1231900"/>
              <a:gd name="connsiteX16" fmla="*/ 159941 w 1230313"/>
              <a:gd name="connsiteY16" fmla="*/ 923925 h 1231900"/>
              <a:gd name="connsiteX17" fmla="*/ 353715 w 1230313"/>
              <a:gd name="connsiteY17" fmla="*/ 923925 h 1231900"/>
              <a:gd name="connsiteX18" fmla="*/ 369888 w 1230313"/>
              <a:gd name="connsiteY18" fmla="*/ 923925 h 1231900"/>
              <a:gd name="connsiteX0" fmla="*/ 235190 w 1095615"/>
              <a:gd name="connsiteY0" fmla="*/ 68438 h 1300338"/>
              <a:gd name="connsiteX1" fmla="*/ 250520 w 1095615"/>
              <a:gd name="connsiteY1" fmla="*/ 68438 h 1300338"/>
              <a:gd name="connsiteX2" fmla="*/ 947978 w 1095615"/>
              <a:gd name="connsiteY2" fmla="*/ 68438 h 1300338"/>
              <a:gd name="connsiteX3" fmla="*/ 1095615 w 1095615"/>
              <a:gd name="connsiteY3" fmla="*/ 240904 h 1300338"/>
              <a:gd name="connsiteX4" fmla="*/ 1095615 w 1095615"/>
              <a:gd name="connsiteY4" fmla="*/ 819897 h 1300338"/>
              <a:gd name="connsiteX5" fmla="*/ 947978 w 1095615"/>
              <a:gd name="connsiteY5" fmla="*/ 992363 h 1300338"/>
              <a:gd name="connsiteX6" fmla="*/ 615793 w 1095615"/>
              <a:gd name="connsiteY6" fmla="*/ 992363 h 1300338"/>
              <a:gd name="connsiteX7" fmla="*/ 726521 w 1095615"/>
              <a:gd name="connsiteY7" fmla="*/ 1300338 h 1300338"/>
              <a:gd name="connsiteX8" fmla="*/ 246699 w 1095615"/>
              <a:gd name="connsiteY8" fmla="*/ 992363 h 1300338"/>
              <a:gd name="connsiteX9" fmla="*/ 243239 w 1095615"/>
              <a:gd name="connsiteY9" fmla="*/ 992363 h 1300338"/>
              <a:gd name="connsiteX10" fmla="*/ 235190 w 1095615"/>
              <a:gd name="connsiteY10" fmla="*/ 992363 h 1300338"/>
              <a:gd name="connsiteX11" fmla="*/ 235190 w 1095615"/>
              <a:gd name="connsiteY11" fmla="*/ 68438 h 1300338"/>
              <a:gd name="connsiteX12" fmla="*/ 235190 w 1095615"/>
              <a:gd name="connsiteY12" fmla="*/ 992363 h 1300338"/>
              <a:gd name="connsiteX13" fmla="*/ 235190 w 1095615"/>
              <a:gd name="connsiteY13" fmla="*/ 68438 h 1300338"/>
              <a:gd name="connsiteX14" fmla="*/ 25243 w 1095615"/>
              <a:gd name="connsiteY14" fmla="*/ 68438 h 1300338"/>
              <a:gd name="connsiteX15" fmla="*/ 25243 w 1095615"/>
              <a:gd name="connsiteY15" fmla="*/ 992363 h 1300338"/>
              <a:gd name="connsiteX16" fmla="*/ 219017 w 1095615"/>
              <a:gd name="connsiteY16" fmla="*/ 992363 h 1300338"/>
              <a:gd name="connsiteX17" fmla="*/ 235190 w 1095615"/>
              <a:gd name="connsiteY17" fmla="*/ 992363 h 1300338"/>
              <a:gd name="connsiteX0" fmla="*/ 209988 w 1070413"/>
              <a:gd name="connsiteY0" fmla="*/ 0 h 1231900"/>
              <a:gd name="connsiteX1" fmla="*/ 225318 w 1070413"/>
              <a:gd name="connsiteY1" fmla="*/ 0 h 1231900"/>
              <a:gd name="connsiteX2" fmla="*/ 922776 w 1070413"/>
              <a:gd name="connsiteY2" fmla="*/ 0 h 1231900"/>
              <a:gd name="connsiteX3" fmla="*/ 1070413 w 1070413"/>
              <a:gd name="connsiteY3" fmla="*/ 172466 h 1231900"/>
              <a:gd name="connsiteX4" fmla="*/ 1070413 w 1070413"/>
              <a:gd name="connsiteY4" fmla="*/ 751459 h 1231900"/>
              <a:gd name="connsiteX5" fmla="*/ 922776 w 1070413"/>
              <a:gd name="connsiteY5" fmla="*/ 923925 h 1231900"/>
              <a:gd name="connsiteX6" fmla="*/ 590591 w 1070413"/>
              <a:gd name="connsiteY6" fmla="*/ 923925 h 1231900"/>
              <a:gd name="connsiteX7" fmla="*/ 701319 w 1070413"/>
              <a:gd name="connsiteY7" fmla="*/ 1231900 h 1231900"/>
              <a:gd name="connsiteX8" fmla="*/ 221497 w 1070413"/>
              <a:gd name="connsiteY8" fmla="*/ 923925 h 1231900"/>
              <a:gd name="connsiteX9" fmla="*/ 218037 w 1070413"/>
              <a:gd name="connsiteY9" fmla="*/ 923925 h 1231900"/>
              <a:gd name="connsiteX10" fmla="*/ 209988 w 1070413"/>
              <a:gd name="connsiteY10" fmla="*/ 923925 h 1231900"/>
              <a:gd name="connsiteX11" fmla="*/ 209988 w 1070413"/>
              <a:gd name="connsiteY11" fmla="*/ 0 h 1231900"/>
              <a:gd name="connsiteX12" fmla="*/ 209988 w 1070413"/>
              <a:gd name="connsiteY12" fmla="*/ 923925 h 1231900"/>
              <a:gd name="connsiteX13" fmla="*/ 209988 w 1070413"/>
              <a:gd name="connsiteY13" fmla="*/ 0 h 1231900"/>
              <a:gd name="connsiteX14" fmla="*/ 41 w 1070413"/>
              <a:gd name="connsiteY14" fmla="*/ 923925 h 1231900"/>
              <a:gd name="connsiteX15" fmla="*/ 193815 w 1070413"/>
              <a:gd name="connsiteY15" fmla="*/ 923925 h 1231900"/>
              <a:gd name="connsiteX16" fmla="*/ 209988 w 1070413"/>
              <a:gd name="connsiteY16" fmla="*/ 923925 h 1231900"/>
              <a:gd name="connsiteX0" fmla="*/ 16173 w 876598"/>
              <a:gd name="connsiteY0" fmla="*/ 0 h 1231900"/>
              <a:gd name="connsiteX1" fmla="*/ 31503 w 876598"/>
              <a:gd name="connsiteY1" fmla="*/ 0 h 1231900"/>
              <a:gd name="connsiteX2" fmla="*/ 728961 w 876598"/>
              <a:gd name="connsiteY2" fmla="*/ 0 h 1231900"/>
              <a:gd name="connsiteX3" fmla="*/ 876598 w 876598"/>
              <a:gd name="connsiteY3" fmla="*/ 172466 h 1231900"/>
              <a:gd name="connsiteX4" fmla="*/ 876598 w 876598"/>
              <a:gd name="connsiteY4" fmla="*/ 751459 h 1231900"/>
              <a:gd name="connsiteX5" fmla="*/ 728961 w 876598"/>
              <a:gd name="connsiteY5" fmla="*/ 923925 h 1231900"/>
              <a:gd name="connsiteX6" fmla="*/ 396776 w 876598"/>
              <a:gd name="connsiteY6" fmla="*/ 923925 h 1231900"/>
              <a:gd name="connsiteX7" fmla="*/ 507504 w 876598"/>
              <a:gd name="connsiteY7" fmla="*/ 1231900 h 1231900"/>
              <a:gd name="connsiteX8" fmla="*/ 27682 w 876598"/>
              <a:gd name="connsiteY8" fmla="*/ 923925 h 1231900"/>
              <a:gd name="connsiteX9" fmla="*/ 24222 w 876598"/>
              <a:gd name="connsiteY9" fmla="*/ 923925 h 1231900"/>
              <a:gd name="connsiteX10" fmla="*/ 16173 w 876598"/>
              <a:gd name="connsiteY10" fmla="*/ 923925 h 1231900"/>
              <a:gd name="connsiteX11" fmla="*/ 16173 w 876598"/>
              <a:gd name="connsiteY11" fmla="*/ 0 h 1231900"/>
              <a:gd name="connsiteX12" fmla="*/ 16173 w 876598"/>
              <a:gd name="connsiteY12" fmla="*/ 923925 h 1231900"/>
              <a:gd name="connsiteX13" fmla="*/ 16173 w 876598"/>
              <a:gd name="connsiteY13" fmla="*/ 0 h 1231900"/>
              <a:gd name="connsiteX14" fmla="*/ 0 w 876598"/>
              <a:gd name="connsiteY14" fmla="*/ 923925 h 1231900"/>
              <a:gd name="connsiteX15" fmla="*/ 16173 w 876598"/>
              <a:gd name="connsiteY15" fmla="*/ 923925 h 1231900"/>
              <a:gd name="connsiteX0" fmla="*/ 16173 w 876598"/>
              <a:gd name="connsiteY0" fmla="*/ 0 h 1231900"/>
              <a:gd name="connsiteX1" fmla="*/ 31503 w 876598"/>
              <a:gd name="connsiteY1" fmla="*/ 0 h 1231900"/>
              <a:gd name="connsiteX2" fmla="*/ 728961 w 876598"/>
              <a:gd name="connsiteY2" fmla="*/ 0 h 1231900"/>
              <a:gd name="connsiteX3" fmla="*/ 876598 w 876598"/>
              <a:gd name="connsiteY3" fmla="*/ 172466 h 1231900"/>
              <a:gd name="connsiteX4" fmla="*/ 876598 w 876598"/>
              <a:gd name="connsiteY4" fmla="*/ 751459 h 1231900"/>
              <a:gd name="connsiteX5" fmla="*/ 728961 w 876598"/>
              <a:gd name="connsiteY5" fmla="*/ 923925 h 1231900"/>
              <a:gd name="connsiteX6" fmla="*/ 396776 w 876598"/>
              <a:gd name="connsiteY6" fmla="*/ 923925 h 1231900"/>
              <a:gd name="connsiteX7" fmla="*/ 507504 w 876598"/>
              <a:gd name="connsiteY7" fmla="*/ 1231900 h 1231900"/>
              <a:gd name="connsiteX8" fmla="*/ 27682 w 876598"/>
              <a:gd name="connsiteY8" fmla="*/ 923925 h 1231900"/>
              <a:gd name="connsiteX9" fmla="*/ 24222 w 876598"/>
              <a:gd name="connsiteY9" fmla="*/ 923925 h 1231900"/>
              <a:gd name="connsiteX10" fmla="*/ 16173 w 876598"/>
              <a:gd name="connsiteY10" fmla="*/ 923925 h 1231900"/>
              <a:gd name="connsiteX11" fmla="*/ 16173 w 876598"/>
              <a:gd name="connsiteY11" fmla="*/ 0 h 1231900"/>
              <a:gd name="connsiteX12" fmla="*/ 0 w 876598"/>
              <a:gd name="connsiteY12" fmla="*/ 923925 h 1231900"/>
              <a:gd name="connsiteX13" fmla="*/ 16173 w 876598"/>
              <a:gd name="connsiteY13" fmla="*/ 0 h 1231900"/>
              <a:gd name="connsiteX14" fmla="*/ 0 w 876598"/>
              <a:gd name="connsiteY14" fmla="*/ 923925 h 1231900"/>
              <a:gd name="connsiteX0" fmla="*/ 0 w 860425"/>
              <a:gd name="connsiteY0" fmla="*/ 0 h 1231900"/>
              <a:gd name="connsiteX1" fmla="*/ 15330 w 860425"/>
              <a:gd name="connsiteY1" fmla="*/ 0 h 1231900"/>
              <a:gd name="connsiteX2" fmla="*/ 712788 w 860425"/>
              <a:gd name="connsiteY2" fmla="*/ 0 h 1231900"/>
              <a:gd name="connsiteX3" fmla="*/ 860425 w 860425"/>
              <a:gd name="connsiteY3" fmla="*/ 172466 h 1231900"/>
              <a:gd name="connsiteX4" fmla="*/ 860425 w 860425"/>
              <a:gd name="connsiteY4" fmla="*/ 751459 h 1231900"/>
              <a:gd name="connsiteX5" fmla="*/ 712788 w 860425"/>
              <a:gd name="connsiteY5" fmla="*/ 923925 h 1231900"/>
              <a:gd name="connsiteX6" fmla="*/ 380603 w 860425"/>
              <a:gd name="connsiteY6" fmla="*/ 923925 h 1231900"/>
              <a:gd name="connsiteX7" fmla="*/ 491331 w 860425"/>
              <a:gd name="connsiteY7" fmla="*/ 1231900 h 1231900"/>
              <a:gd name="connsiteX8" fmla="*/ 11509 w 860425"/>
              <a:gd name="connsiteY8" fmla="*/ 923925 h 1231900"/>
              <a:gd name="connsiteX9" fmla="*/ 8049 w 860425"/>
              <a:gd name="connsiteY9" fmla="*/ 923925 h 1231900"/>
              <a:gd name="connsiteX10" fmla="*/ 0 w 860425"/>
              <a:gd name="connsiteY10" fmla="*/ 923925 h 1231900"/>
              <a:gd name="connsiteX11" fmla="*/ 0 w 860425"/>
              <a:gd name="connsiteY11" fmla="*/ 0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425" h="1231900">
                <a:moveTo>
                  <a:pt x="0" y="0"/>
                </a:moveTo>
                <a:lnTo>
                  <a:pt x="15330" y="0"/>
                </a:lnTo>
                <a:lnTo>
                  <a:pt x="712788" y="0"/>
                </a:lnTo>
                <a:cubicBezTo>
                  <a:pt x="786606" y="0"/>
                  <a:pt x="860425" y="73914"/>
                  <a:pt x="860425" y="172466"/>
                </a:cubicBezTo>
                <a:lnTo>
                  <a:pt x="860425" y="751459"/>
                </a:lnTo>
                <a:cubicBezTo>
                  <a:pt x="860425" y="850011"/>
                  <a:pt x="786606" y="923925"/>
                  <a:pt x="712788" y="923925"/>
                </a:cubicBezTo>
                <a:lnTo>
                  <a:pt x="380603" y="923925"/>
                </a:lnTo>
                <a:lnTo>
                  <a:pt x="491331" y="1231900"/>
                </a:lnTo>
                <a:lnTo>
                  <a:pt x="11509" y="923925"/>
                </a:lnTo>
                <a:lnTo>
                  <a:pt x="8049" y="923925"/>
                </a:lnTo>
                <a:lnTo>
                  <a:pt x="0" y="92392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noAutofit/>
          </a:bodyPr>
          <a:lstStyle/>
          <a:p>
            <a:pPr defTabSz="685845"/>
            <a:endParaRPr lang="en-US" sz="1324">
              <a:solidFill>
                <a:srgbClr val="505050"/>
              </a:solidFill>
            </a:endParaRPr>
          </a:p>
        </p:txBody>
      </p:sp>
      <p:sp>
        <p:nvSpPr>
          <p:cNvPr id="12" name="Rectangle 11"/>
          <p:cNvSpPr>
            <a:spLocks noChangeArrowheads="1"/>
          </p:cNvSpPr>
          <p:nvPr userDrawn="1"/>
        </p:nvSpPr>
        <p:spPr bwMode="auto">
          <a:xfrm>
            <a:off x="937851" y="-1967"/>
            <a:ext cx="1879224" cy="2512213"/>
          </a:xfrm>
          <a:prstGeom prst="rect">
            <a:avLst/>
          </a:prstGeom>
          <a:solidFill>
            <a:srgbClr val="FBD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3" name="Freeform 12"/>
          <p:cNvSpPr>
            <a:spLocks noEditPoints="1"/>
          </p:cNvSpPr>
          <p:nvPr userDrawn="1"/>
        </p:nvSpPr>
        <p:spPr bwMode="auto">
          <a:xfrm>
            <a:off x="1208645" y="432300"/>
            <a:ext cx="1139207" cy="1860035"/>
          </a:xfrm>
          <a:custGeom>
            <a:avLst/>
            <a:gdLst>
              <a:gd name="T0" fmla="*/ 85 w 126"/>
              <a:gd name="T1" fmla="*/ 141 h 154"/>
              <a:gd name="T2" fmla="*/ 112 w 126"/>
              <a:gd name="T3" fmla="*/ 149 h 154"/>
              <a:gd name="T4" fmla="*/ 119 w 126"/>
              <a:gd name="T5" fmla="*/ 122 h 154"/>
              <a:gd name="T6" fmla="*/ 94 w 126"/>
              <a:gd name="T7" fmla="*/ 114 h 154"/>
              <a:gd name="T8" fmla="*/ 84 w 126"/>
              <a:gd name="T9" fmla="*/ 96 h 154"/>
              <a:gd name="T10" fmla="*/ 80 w 126"/>
              <a:gd name="T11" fmla="*/ 98 h 154"/>
              <a:gd name="T12" fmla="*/ 91 w 126"/>
              <a:gd name="T13" fmla="*/ 116 h 154"/>
              <a:gd name="T14" fmla="*/ 85 w 126"/>
              <a:gd name="T15" fmla="*/ 141 h 154"/>
              <a:gd name="T16" fmla="*/ 20 w 126"/>
              <a:gd name="T17" fmla="*/ 95 h 154"/>
              <a:gd name="T18" fmla="*/ 38 w 126"/>
              <a:gd name="T19" fmla="*/ 105 h 154"/>
              <a:gd name="T20" fmla="*/ 48 w 126"/>
              <a:gd name="T21" fmla="*/ 89 h 154"/>
              <a:gd name="T22" fmla="*/ 58 w 126"/>
              <a:gd name="T23" fmla="*/ 86 h 154"/>
              <a:gd name="T24" fmla="*/ 58 w 126"/>
              <a:gd name="T25" fmla="*/ 83 h 154"/>
              <a:gd name="T26" fmla="*/ 47 w 126"/>
              <a:gd name="T27" fmla="*/ 86 h 154"/>
              <a:gd name="T28" fmla="*/ 30 w 126"/>
              <a:gd name="T29" fmla="*/ 78 h 154"/>
              <a:gd name="T30" fmla="*/ 20 w 126"/>
              <a:gd name="T31" fmla="*/ 95 h 154"/>
              <a:gd name="T32" fmla="*/ 58 w 126"/>
              <a:gd name="T33" fmla="*/ 39 h 154"/>
              <a:gd name="T34" fmla="*/ 36 w 126"/>
              <a:gd name="T35" fmla="*/ 6 h 154"/>
              <a:gd name="T36" fmla="*/ 3 w 126"/>
              <a:gd name="T37" fmla="*/ 28 h 154"/>
              <a:gd name="T38" fmla="*/ 25 w 126"/>
              <a:gd name="T39" fmla="*/ 61 h 154"/>
              <a:gd name="T40" fmla="*/ 46 w 126"/>
              <a:gd name="T41" fmla="*/ 57 h 154"/>
              <a:gd name="T42" fmla="*/ 60 w 126"/>
              <a:gd name="T43" fmla="*/ 70 h 154"/>
              <a:gd name="T44" fmla="*/ 66 w 126"/>
              <a:gd name="T45" fmla="*/ 64 h 154"/>
              <a:gd name="T46" fmla="*/ 52 w 126"/>
              <a:gd name="T47" fmla="*/ 51 h 154"/>
              <a:gd name="T48" fmla="*/ 58 w 126"/>
              <a:gd name="T49" fmla="*/ 39 h 154"/>
              <a:gd name="T50" fmla="*/ 83 w 126"/>
              <a:gd name="T51" fmla="*/ 66 h 154"/>
              <a:gd name="T52" fmla="*/ 63 w 126"/>
              <a:gd name="T53" fmla="*/ 73 h 154"/>
              <a:gd name="T54" fmla="*/ 69 w 126"/>
              <a:gd name="T55" fmla="*/ 93 h 154"/>
              <a:gd name="T56" fmla="*/ 90 w 126"/>
              <a:gd name="T57" fmla="*/ 87 h 154"/>
              <a:gd name="T58" fmla="*/ 83 w 126"/>
              <a:gd name="T59" fmla="*/ 66 h 154"/>
              <a:gd name="T60" fmla="*/ 113 w 126"/>
              <a:gd name="T61" fmla="*/ 5 h 154"/>
              <a:gd name="T62" fmla="*/ 87 w 126"/>
              <a:gd name="T63" fmla="*/ 13 h 154"/>
              <a:gd name="T64" fmla="*/ 93 w 126"/>
              <a:gd name="T65" fmla="*/ 39 h 154"/>
              <a:gd name="T66" fmla="*/ 82 w 126"/>
              <a:gd name="T67" fmla="*/ 62 h 154"/>
              <a:gd name="T68" fmla="*/ 85 w 126"/>
              <a:gd name="T69" fmla="*/ 63 h 154"/>
              <a:gd name="T70" fmla="*/ 86 w 126"/>
              <a:gd name="T71" fmla="*/ 63 h 154"/>
              <a:gd name="T72" fmla="*/ 97 w 126"/>
              <a:gd name="T73" fmla="*/ 40 h 154"/>
              <a:gd name="T74" fmla="*/ 121 w 126"/>
              <a:gd name="T75" fmla="*/ 31 h 154"/>
              <a:gd name="T76" fmla="*/ 113 w 126"/>
              <a:gd name="T77" fmla="*/ 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154">
                <a:moveTo>
                  <a:pt x="85" y="141"/>
                </a:moveTo>
                <a:cubicBezTo>
                  <a:pt x="90" y="151"/>
                  <a:pt x="102" y="154"/>
                  <a:pt x="112" y="149"/>
                </a:cubicBezTo>
                <a:cubicBezTo>
                  <a:pt x="121" y="143"/>
                  <a:pt x="124" y="131"/>
                  <a:pt x="119" y="122"/>
                </a:cubicBezTo>
                <a:cubicBezTo>
                  <a:pt x="114" y="113"/>
                  <a:pt x="103" y="110"/>
                  <a:pt x="94" y="114"/>
                </a:cubicBezTo>
                <a:cubicBezTo>
                  <a:pt x="84" y="96"/>
                  <a:pt x="84" y="96"/>
                  <a:pt x="84" y="96"/>
                </a:cubicBezTo>
                <a:cubicBezTo>
                  <a:pt x="83" y="97"/>
                  <a:pt x="82" y="97"/>
                  <a:pt x="80" y="98"/>
                </a:cubicBezTo>
                <a:cubicBezTo>
                  <a:pt x="91" y="116"/>
                  <a:pt x="91" y="116"/>
                  <a:pt x="91" y="116"/>
                </a:cubicBezTo>
                <a:cubicBezTo>
                  <a:pt x="83" y="122"/>
                  <a:pt x="80" y="133"/>
                  <a:pt x="85" y="141"/>
                </a:cubicBezTo>
                <a:moveTo>
                  <a:pt x="20" y="95"/>
                </a:moveTo>
                <a:cubicBezTo>
                  <a:pt x="22" y="103"/>
                  <a:pt x="30" y="108"/>
                  <a:pt x="38" y="105"/>
                </a:cubicBezTo>
                <a:cubicBezTo>
                  <a:pt x="45" y="103"/>
                  <a:pt x="49" y="96"/>
                  <a:pt x="48" y="89"/>
                </a:cubicBezTo>
                <a:cubicBezTo>
                  <a:pt x="58" y="86"/>
                  <a:pt x="58" y="86"/>
                  <a:pt x="58" y="86"/>
                </a:cubicBezTo>
                <a:cubicBezTo>
                  <a:pt x="58" y="85"/>
                  <a:pt x="58" y="84"/>
                  <a:pt x="58" y="83"/>
                </a:cubicBezTo>
                <a:cubicBezTo>
                  <a:pt x="47" y="86"/>
                  <a:pt x="47" y="86"/>
                  <a:pt x="47" y="86"/>
                </a:cubicBezTo>
                <a:cubicBezTo>
                  <a:pt x="44" y="80"/>
                  <a:pt x="37" y="76"/>
                  <a:pt x="30" y="78"/>
                </a:cubicBezTo>
                <a:cubicBezTo>
                  <a:pt x="22" y="80"/>
                  <a:pt x="18" y="88"/>
                  <a:pt x="20" y="95"/>
                </a:cubicBezTo>
                <a:moveTo>
                  <a:pt x="58" y="39"/>
                </a:moveTo>
                <a:cubicBezTo>
                  <a:pt x="61" y="24"/>
                  <a:pt x="51" y="9"/>
                  <a:pt x="36" y="6"/>
                </a:cubicBezTo>
                <a:cubicBezTo>
                  <a:pt x="21" y="3"/>
                  <a:pt x="6" y="13"/>
                  <a:pt x="3" y="28"/>
                </a:cubicBezTo>
                <a:cubicBezTo>
                  <a:pt x="0" y="43"/>
                  <a:pt x="10" y="58"/>
                  <a:pt x="25" y="61"/>
                </a:cubicBezTo>
                <a:cubicBezTo>
                  <a:pt x="33" y="62"/>
                  <a:pt x="40" y="61"/>
                  <a:pt x="46" y="57"/>
                </a:cubicBezTo>
                <a:cubicBezTo>
                  <a:pt x="60" y="70"/>
                  <a:pt x="60" y="70"/>
                  <a:pt x="60" y="70"/>
                </a:cubicBezTo>
                <a:cubicBezTo>
                  <a:pt x="61" y="68"/>
                  <a:pt x="63" y="66"/>
                  <a:pt x="66" y="64"/>
                </a:cubicBezTo>
                <a:cubicBezTo>
                  <a:pt x="52" y="51"/>
                  <a:pt x="52" y="51"/>
                  <a:pt x="52" y="51"/>
                </a:cubicBezTo>
                <a:cubicBezTo>
                  <a:pt x="55" y="47"/>
                  <a:pt x="57" y="43"/>
                  <a:pt x="58" y="39"/>
                </a:cubicBezTo>
                <a:moveTo>
                  <a:pt x="83" y="66"/>
                </a:moveTo>
                <a:cubicBezTo>
                  <a:pt x="76" y="63"/>
                  <a:pt x="67" y="66"/>
                  <a:pt x="63" y="73"/>
                </a:cubicBezTo>
                <a:cubicBezTo>
                  <a:pt x="59" y="80"/>
                  <a:pt x="62" y="89"/>
                  <a:pt x="69" y="93"/>
                </a:cubicBezTo>
                <a:cubicBezTo>
                  <a:pt x="77" y="97"/>
                  <a:pt x="86" y="94"/>
                  <a:pt x="90" y="87"/>
                </a:cubicBezTo>
                <a:cubicBezTo>
                  <a:pt x="93" y="79"/>
                  <a:pt x="90" y="70"/>
                  <a:pt x="83" y="66"/>
                </a:cubicBezTo>
                <a:moveTo>
                  <a:pt x="113" y="5"/>
                </a:moveTo>
                <a:cubicBezTo>
                  <a:pt x="103" y="0"/>
                  <a:pt x="92" y="4"/>
                  <a:pt x="87" y="13"/>
                </a:cubicBezTo>
                <a:cubicBezTo>
                  <a:pt x="82" y="22"/>
                  <a:pt x="85" y="33"/>
                  <a:pt x="93" y="39"/>
                </a:cubicBezTo>
                <a:cubicBezTo>
                  <a:pt x="82" y="62"/>
                  <a:pt x="82" y="62"/>
                  <a:pt x="82" y="62"/>
                </a:cubicBezTo>
                <a:cubicBezTo>
                  <a:pt x="83" y="62"/>
                  <a:pt x="84" y="62"/>
                  <a:pt x="85" y="63"/>
                </a:cubicBezTo>
                <a:cubicBezTo>
                  <a:pt x="85" y="63"/>
                  <a:pt x="85" y="63"/>
                  <a:pt x="86" y="63"/>
                </a:cubicBezTo>
                <a:cubicBezTo>
                  <a:pt x="97" y="40"/>
                  <a:pt x="97" y="40"/>
                  <a:pt x="97" y="40"/>
                </a:cubicBezTo>
                <a:cubicBezTo>
                  <a:pt x="106" y="44"/>
                  <a:pt x="117" y="40"/>
                  <a:pt x="121" y="31"/>
                </a:cubicBezTo>
                <a:cubicBezTo>
                  <a:pt x="126" y="22"/>
                  <a:pt x="122" y="10"/>
                  <a:pt x="11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4" name="Rectangle 13"/>
          <p:cNvSpPr>
            <a:spLocks noChangeArrowheads="1"/>
          </p:cNvSpPr>
          <p:nvPr userDrawn="1"/>
        </p:nvSpPr>
        <p:spPr bwMode="auto">
          <a:xfrm>
            <a:off x="928513" y="2655002"/>
            <a:ext cx="2828174" cy="3779217"/>
          </a:xfrm>
          <a:prstGeom prst="rect">
            <a:avLst/>
          </a:prstGeom>
          <a:solidFill>
            <a:schemeClr val="accent2"/>
          </a:solidFill>
          <a:ln>
            <a:noFill/>
          </a:ln>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5" name="Rectangle 14"/>
          <p:cNvSpPr>
            <a:spLocks noChangeArrowheads="1"/>
          </p:cNvSpPr>
          <p:nvPr userDrawn="1"/>
        </p:nvSpPr>
        <p:spPr bwMode="auto">
          <a:xfrm>
            <a:off x="-1762" y="2655002"/>
            <a:ext cx="831061" cy="1111351"/>
          </a:xfrm>
          <a:prstGeom prst="rect">
            <a:avLst/>
          </a:prstGeom>
          <a:solidFill>
            <a:srgbClr val="0054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6" name="Freeform 15"/>
          <p:cNvSpPr>
            <a:spLocks noEditPoints="1"/>
          </p:cNvSpPr>
          <p:nvPr userDrawn="1"/>
        </p:nvSpPr>
        <p:spPr bwMode="auto">
          <a:xfrm>
            <a:off x="4244584" y="1954571"/>
            <a:ext cx="3606709" cy="459172"/>
          </a:xfrm>
          <a:custGeom>
            <a:avLst/>
            <a:gdLst>
              <a:gd name="T0" fmla="*/ 18 w 399"/>
              <a:gd name="T1" fmla="*/ 31 h 38"/>
              <a:gd name="T2" fmla="*/ 4 w 399"/>
              <a:gd name="T3" fmla="*/ 37 h 38"/>
              <a:gd name="T4" fmla="*/ 17 w 399"/>
              <a:gd name="T5" fmla="*/ 37 h 38"/>
              <a:gd name="T6" fmla="*/ 32 w 399"/>
              <a:gd name="T7" fmla="*/ 14 h 38"/>
              <a:gd name="T8" fmla="*/ 46 w 399"/>
              <a:gd name="T9" fmla="*/ 1 h 38"/>
              <a:gd name="T10" fmla="*/ 48 w 399"/>
              <a:gd name="T11" fmla="*/ 5 h 38"/>
              <a:gd name="T12" fmla="*/ 44 w 399"/>
              <a:gd name="T13" fmla="*/ 37 h 38"/>
              <a:gd name="T14" fmla="*/ 60 w 399"/>
              <a:gd name="T15" fmla="*/ 32 h 38"/>
              <a:gd name="T16" fmla="*/ 73 w 399"/>
              <a:gd name="T17" fmla="*/ 13 h 38"/>
              <a:gd name="T18" fmla="*/ 66 w 399"/>
              <a:gd name="T19" fmla="*/ 38 h 38"/>
              <a:gd name="T20" fmla="*/ 85 w 399"/>
              <a:gd name="T21" fmla="*/ 13 h 38"/>
              <a:gd name="T22" fmla="*/ 78 w 399"/>
              <a:gd name="T23" fmla="*/ 37 h 38"/>
              <a:gd name="T24" fmla="*/ 91 w 399"/>
              <a:gd name="T25" fmla="*/ 17 h 38"/>
              <a:gd name="T26" fmla="*/ 93 w 399"/>
              <a:gd name="T27" fmla="*/ 25 h 38"/>
              <a:gd name="T28" fmla="*/ 114 w 399"/>
              <a:gd name="T29" fmla="*/ 15 h 38"/>
              <a:gd name="T30" fmla="*/ 99 w 399"/>
              <a:gd name="T31" fmla="*/ 18 h 38"/>
              <a:gd name="T32" fmla="*/ 135 w 399"/>
              <a:gd name="T33" fmla="*/ 26 h 38"/>
              <a:gd name="T34" fmla="*/ 130 w 399"/>
              <a:gd name="T35" fmla="*/ 15 h 38"/>
              <a:gd name="T36" fmla="*/ 122 w 399"/>
              <a:gd name="T37" fmla="*/ 19 h 38"/>
              <a:gd name="T38" fmla="*/ 128 w 399"/>
              <a:gd name="T39" fmla="*/ 35 h 38"/>
              <a:gd name="T40" fmla="*/ 137 w 399"/>
              <a:gd name="T41" fmla="*/ 31 h 38"/>
              <a:gd name="T42" fmla="*/ 140 w 399"/>
              <a:gd name="T43" fmla="*/ 25 h 38"/>
              <a:gd name="T44" fmla="*/ 162 w 399"/>
              <a:gd name="T45" fmla="*/ 15 h 38"/>
              <a:gd name="T46" fmla="*/ 147 w 399"/>
              <a:gd name="T47" fmla="*/ 18 h 38"/>
              <a:gd name="T48" fmla="*/ 182 w 399"/>
              <a:gd name="T49" fmla="*/ 1 h 38"/>
              <a:gd name="T50" fmla="*/ 167 w 399"/>
              <a:gd name="T51" fmla="*/ 13 h 38"/>
              <a:gd name="T52" fmla="*/ 175 w 399"/>
              <a:gd name="T53" fmla="*/ 16 h 38"/>
              <a:gd name="T54" fmla="*/ 180 w 399"/>
              <a:gd name="T55" fmla="*/ 3 h 38"/>
              <a:gd name="T56" fmla="*/ 192 w 399"/>
              <a:gd name="T57" fmla="*/ 33 h 38"/>
              <a:gd name="T58" fmla="*/ 191 w 399"/>
              <a:gd name="T59" fmla="*/ 13 h 38"/>
              <a:gd name="T60" fmla="*/ 183 w 399"/>
              <a:gd name="T61" fmla="*/ 16 h 38"/>
              <a:gd name="T62" fmla="*/ 198 w 399"/>
              <a:gd name="T63" fmla="*/ 34 h 38"/>
              <a:gd name="T64" fmla="*/ 238 w 399"/>
              <a:gd name="T65" fmla="*/ 12 h 38"/>
              <a:gd name="T66" fmla="*/ 221 w 399"/>
              <a:gd name="T67" fmla="*/ 37 h 38"/>
              <a:gd name="T68" fmla="*/ 239 w 399"/>
              <a:gd name="T69" fmla="*/ 37 h 38"/>
              <a:gd name="T70" fmla="*/ 221 w 399"/>
              <a:gd name="T71" fmla="*/ 6 h 38"/>
              <a:gd name="T72" fmla="*/ 264 w 399"/>
              <a:gd name="T73" fmla="*/ 24 h 38"/>
              <a:gd name="T74" fmla="*/ 246 w 399"/>
              <a:gd name="T75" fmla="*/ 35 h 38"/>
              <a:gd name="T76" fmla="*/ 249 w 399"/>
              <a:gd name="T77" fmla="*/ 32 h 38"/>
              <a:gd name="T78" fmla="*/ 249 w 399"/>
              <a:gd name="T79" fmla="*/ 17 h 38"/>
              <a:gd name="T80" fmla="*/ 282 w 399"/>
              <a:gd name="T81" fmla="*/ 26 h 38"/>
              <a:gd name="T82" fmla="*/ 277 w 399"/>
              <a:gd name="T83" fmla="*/ 15 h 38"/>
              <a:gd name="T84" fmla="*/ 268 w 399"/>
              <a:gd name="T85" fmla="*/ 19 h 38"/>
              <a:gd name="T86" fmla="*/ 275 w 399"/>
              <a:gd name="T87" fmla="*/ 35 h 38"/>
              <a:gd name="T88" fmla="*/ 283 w 399"/>
              <a:gd name="T89" fmla="*/ 31 h 38"/>
              <a:gd name="T90" fmla="*/ 291 w 399"/>
              <a:gd name="T91" fmla="*/ 15 h 38"/>
              <a:gd name="T92" fmla="*/ 307 w 399"/>
              <a:gd name="T93" fmla="*/ 32 h 38"/>
              <a:gd name="T94" fmla="*/ 309 w 399"/>
              <a:gd name="T95" fmla="*/ 24 h 38"/>
              <a:gd name="T96" fmla="*/ 305 w 399"/>
              <a:gd name="T97" fmla="*/ 23 h 38"/>
              <a:gd name="T98" fmla="*/ 315 w 399"/>
              <a:gd name="T99" fmla="*/ 14 h 38"/>
              <a:gd name="T100" fmla="*/ 312 w 399"/>
              <a:gd name="T101" fmla="*/ 31 h 38"/>
              <a:gd name="T102" fmla="*/ 328 w 399"/>
              <a:gd name="T103" fmla="*/ 37 h 38"/>
              <a:gd name="T104" fmla="*/ 321 w 399"/>
              <a:gd name="T105" fmla="*/ 35 h 38"/>
              <a:gd name="T106" fmla="*/ 328 w 399"/>
              <a:gd name="T107" fmla="*/ 25 h 38"/>
              <a:gd name="T108" fmla="*/ 343 w 399"/>
              <a:gd name="T109" fmla="*/ 18 h 38"/>
              <a:gd name="T110" fmla="*/ 343 w 399"/>
              <a:gd name="T111" fmla="*/ 37 h 38"/>
              <a:gd name="T112" fmla="*/ 352 w 399"/>
              <a:gd name="T113" fmla="*/ 12 h 38"/>
              <a:gd name="T114" fmla="*/ 360 w 399"/>
              <a:gd name="T115" fmla="*/ 18 h 38"/>
              <a:gd name="T116" fmla="*/ 357 w 399"/>
              <a:gd name="T117" fmla="*/ 16 h 38"/>
              <a:gd name="T118" fmla="*/ 372 w 399"/>
              <a:gd name="T119" fmla="*/ 32 h 38"/>
              <a:gd name="T120" fmla="*/ 382 w 399"/>
              <a:gd name="T121" fmla="*/ 1 h 38"/>
              <a:gd name="T122" fmla="*/ 384 w 399"/>
              <a:gd name="T123" fmla="*/ 17 h 38"/>
              <a:gd name="T124" fmla="*/ 399 w 399"/>
              <a:gd name="T12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9" h="38">
                <a:moveTo>
                  <a:pt x="36" y="3"/>
                </a:moveTo>
                <a:cubicBezTo>
                  <a:pt x="31" y="3"/>
                  <a:pt x="31" y="3"/>
                  <a:pt x="31" y="3"/>
                </a:cubicBezTo>
                <a:cubicBezTo>
                  <a:pt x="20" y="27"/>
                  <a:pt x="20" y="27"/>
                  <a:pt x="20" y="27"/>
                </a:cubicBezTo>
                <a:cubicBezTo>
                  <a:pt x="19" y="28"/>
                  <a:pt x="19" y="29"/>
                  <a:pt x="18" y="31"/>
                </a:cubicBezTo>
                <a:cubicBezTo>
                  <a:pt x="18" y="31"/>
                  <a:pt x="18" y="31"/>
                  <a:pt x="18" y="31"/>
                </a:cubicBezTo>
                <a:cubicBezTo>
                  <a:pt x="18" y="30"/>
                  <a:pt x="17" y="29"/>
                  <a:pt x="16" y="27"/>
                </a:cubicBezTo>
                <a:cubicBezTo>
                  <a:pt x="6" y="3"/>
                  <a:pt x="6" y="3"/>
                  <a:pt x="6" y="3"/>
                </a:cubicBezTo>
                <a:cubicBezTo>
                  <a:pt x="0" y="3"/>
                  <a:pt x="0" y="3"/>
                  <a:pt x="0" y="3"/>
                </a:cubicBezTo>
                <a:cubicBezTo>
                  <a:pt x="0" y="37"/>
                  <a:pt x="0" y="37"/>
                  <a:pt x="0" y="37"/>
                </a:cubicBezTo>
                <a:cubicBezTo>
                  <a:pt x="4" y="37"/>
                  <a:pt x="4" y="37"/>
                  <a:pt x="4" y="37"/>
                </a:cubicBezTo>
                <a:cubicBezTo>
                  <a:pt x="4" y="14"/>
                  <a:pt x="4" y="14"/>
                  <a:pt x="4" y="14"/>
                </a:cubicBezTo>
                <a:cubicBezTo>
                  <a:pt x="4" y="11"/>
                  <a:pt x="4" y="9"/>
                  <a:pt x="4" y="7"/>
                </a:cubicBezTo>
                <a:cubicBezTo>
                  <a:pt x="4" y="7"/>
                  <a:pt x="4" y="7"/>
                  <a:pt x="4" y="7"/>
                </a:cubicBezTo>
                <a:cubicBezTo>
                  <a:pt x="4" y="9"/>
                  <a:pt x="5" y="10"/>
                  <a:pt x="5" y="11"/>
                </a:cubicBezTo>
                <a:cubicBezTo>
                  <a:pt x="17" y="37"/>
                  <a:pt x="17" y="37"/>
                  <a:pt x="17" y="37"/>
                </a:cubicBezTo>
                <a:cubicBezTo>
                  <a:pt x="19" y="37"/>
                  <a:pt x="19" y="37"/>
                  <a:pt x="19" y="37"/>
                </a:cubicBezTo>
                <a:cubicBezTo>
                  <a:pt x="31" y="11"/>
                  <a:pt x="31" y="11"/>
                  <a:pt x="31" y="11"/>
                </a:cubicBezTo>
                <a:cubicBezTo>
                  <a:pt x="31" y="10"/>
                  <a:pt x="31" y="9"/>
                  <a:pt x="32" y="7"/>
                </a:cubicBezTo>
                <a:cubicBezTo>
                  <a:pt x="32" y="7"/>
                  <a:pt x="32" y="7"/>
                  <a:pt x="32" y="7"/>
                </a:cubicBezTo>
                <a:cubicBezTo>
                  <a:pt x="32" y="10"/>
                  <a:pt x="32" y="12"/>
                  <a:pt x="32" y="14"/>
                </a:cubicBezTo>
                <a:cubicBezTo>
                  <a:pt x="32" y="37"/>
                  <a:pt x="32" y="37"/>
                  <a:pt x="32" y="37"/>
                </a:cubicBezTo>
                <a:cubicBezTo>
                  <a:pt x="36" y="37"/>
                  <a:pt x="36" y="37"/>
                  <a:pt x="36" y="37"/>
                </a:cubicBezTo>
                <a:lnTo>
                  <a:pt x="36" y="3"/>
                </a:lnTo>
                <a:close/>
                <a:moveTo>
                  <a:pt x="48" y="2"/>
                </a:moveTo>
                <a:cubicBezTo>
                  <a:pt x="47" y="1"/>
                  <a:pt x="47" y="1"/>
                  <a:pt x="46" y="1"/>
                </a:cubicBezTo>
                <a:cubicBezTo>
                  <a:pt x="45" y="1"/>
                  <a:pt x="45" y="1"/>
                  <a:pt x="44" y="2"/>
                </a:cubicBezTo>
                <a:cubicBezTo>
                  <a:pt x="44" y="2"/>
                  <a:pt x="43" y="3"/>
                  <a:pt x="43" y="4"/>
                </a:cubicBezTo>
                <a:cubicBezTo>
                  <a:pt x="43" y="4"/>
                  <a:pt x="44" y="5"/>
                  <a:pt x="44" y="6"/>
                </a:cubicBezTo>
                <a:cubicBezTo>
                  <a:pt x="45" y="6"/>
                  <a:pt x="45" y="6"/>
                  <a:pt x="46" y="6"/>
                </a:cubicBezTo>
                <a:cubicBezTo>
                  <a:pt x="47" y="6"/>
                  <a:pt x="47" y="6"/>
                  <a:pt x="48" y="5"/>
                </a:cubicBezTo>
                <a:cubicBezTo>
                  <a:pt x="48" y="5"/>
                  <a:pt x="49" y="4"/>
                  <a:pt x="49" y="4"/>
                </a:cubicBezTo>
                <a:cubicBezTo>
                  <a:pt x="49" y="3"/>
                  <a:pt x="48" y="2"/>
                  <a:pt x="48" y="2"/>
                </a:cubicBezTo>
                <a:moveTo>
                  <a:pt x="48" y="13"/>
                </a:moveTo>
                <a:cubicBezTo>
                  <a:pt x="44" y="13"/>
                  <a:pt x="44" y="13"/>
                  <a:pt x="44" y="13"/>
                </a:cubicBezTo>
                <a:cubicBezTo>
                  <a:pt x="44" y="37"/>
                  <a:pt x="44" y="37"/>
                  <a:pt x="44" y="37"/>
                </a:cubicBezTo>
                <a:cubicBezTo>
                  <a:pt x="48" y="37"/>
                  <a:pt x="48" y="37"/>
                  <a:pt x="48" y="37"/>
                </a:cubicBezTo>
                <a:lnTo>
                  <a:pt x="48" y="13"/>
                </a:lnTo>
                <a:close/>
                <a:moveTo>
                  <a:pt x="73" y="32"/>
                </a:moveTo>
                <a:cubicBezTo>
                  <a:pt x="71" y="34"/>
                  <a:pt x="69" y="35"/>
                  <a:pt x="66" y="35"/>
                </a:cubicBezTo>
                <a:cubicBezTo>
                  <a:pt x="64" y="35"/>
                  <a:pt x="62" y="34"/>
                  <a:pt x="60" y="32"/>
                </a:cubicBezTo>
                <a:cubicBezTo>
                  <a:pt x="59" y="30"/>
                  <a:pt x="58" y="28"/>
                  <a:pt x="58" y="25"/>
                </a:cubicBezTo>
                <a:cubicBezTo>
                  <a:pt x="58" y="22"/>
                  <a:pt x="59" y="20"/>
                  <a:pt x="60" y="18"/>
                </a:cubicBezTo>
                <a:cubicBezTo>
                  <a:pt x="62" y="16"/>
                  <a:pt x="64" y="15"/>
                  <a:pt x="67" y="15"/>
                </a:cubicBezTo>
                <a:cubicBezTo>
                  <a:pt x="69" y="15"/>
                  <a:pt x="71" y="16"/>
                  <a:pt x="73" y="17"/>
                </a:cubicBezTo>
                <a:cubicBezTo>
                  <a:pt x="73" y="13"/>
                  <a:pt x="73" y="13"/>
                  <a:pt x="73" y="13"/>
                </a:cubicBezTo>
                <a:cubicBezTo>
                  <a:pt x="71" y="12"/>
                  <a:pt x="69" y="12"/>
                  <a:pt x="67" y="12"/>
                </a:cubicBezTo>
                <a:cubicBezTo>
                  <a:pt x="63" y="12"/>
                  <a:pt x="60" y="13"/>
                  <a:pt x="57" y="16"/>
                </a:cubicBezTo>
                <a:cubicBezTo>
                  <a:pt x="55" y="18"/>
                  <a:pt x="54" y="21"/>
                  <a:pt x="54" y="26"/>
                </a:cubicBezTo>
                <a:cubicBezTo>
                  <a:pt x="54" y="29"/>
                  <a:pt x="55" y="32"/>
                  <a:pt x="57" y="34"/>
                </a:cubicBezTo>
                <a:cubicBezTo>
                  <a:pt x="59" y="37"/>
                  <a:pt x="62" y="38"/>
                  <a:pt x="66" y="38"/>
                </a:cubicBezTo>
                <a:cubicBezTo>
                  <a:pt x="68" y="38"/>
                  <a:pt x="71" y="37"/>
                  <a:pt x="73" y="36"/>
                </a:cubicBezTo>
                <a:lnTo>
                  <a:pt x="73" y="32"/>
                </a:lnTo>
                <a:close/>
                <a:moveTo>
                  <a:pt x="91" y="12"/>
                </a:moveTo>
                <a:cubicBezTo>
                  <a:pt x="91" y="12"/>
                  <a:pt x="90" y="12"/>
                  <a:pt x="89" y="12"/>
                </a:cubicBezTo>
                <a:cubicBezTo>
                  <a:pt x="87" y="12"/>
                  <a:pt x="86" y="13"/>
                  <a:pt x="85" y="13"/>
                </a:cubicBezTo>
                <a:cubicBezTo>
                  <a:pt x="84" y="14"/>
                  <a:pt x="83" y="16"/>
                  <a:pt x="82" y="18"/>
                </a:cubicBezTo>
                <a:cubicBezTo>
                  <a:pt x="82" y="18"/>
                  <a:pt x="82" y="18"/>
                  <a:pt x="82" y="18"/>
                </a:cubicBezTo>
                <a:cubicBezTo>
                  <a:pt x="82" y="13"/>
                  <a:pt x="82" y="13"/>
                  <a:pt x="82" y="13"/>
                </a:cubicBezTo>
                <a:cubicBezTo>
                  <a:pt x="78" y="13"/>
                  <a:pt x="78" y="13"/>
                  <a:pt x="78" y="13"/>
                </a:cubicBezTo>
                <a:cubicBezTo>
                  <a:pt x="78" y="37"/>
                  <a:pt x="78" y="37"/>
                  <a:pt x="78" y="37"/>
                </a:cubicBezTo>
                <a:cubicBezTo>
                  <a:pt x="82" y="37"/>
                  <a:pt x="82" y="37"/>
                  <a:pt x="82" y="37"/>
                </a:cubicBezTo>
                <a:cubicBezTo>
                  <a:pt x="82" y="25"/>
                  <a:pt x="82" y="25"/>
                  <a:pt x="82" y="25"/>
                </a:cubicBezTo>
                <a:cubicBezTo>
                  <a:pt x="82" y="22"/>
                  <a:pt x="83" y="20"/>
                  <a:pt x="84" y="18"/>
                </a:cubicBezTo>
                <a:cubicBezTo>
                  <a:pt x="85" y="16"/>
                  <a:pt x="87" y="16"/>
                  <a:pt x="88" y="16"/>
                </a:cubicBezTo>
                <a:cubicBezTo>
                  <a:pt x="90" y="16"/>
                  <a:pt x="91" y="16"/>
                  <a:pt x="91" y="17"/>
                </a:cubicBezTo>
                <a:lnTo>
                  <a:pt x="91" y="12"/>
                </a:lnTo>
                <a:close/>
                <a:moveTo>
                  <a:pt x="114" y="15"/>
                </a:moveTo>
                <a:cubicBezTo>
                  <a:pt x="112" y="13"/>
                  <a:pt x="109" y="12"/>
                  <a:pt x="105" y="12"/>
                </a:cubicBezTo>
                <a:cubicBezTo>
                  <a:pt x="102" y="12"/>
                  <a:pt x="99" y="13"/>
                  <a:pt x="96" y="15"/>
                </a:cubicBezTo>
                <a:cubicBezTo>
                  <a:pt x="94" y="18"/>
                  <a:pt x="93" y="21"/>
                  <a:pt x="93" y="25"/>
                </a:cubicBezTo>
                <a:cubicBezTo>
                  <a:pt x="93" y="29"/>
                  <a:pt x="94" y="32"/>
                  <a:pt x="96" y="34"/>
                </a:cubicBezTo>
                <a:cubicBezTo>
                  <a:pt x="98" y="37"/>
                  <a:pt x="101" y="38"/>
                  <a:pt x="105" y="38"/>
                </a:cubicBezTo>
                <a:cubicBezTo>
                  <a:pt x="109" y="38"/>
                  <a:pt x="112" y="37"/>
                  <a:pt x="114" y="34"/>
                </a:cubicBezTo>
                <a:cubicBezTo>
                  <a:pt x="116" y="32"/>
                  <a:pt x="117" y="29"/>
                  <a:pt x="117" y="25"/>
                </a:cubicBezTo>
                <a:cubicBezTo>
                  <a:pt x="117" y="21"/>
                  <a:pt x="116" y="18"/>
                  <a:pt x="114" y="15"/>
                </a:cubicBezTo>
                <a:moveTo>
                  <a:pt x="111" y="32"/>
                </a:moveTo>
                <a:cubicBezTo>
                  <a:pt x="110" y="34"/>
                  <a:pt x="108" y="35"/>
                  <a:pt x="105" y="35"/>
                </a:cubicBezTo>
                <a:cubicBezTo>
                  <a:pt x="103" y="35"/>
                  <a:pt x="101" y="34"/>
                  <a:pt x="99" y="32"/>
                </a:cubicBezTo>
                <a:cubicBezTo>
                  <a:pt x="98" y="30"/>
                  <a:pt x="97" y="28"/>
                  <a:pt x="97" y="25"/>
                </a:cubicBezTo>
                <a:cubicBezTo>
                  <a:pt x="97" y="22"/>
                  <a:pt x="98" y="19"/>
                  <a:pt x="99" y="18"/>
                </a:cubicBezTo>
                <a:cubicBezTo>
                  <a:pt x="101" y="16"/>
                  <a:pt x="103" y="15"/>
                  <a:pt x="105" y="15"/>
                </a:cubicBezTo>
                <a:cubicBezTo>
                  <a:pt x="108" y="15"/>
                  <a:pt x="110" y="16"/>
                  <a:pt x="111" y="18"/>
                </a:cubicBezTo>
                <a:cubicBezTo>
                  <a:pt x="112" y="19"/>
                  <a:pt x="113" y="22"/>
                  <a:pt x="113" y="25"/>
                </a:cubicBezTo>
                <a:cubicBezTo>
                  <a:pt x="113" y="28"/>
                  <a:pt x="113" y="30"/>
                  <a:pt x="111" y="32"/>
                </a:cubicBezTo>
                <a:moveTo>
                  <a:pt x="135" y="26"/>
                </a:moveTo>
                <a:cubicBezTo>
                  <a:pt x="134" y="25"/>
                  <a:pt x="132" y="24"/>
                  <a:pt x="130" y="23"/>
                </a:cubicBezTo>
                <a:cubicBezTo>
                  <a:pt x="128" y="23"/>
                  <a:pt x="127" y="22"/>
                  <a:pt x="127" y="21"/>
                </a:cubicBezTo>
                <a:cubicBezTo>
                  <a:pt x="126" y="21"/>
                  <a:pt x="126" y="20"/>
                  <a:pt x="126" y="19"/>
                </a:cubicBezTo>
                <a:cubicBezTo>
                  <a:pt x="126" y="18"/>
                  <a:pt x="126" y="17"/>
                  <a:pt x="127" y="16"/>
                </a:cubicBezTo>
                <a:cubicBezTo>
                  <a:pt x="128" y="16"/>
                  <a:pt x="129" y="15"/>
                  <a:pt x="130" y="15"/>
                </a:cubicBezTo>
                <a:cubicBezTo>
                  <a:pt x="132" y="15"/>
                  <a:pt x="134" y="16"/>
                  <a:pt x="136" y="17"/>
                </a:cubicBezTo>
                <a:cubicBezTo>
                  <a:pt x="136" y="13"/>
                  <a:pt x="136" y="13"/>
                  <a:pt x="136" y="13"/>
                </a:cubicBezTo>
                <a:cubicBezTo>
                  <a:pt x="134" y="12"/>
                  <a:pt x="132" y="12"/>
                  <a:pt x="130" y="12"/>
                </a:cubicBezTo>
                <a:cubicBezTo>
                  <a:pt x="128" y="12"/>
                  <a:pt x="126" y="13"/>
                  <a:pt x="124" y="14"/>
                </a:cubicBezTo>
                <a:cubicBezTo>
                  <a:pt x="122" y="15"/>
                  <a:pt x="122" y="17"/>
                  <a:pt x="122" y="19"/>
                </a:cubicBezTo>
                <a:cubicBezTo>
                  <a:pt x="122" y="21"/>
                  <a:pt x="122" y="22"/>
                  <a:pt x="123" y="24"/>
                </a:cubicBezTo>
                <a:cubicBezTo>
                  <a:pt x="124" y="25"/>
                  <a:pt x="125" y="26"/>
                  <a:pt x="128" y="26"/>
                </a:cubicBezTo>
                <a:cubicBezTo>
                  <a:pt x="130" y="27"/>
                  <a:pt x="131" y="28"/>
                  <a:pt x="132" y="29"/>
                </a:cubicBezTo>
                <a:cubicBezTo>
                  <a:pt x="132" y="29"/>
                  <a:pt x="133" y="30"/>
                  <a:pt x="133" y="31"/>
                </a:cubicBezTo>
                <a:cubicBezTo>
                  <a:pt x="133" y="33"/>
                  <a:pt x="131" y="35"/>
                  <a:pt x="128" y="35"/>
                </a:cubicBezTo>
                <a:cubicBezTo>
                  <a:pt x="126" y="35"/>
                  <a:pt x="123" y="34"/>
                  <a:pt x="122" y="32"/>
                </a:cubicBezTo>
                <a:cubicBezTo>
                  <a:pt x="122" y="36"/>
                  <a:pt x="122" y="36"/>
                  <a:pt x="122" y="36"/>
                </a:cubicBezTo>
                <a:cubicBezTo>
                  <a:pt x="123" y="37"/>
                  <a:pt x="125" y="38"/>
                  <a:pt x="128" y="38"/>
                </a:cubicBezTo>
                <a:cubicBezTo>
                  <a:pt x="131" y="38"/>
                  <a:pt x="133" y="37"/>
                  <a:pt x="134" y="36"/>
                </a:cubicBezTo>
                <a:cubicBezTo>
                  <a:pt x="136" y="34"/>
                  <a:pt x="137" y="33"/>
                  <a:pt x="137" y="31"/>
                </a:cubicBezTo>
                <a:cubicBezTo>
                  <a:pt x="137" y="29"/>
                  <a:pt x="136" y="27"/>
                  <a:pt x="135" y="26"/>
                </a:cubicBezTo>
                <a:moveTo>
                  <a:pt x="162" y="15"/>
                </a:moveTo>
                <a:cubicBezTo>
                  <a:pt x="160" y="13"/>
                  <a:pt x="157" y="12"/>
                  <a:pt x="153" y="12"/>
                </a:cubicBezTo>
                <a:cubicBezTo>
                  <a:pt x="149" y="12"/>
                  <a:pt x="146" y="13"/>
                  <a:pt x="144" y="15"/>
                </a:cubicBezTo>
                <a:cubicBezTo>
                  <a:pt x="142" y="18"/>
                  <a:pt x="140" y="21"/>
                  <a:pt x="140" y="25"/>
                </a:cubicBezTo>
                <a:cubicBezTo>
                  <a:pt x="140" y="29"/>
                  <a:pt x="142" y="32"/>
                  <a:pt x="144" y="34"/>
                </a:cubicBezTo>
                <a:cubicBezTo>
                  <a:pt x="146" y="37"/>
                  <a:pt x="149" y="38"/>
                  <a:pt x="153" y="38"/>
                </a:cubicBezTo>
                <a:cubicBezTo>
                  <a:pt x="156" y="38"/>
                  <a:pt x="159" y="37"/>
                  <a:pt x="162" y="34"/>
                </a:cubicBezTo>
                <a:cubicBezTo>
                  <a:pt x="164" y="32"/>
                  <a:pt x="165" y="29"/>
                  <a:pt x="165" y="25"/>
                </a:cubicBezTo>
                <a:cubicBezTo>
                  <a:pt x="165" y="21"/>
                  <a:pt x="164" y="18"/>
                  <a:pt x="162" y="15"/>
                </a:cubicBezTo>
                <a:moveTo>
                  <a:pt x="159" y="32"/>
                </a:moveTo>
                <a:cubicBezTo>
                  <a:pt x="157" y="34"/>
                  <a:pt x="155" y="35"/>
                  <a:pt x="153" y="35"/>
                </a:cubicBezTo>
                <a:cubicBezTo>
                  <a:pt x="150" y="35"/>
                  <a:pt x="148" y="34"/>
                  <a:pt x="147" y="32"/>
                </a:cubicBezTo>
                <a:cubicBezTo>
                  <a:pt x="145" y="30"/>
                  <a:pt x="145" y="28"/>
                  <a:pt x="145" y="25"/>
                </a:cubicBezTo>
                <a:cubicBezTo>
                  <a:pt x="145" y="22"/>
                  <a:pt x="145" y="19"/>
                  <a:pt x="147" y="18"/>
                </a:cubicBezTo>
                <a:cubicBezTo>
                  <a:pt x="148" y="16"/>
                  <a:pt x="150" y="15"/>
                  <a:pt x="153" y="15"/>
                </a:cubicBezTo>
                <a:cubicBezTo>
                  <a:pt x="155" y="15"/>
                  <a:pt x="157" y="16"/>
                  <a:pt x="159" y="18"/>
                </a:cubicBezTo>
                <a:cubicBezTo>
                  <a:pt x="160" y="19"/>
                  <a:pt x="161" y="22"/>
                  <a:pt x="161" y="25"/>
                </a:cubicBezTo>
                <a:cubicBezTo>
                  <a:pt x="161" y="28"/>
                  <a:pt x="160" y="30"/>
                  <a:pt x="159" y="32"/>
                </a:cubicBezTo>
                <a:moveTo>
                  <a:pt x="182" y="1"/>
                </a:moveTo>
                <a:cubicBezTo>
                  <a:pt x="182" y="0"/>
                  <a:pt x="181" y="0"/>
                  <a:pt x="179" y="0"/>
                </a:cubicBezTo>
                <a:cubicBezTo>
                  <a:pt x="177" y="0"/>
                  <a:pt x="175" y="1"/>
                  <a:pt x="174" y="2"/>
                </a:cubicBezTo>
                <a:cubicBezTo>
                  <a:pt x="172" y="4"/>
                  <a:pt x="171" y="6"/>
                  <a:pt x="171" y="9"/>
                </a:cubicBezTo>
                <a:cubicBezTo>
                  <a:pt x="171" y="13"/>
                  <a:pt x="171" y="13"/>
                  <a:pt x="171" y="13"/>
                </a:cubicBezTo>
                <a:cubicBezTo>
                  <a:pt x="167" y="13"/>
                  <a:pt x="167" y="13"/>
                  <a:pt x="167" y="13"/>
                </a:cubicBezTo>
                <a:cubicBezTo>
                  <a:pt x="167" y="16"/>
                  <a:pt x="167" y="16"/>
                  <a:pt x="167" y="16"/>
                </a:cubicBezTo>
                <a:cubicBezTo>
                  <a:pt x="171" y="16"/>
                  <a:pt x="171" y="16"/>
                  <a:pt x="171" y="16"/>
                </a:cubicBezTo>
                <a:cubicBezTo>
                  <a:pt x="171" y="37"/>
                  <a:pt x="171" y="37"/>
                  <a:pt x="171" y="37"/>
                </a:cubicBezTo>
                <a:cubicBezTo>
                  <a:pt x="175" y="37"/>
                  <a:pt x="175" y="37"/>
                  <a:pt x="175" y="37"/>
                </a:cubicBezTo>
                <a:cubicBezTo>
                  <a:pt x="175" y="16"/>
                  <a:pt x="175" y="16"/>
                  <a:pt x="175" y="16"/>
                </a:cubicBezTo>
                <a:cubicBezTo>
                  <a:pt x="181" y="16"/>
                  <a:pt x="181" y="16"/>
                  <a:pt x="181" y="16"/>
                </a:cubicBezTo>
                <a:cubicBezTo>
                  <a:pt x="181" y="13"/>
                  <a:pt x="181" y="13"/>
                  <a:pt x="181" y="13"/>
                </a:cubicBezTo>
                <a:cubicBezTo>
                  <a:pt x="175" y="13"/>
                  <a:pt x="175" y="13"/>
                  <a:pt x="175" y="13"/>
                </a:cubicBezTo>
                <a:cubicBezTo>
                  <a:pt x="175" y="9"/>
                  <a:pt x="175" y="9"/>
                  <a:pt x="175" y="9"/>
                </a:cubicBezTo>
                <a:cubicBezTo>
                  <a:pt x="175" y="5"/>
                  <a:pt x="177" y="3"/>
                  <a:pt x="180" y="3"/>
                </a:cubicBezTo>
                <a:cubicBezTo>
                  <a:pt x="181" y="3"/>
                  <a:pt x="181" y="4"/>
                  <a:pt x="182" y="4"/>
                </a:cubicBezTo>
                <a:lnTo>
                  <a:pt x="182" y="1"/>
                </a:lnTo>
                <a:close/>
                <a:moveTo>
                  <a:pt x="198" y="34"/>
                </a:moveTo>
                <a:cubicBezTo>
                  <a:pt x="197" y="34"/>
                  <a:pt x="196" y="35"/>
                  <a:pt x="195" y="35"/>
                </a:cubicBezTo>
                <a:cubicBezTo>
                  <a:pt x="194" y="35"/>
                  <a:pt x="193" y="34"/>
                  <a:pt x="192" y="33"/>
                </a:cubicBezTo>
                <a:cubicBezTo>
                  <a:pt x="192" y="33"/>
                  <a:pt x="191" y="32"/>
                  <a:pt x="191" y="30"/>
                </a:cubicBezTo>
                <a:cubicBezTo>
                  <a:pt x="191" y="16"/>
                  <a:pt x="191" y="16"/>
                  <a:pt x="191" y="16"/>
                </a:cubicBezTo>
                <a:cubicBezTo>
                  <a:pt x="198" y="16"/>
                  <a:pt x="198" y="16"/>
                  <a:pt x="198" y="16"/>
                </a:cubicBezTo>
                <a:cubicBezTo>
                  <a:pt x="198" y="13"/>
                  <a:pt x="198" y="13"/>
                  <a:pt x="198" y="13"/>
                </a:cubicBezTo>
                <a:cubicBezTo>
                  <a:pt x="191" y="13"/>
                  <a:pt x="191" y="13"/>
                  <a:pt x="191" y="13"/>
                </a:cubicBezTo>
                <a:cubicBezTo>
                  <a:pt x="191" y="5"/>
                  <a:pt x="191" y="5"/>
                  <a:pt x="191" y="5"/>
                </a:cubicBezTo>
                <a:cubicBezTo>
                  <a:pt x="190" y="6"/>
                  <a:pt x="189" y="6"/>
                  <a:pt x="187" y="6"/>
                </a:cubicBezTo>
                <a:cubicBezTo>
                  <a:pt x="187" y="13"/>
                  <a:pt x="187" y="13"/>
                  <a:pt x="187" y="13"/>
                </a:cubicBezTo>
                <a:cubicBezTo>
                  <a:pt x="183" y="13"/>
                  <a:pt x="183" y="13"/>
                  <a:pt x="183" y="13"/>
                </a:cubicBezTo>
                <a:cubicBezTo>
                  <a:pt x="183" y="16"/>
                  <a:pt x="183" y="16"/>
                  <a:pt x="183" y="16"/>
                </a:cubicBezTo>
                <a:cubicBezTo>
                  <a:pt x="187" y="16"/>
                  <a:pt x="187" y="16"/>
                  <a:pt x="187" y="16"/>
                </a:cubicBezTo>
                <a:cubicBezTo>
                  <a:pt x="187" y="31"/>
                  <a:pt x="187" y="31"/>
                  <a:pt x="187" y="31"/>
                </a:cubicBezTo>
                <a:cubicBezTo>
                  <a:pt x="187" y="36"/>
                  <a:pt x="190" y="38"/>
                  <a:pt x="194" y="38"/>
                </a:cubicBezTo>
                <a:cubicBezTo>
                  <a:pt x="195" y="38"/>
                  <a:pt x="197" y="38"/>
                  <a:pt x="198" y="37"/>
                </a:cubicBezTo>
                <a:lnTo>
                  <a:pt x="198" y="34"/>
                </a:lnTo>
                <a:close/>
                <a:moveTo>
                  <a:pt x="233" y="26"/>
                </a:moveTo>
                <a:cubicBezTo>
                  <a:pt x="232" y="23"/>
                  <a:pt x="231" y="22"/>
                  <a:pt x="230" y="22"/>
                </a:cubicBezTo>
                <a:cubicBezTo>
                  <a:pt x="230" y="21"/>
                  <a:pt x="230" y="21"/>
                  <a:pt x="230" y="21"/>
                </a:cubicBezTo>
                <a:cubicBezTo>
                  <a:pt x="232" y="21"/>
                  <a:pt x="234" y="20"/>
                  <a:pt x="236" y="18"/>
                </a:cubicBezTo>
                <a:cubicBezTo>
                  <a:pt x="237" y="16"/>
                  <a:pt x="238" y="14"/>
                  <a:pt x="238" y="12"/>
                </a:cubicBezTo>
                <a:cubicBezTo>
                  <a:pt x="238" y="9"/>
                  <a:pt x="237" y="7"/>
                  <a:pt x="235" y="5"/>
                </a:cubicBezTo>
                <a:cubicBezTo>
                  <a:pt x="233" y="3"/>
                  <a:pt x="230" y="3"/>
                  <a:pt x="227" y="3"/>
                </a:cubicBezTo>
                <a:cubicBezTo>
                  <a:pt x="217" y="3"/>
                  <a:pt x="217" y="3"/>
                  <a:pt x="217" y="3"/>
                </a:cubicBezTo>
                <a:cubicBezTo>
                  <a:pt x="217" y="37"/>
                  <a:pt x="217" y="37"/>
                  <a:pt x="217" y="37"/>
                </a:cubicBezTo>
                <a:cubicBezTo>
                  <a:pt x="221" y="37"/>
                  <a:pt x="221" y="37"/>
                  <a:pt x="221" y="37"/>
                </a:cubicBezTo>
                <a:cubicBezTo>
                  <a:pt x="221" y="23"/>
                  <a:pt x="221" y="23"/>
                  <a:pt x="221" y="23"/>
                </a:cubicBezTo>
                <a:cubicBezTo>
                  <a:pt x="224" y="23"/>
                  <a:pt x="224" y="23"/>
                  <a:pt x="224" y="23"/>
                </a:cubicBezTo>
                <a:cubicBezTo>
                  <a:pt x="227" y="23"/>
                  <a:pt x="228" y="24"/>
                  <a:pt x="230" y="27"/>
                </a:cubicBezTo>
                <a:cubicBezTo>
                  <a:pt x="234" y="37"/>
                  <a:pt x="234" y="37"/>
                  <a:pt x="234" y="37"/>
                </a:cubicBezTo>
                <a:cubicBezTo>
                  <a:pt x="239" y="37"/>
                  <a:pt x="239" y="37"/>
                  <a:pt x="239" y="37"/>
                </a:cubicBezTo>
                <a:lnTo>
                  <a:pt x="233" y="26"/>
                </a:lnTo>
                <a:close/>
                <a:moveTo>
                  <a:pt x="231" y="17"/>
                </a:moveTo>
                <a:cubicBezTo>
                  <a:pt x="230" y="18"/>
                  <a:pt x="228" y="19"/>
                  <a:pt x="226" y="19"/>
                </a:cubicBezTo>
                <a:cubicBezTo>
                  <a:pt x="221" y="19"/>
                  <a:pt x="221" y="19"/>
                  <a:pt x="221" y="19"/>
                </a:cubicBezTo>
                <a:cubicBezTo>
                  <a:pt x="221" y="6"/>
                  <a:pt x="221" y="6"/>
                  <a:pt x="221" y="6"/>
                </a:cubicBezTo>
                <a:cubicBezTo>
                  <a:pt x="226" y="6"/>
                  <a:pt x="226" y="6"/>
                  <a:pt x="226" y="6"/>
                </a:cubicBezTo>
                <a:cubicBezTo>
                  <a:pt x="229" y="6"/>
                  <a:pt x="230" y="7"/>
                  <a:pt x="232" y="8"/>
                </a:cubicBezTo>
                <a:cubicBezTo>
                  <a:pt x="233" y="9"/>
                  <a:pt x="233" y="10"/>
                  <a:pt x="233" y="12"/>
                </a:cubicBezTo>
                <a:cubicBezTo>
                  <a:pt x="233" y="14"/>
                  <a:pt x="233" y="16"/>
                  <a:pt x="231" y="17"/>
                </a:cubicBezTo>
                <a:moveTo>
                  <a:pt x="264" y="24"/>
                </a:moveTo>
                <a:cubicBezTo>
                  <a:pt x="264" y="20"/>
                  <a:pt x="263" y="17"/>
                  <a:pt x="262" y="15"/>
                </a:cubicBezTo>
                <a:cubicBezTo>
                  <a:pt x="260" y="13"/>
                  <a:pt x="257" y="12"/>
                  <a:pt x="254" y="12"/>
                </a:cubicBezTo>
                <a:cubicBezTo>
                  <a:pt x="251" y="12"/>
                  <a:pt x="248" y="13"/>
                  <a:pt x="246" y="15"/>
                </a:cubicBezTo>
                <a:cubicBezTo>
                  <a:pt x="244" y="18"/>
                  <a:pt x="243" y="21"/>
                  <a:pt x="243" y="25"/>
                </a:cubicBezTo>
                <a:cubicBezTo>
                  <a:pt x="243" y="29"/>
                  <a:pt x="244" y="33"/>
                  <a:pt x="246" y="35"/>
                </a:cubicBezTo>
                <a:cubicBezTo>
                  <a:pt x="248" y="37"/>
                  <a:pt x="250" y="38"/>
                  <a:pt x="254" y="38"/>
                </a:cubicBezTo>
                <a:cubicBezTo>
                  <a:pt x="257" y="38"/>
                  <a:pt x="260" y="37"/>
                  <a:pt x="262" y="36"/>
                </a:cubicBezTo>
                <a:cubicBezTo>
                  <a:pt x="262" y="32"/>
                  <a:pt x="262" y="32"/>
                  <a:pt x="262" y="32"/>
                </a:cubicBezTo>
                <a:cubicBezTo>
                  <a:pt x="260" y="34"/>
                  <a:pt x="258" y="35"/>
                  <a:pt x="255" y="35"/>
                </a:cubicBezTo>
                <a:cubicBezTo>
                  <a:pt x="252" y="35"/>
                  <a:pt x="250" y="34"/>
                  <a:pt x="249" y="32"/>
                </a:cubicBezTo>
                <a:cubicBezTo>
                  <a:pt x="247" y="31"/>
                  <a:pt x="247" y="29"/>
                  <a:pt x="247" y="26"/>
                </a:cubicBezTo>
                <a:cubicBezTo>
                  <a:pt x="264" y="26"/>
                  <a:pt x="264" y="26"/>
                  <a:pt x="264" y="26"/>
                </a:cubicBezTo>
                <a:lnTo>
                  <a:pt x="264" y="24"/>
                </a:lnTo>
                <a:close/>
                <a:moveTo>
                  <a:pt x="247" y="23"/>
                </a:moveTo>
                <a:cubicBezTo>
                  <a:pt x="247" y="20"/>
                  <a:pt x="248" y="19"/>
                  <a:pt x="249" y="17"/>
                </a:cubicBezTo>
                <a:cubicBezTo>
                  <a:pt x="250" y="16"/>
                  <a:pt x="252" y="15"/>
                  <a:pt x="254" y="15"/>
                </a:cubicBezTo>
                <a:cubicBezTo>
                  <a:pt x="256" y="15"/>
                  <a:pt x="257" y="16"/>
                  <a:pt x="259" y="17"/>
                </a:cubicBezTo>
                <a:cubicBezTo>
                  <a:pt x="260" y="19"/>
                  <a:pt x="260" y="20"/>
                  <a:pt x="260" y="23"/>
                </a:cubicBezTo>
                <a:lnTo>
                  <a:pt x="247" y="23"/>
                </a:lnTo>
                <a:close/>
                <a:moveTo>
                  <a:pt x="282" y="26"/>
                </a:moveTo>
                <a:cubicBezTo>
                  <a:pt x="281" y="25"/>
                  <a:pt x="279" y="24"/>
                  <a:pt x="277" y="23"/>
                </a:cubicBezTo>
                <a:cubicBezTo>
                  <a:pt x="275" y="23"/>
                  <a:pt x="274" y="22"/>
                  <a:pt x="273" y="21"/>
                </a:cubicBezTo>
                <a:cubicBezTo>
                  <a:pt x="273" y="21"/>
                  <a:pt x="272" y="20"/>
                  <a:pt x="272" y="19"/>
                </a:cubicBezTo>
                <a:cubicBezTo>
                  <a:pt x="272" y="18"/>
                  <a:pt x="273" y="17"/>
                  <a:pt x="273" y="16"/>
                </a:cubicBezTo>
                <a:cubicBezTo>
                  <a:pt x="274" y="16"/>
                  <a:pt x="275" y="15"/>
                  <a:pt x="277" y="15"/>
                </a:cubicBezTo>
                <a:cubicBezTo>
                  <a:pt x="279" y="15"/>
                  <a:pt x="281" y="16"/>
                  <a:pt x="282" y="17"/>
                </a:cubicBezTo>
                <a:cubicBezTo>
                  <a:pt x="282" y="13"/>
                  <a:pt x="282" y="13"/>
                  <a:pt x="282" y="13"/>
                </a:cubicBezTo>
                <a:cubicBezTo>
                  <a:pt x="281" y="12"/>
                  <a:pt x="279" y="12"/>
                  <a:pt x="277" y="12"/>
                </a:cubicBezTo>
                <a:cubicBezTo>
                  <a:pt x="274" y="12"/>
                  <a:pt x="272" y="13"/>
                  <a:pt x="271" y="14"/>
                </a:cubicBezTo>
                <a:cubicBezTo>
                  <a:pt x="269" y="15"/>
                  <a:pt x="268" y="17"/>
                  <a:pt x="268" y="19"/>
                </a:cubicBezTo>
                <a:cubicBezTo>
                  <a:pt x="268" y="21"/>
                  <a:pt x="269" y="22"/>
                  <a:pt x="270" y="24"/>
                </a:cubicBezTo>
                <a:cubicBezTo>
                  <a:pt x="271" y="25"/>
                  <a:pt x="272" y="26"/>
                  <a:pt x="274" y="26"/>
                </a:cubicBezTo>
                <a:cubicBezTo>
                  <a:pt x="276" y="27"/>
                  <a:pt x="278" y="28"/>
                  <a:pt x="278" y="29"/>
                </a:cubicBezTo>
                <a:cubicBezTo>
                  <a:pt x="279" y="29"/>
                  <a:pt x="279" y="30"/>
                  <a:pt x="279" y="31"/>
                </a:cubicBezTo>
                <a:cubicBezTo>
                  <a:pt x="279" y="33"/>
                  <a:pt x="278" y="35"/>
                  <a:pt x="275" y="35"/>
                </a:cubicBezTo>
                <a:cubicBezTo>
                  <a:pt x="272" y="35"/>
                  <a:pt x="270" y="34"/>
                  <a:pt x="268" y="32"/>
                </a:cubicBezTo>
                <a:cubicBezTo>
                  <a:pt x="268" y="36"/>
                  <a:pt x="268" y="36"/>
                  <a:pt x="268" y="36"/>
                </a:cubicBezTo>
                <a:cubicBezTo>
                  <a:pt x="270" y="37"/>
                  <a:pt x="272" y="38"/>
                  <a:pt x="274" y="38"/>
                </a:cubicBezTo>
                <a:cubicBezTo>
                  <a:pt x="277" y="38"/>
                  <a:pt x="279" y="37"/>
                  <a:pt x="281" y="36"/>
                </a:cubicBezTo>
                <a:cubicBezTo>
                  <a:pt x="283" y="34"/>
                  <a:pt x="283" y="33"/>
                  <a:pt x="283" y="31"/>
                </a:cubicBezTo>
                <a:cubicBezTo>
                  <a:pt x="283" y="29"/>
                  <a:pt x="283" y="27"/>
                  <a:pt x="282" y="26"/>
                </a:cubicBezTo>
                <a:moveTo>
                  <a:pt x="309" y="24"/>
                </a:moveTo>
                <a:cubicBezTo>
                  <a:pt x="309" y="20"/>
                  <a:pt x="308" y="17"/>
                  <a:pt x="306" y="15"/>
                </a:cubicBezTo>
                <a:cubicBezTo>
                  <a:pt x="304" y="13"/>
                  <a:pt x="302" y="12"/>
                  <a:pt x="298" y="12"/>
                </a:cubicBezTo>
                <a:cubicBezTo>
                  <a:pt x="295" y="12"/>
                  <a:pt x="293" y="13"/>
                  <a:pt x="291" y="15"/>
                </a:cubicBezTo>
                <a:cubicBezTo>
                  <a:pt x="288" y="18"/>
                  <a:pt x="287" y="21"/>
                  <a:pt x="287" y="25"/>
                </a:cubicBezTo>
                <a:cubicBezTo>
                  <a:pt x="287" y="29"/>
                  <a:pt x="288" y="33"/>
                  <a:pt x="290" y="35"/>
                </a:cubicBezTo>
                <a:cubicBezTo>
                  <a:pt x="292" y="37"/>
                  <a:pt x="295" y="38"/>
                  <a:pt x="298" y="38"/>
                </a:cubicBezTo>
                <a:cubicBezTo>
                  <a:pt x="302" y="38"/>
                  <a:pt x="305" y="37"/>
                  <a:pt x="307" y="36"/>
                </a:cubicBezTo>
                <a:cubicBezTo>
                  <a:pt x="307" y="32"/>
                  <a:pt x="307" y="32"/>
                  <a:pt x="307" y="32"/>
                </a:cubicBezTo>
                <a:cubicBezTo>
                  <a:pt x="305" y="34"/>
                  <a:pt x="302" y="35"/>
                  <a:pt x="299" y="35"/>
                </a:cubicBezTo>
                <a:cubicBezTo>
                  <a:pt x="297" y="35"/>
                  <a:pt x="295" y="34"/>
                  <a:pt x="293" y="32"/>
                </a:cubicBezTo>
                <a:cubicBezTo>
                  <a:pt x="292" y="31"/>
                  <a:pt x="291" y="29"/>
                  <a:pt x="291" y="26"/>
                </a:cubicBezTo>
                <a:cubicBezTo>
                  <a:pt x="309" y="26"/>
                  <a:pt x="309" y="26"/>
                  <a:pt x="309" y="26"/>
                </a:cubicBezTo>
                <a:lnTo>
                  <a:pt x="309" y="24"/>
                </a:lnTo>
                <a:close/>
                <a:moveTo>
                  <a:pt x="291" y="23"/>
                </a:moveTo>
                <a:cubicBezTo>
                  <a:pt x="292" y="20"/>
                  <a:pt x="292" y="19"/>
                  <a:pt x="294" y="17"/>
                </a:cubicBezTo>
                <a:cubicBezTo>
                  <a:pt x="295" y="16"/>
                  <a:pt x="297" y="15"/>
                  <a:pt x="298" y="15"/>
                </a:cubicBezTo>
                <a:cubicBezTo>
                  <a:pt x="300" y="15"/>
                  <a:pt x="302" y="16"/>
                  <a:pt x="303" y="17"/>
                </a:cubicBezTo>
                <a:cubicBezTo>
                  <a:pt x="304" y="19"/>
                  <a:pt x="305" y="20"/>
                  <a:pt x="305" y="23"/>
                </a:cubicBezTo>
                <a:lnTo>
                  <a:pt x="291" y="23"/>
                </a:lnTo>
                <a:close/>
                <a:moveTo>
                  <a:pt x="332" y="21"/>
                </a:moveTo>
                <a:cubicBezTo>
                  <a:pt x="332" y="15"/>
                  <a:pt x="329" y="12"/>
                  <a:pt x="323" y="12"/>
                </a:cubicBezTo>
                <a:cubicBezTo>
                  <a:pt x="322" y="12"/>
                  <a:pt x="320" y="12"/>
                  <a:pt x="318" y="13"/>
                </a:cubicBezTo>
                <a:cubicBezTo>
                  <a:pt x="317" y="13"/>
                  <a:pt x="315" y="14"/>
                  <a:pt x="315" y="14"/>
                </a:cubicBezTo>
                <a:cubicBezTo>
                  <a:pt x="315" y="18"/>
                  <a:pt x="315" y="18"/>
                  <a:pt x="315" y="18"/>
                </a:cubicBezTo>
                <a:cubicBezTo>
                  <a:pt x="317" y="16"/>
                  <a:pt x="320" y="15"/>
                  <a:pt x="323" y="15"/>
                </a:cubicBezTo>
                <a:cubicBezTo>
                  <a:pt x="326" y="15"/>
                  <a:pt x="328" y="17"/>
                  <a:pt x="328" y="22"/>
                </a:cubicBezTo>
                <a:cubicBezTo>
                  <a:pt x="320" y="23"/>
                  <a:pt x="320" y="23"/>
                  <a:pt x="320" y="23"/>
                </a:cubicBezTo>
                <a:cubicBezTo>
                  <a:pt x="315" y="23"/>
                  <a:pt x="312" y="26"/>
                  <a:pt x="312" y="31"/>
                </a:cubicBezTo>
                <a:cubicBezTo>
                  <a:pt x="312" y="33"/>
                  <a:pt x="313" y="35"/>
                  <a:pt x="314" y="36"/>
                </a:cubicBezTo>
                <a:cubicBezTo>
                  <a:pt x="316" y="37"/>
                  <a:pt x="318" y="38"/>
                  <a:pt x="320" y="38"/>
                </a:cubicBezTo>
                <a:cubicBezTo>
                  <a:pt x="324" y="38"/>
                  <a:pt x="326" y="37"/>
                  <a:pt x="328" y="34"/>
                </a:cubicBezTo>
                <a:cubicBezTo>
                  <a:pt x="328" y="34"/>
                  <a:pt x="328" y="34"/>
                  <a:pt x="328" y="34"/>
                </a:cubicBezTo>
                <a:cubicBezTo>
                  <a:pt x="328" y="37"/>
                  <a:pt x="328" y="37"/>
                  <a:pt x="328" y="37"/>
                </a:cubicBezTo>
                <a:cubicBezTo>
                  <a:pt x="332" y="37"/>
                  <a:pt x="332" y="37"/>
                  <a:pt x="332" y="37"/>
                </a:cubicBezTo>
                <a:lnTo>
                  <a:pt x="332" y="21"/>
                </a:lnTo>
                <a:close/>
                <a:moveTo>
                  <a:pt x="328" y="27"/>
                </a:moveTo>
                <a:cubicBezTo>
                  <a:pt x="328" y="29"/>
                  <a:pt x="327" y="31"/>
                  <a:pt x="326" y="33"/>
                </a:cubicBezTo>
                <a:cubicBezTo>
                  <a:pt x="325" y="34"/>
                  <a:pt x="323" y="35"/>
                  <a:pt x="321" y="35"/>
                </a:cubicBezTo>
                <a:cubicBezTo>
                  <a:pt x="320" y="35"/>
                  <a:pt x="318" y="34"/>
                  <a:pt x="318" y="33"/>
                </a:cubicBezTo>
                <a:cubicBezTo>
                  <a:pt x="317" y="33"/>
                  <a:pt x="316" y="32"/>
                  <a:pt x="316" y="30"/>
                </a:cubicBezTo>
                <a:cubicBezTo>
                  <a:pt x="316" y="29"/>
                  <a:pt x="317" y="28"/>
                  <a:pt x="317" y="27"/>
                </a:cubicBezTo>
                <a:cubicBezTo>
                  <a:pt x="318" y="27"/>
                  <a:pt x="320" y="26"/>
                  <a:pt x="322" y="26"/>
                </a:cubicBezTo>
                <a:cubicBezTo>
                  <a:pt x="328" y="25"/>
                  <a:pt x="328" y="25"/>
                  <a:pt x="328" y="25"/>
                </a:cubicBezTo>
                <a:lnTo>
                  <a:pt x="328" y="27"/>
                </a:lnTo>
                <a:close/>
                <a:moveTo>
                  <a:pt x="352" y="12"/>
                </a:moveTo>
                <a:cubicBezTo>
                  <a:pt x="352" y="12"/>
                  <a:pt x="351" y="12"/>
                  <a:pt x="350" y="12"/>
                </a:cubicBezTo>
                <a:cubicBezTo>
                  <a:pt x="348" y="12"/>
                  <a:pt x="347" y="13"/>
                  <a:pt x="346" y="13"/>
                </a:cubicBezTo>
                <a:cubicBezTo>
                  <a:pt x="345" y="14"/>
                  <a:pt x="344" y="16"/>
                  <a:pt x="343" y="18"/>
                </a:cubicBezTo>
                <a:cubicBezTo>
                  <a:pt x="343" y="18"/>
                  <a:pt x="343" y="18"/>
                  <a:pt x="343" y="18"/>
                </a:cubicBezTo>
                <a:cubicBezTo>
                  <a:pt x="343" y="13"/>
                  <a:pt x="343" y="13"/>
                  <a:pt x="343" y="13"/>
                </a:cubicBezTo>
                <a:cubicBezTo>
                  <a:pt x="339" y="13"/>
                  <a:pt x="339" y="13"/>
                  <a:pt x="339" y="13"/>
                </a:cubicBezTo>
                <a:cubicBezTo>
                  <a:pt x="339" y="37"/>
                  <a:pt x="339" y="37"/>
                  <a:pt x="339" y="37"/>
                </a:cubicBezTo>
                <a:cubicBezTo>
                  <a:pt x="343" y="37"/>
                  <a:pt x="343" y="37"/>
                  <a:pt x="343" y="37"/>
                </a:cubicBezTo>
                <a:cubicBezTo>
                  <a:pt x="343" y="25"/>
                  <a:pt x="343" y="25"/>
                  <a:pt x="343" y="25"/>
                </a:cubicBezTo>
                <a:cubicBezTo>
                  <a:pt x="343" y="22"/>
                  <a:pt x="344" y="20"/>
                  <a:pt x="345" y="18"/>
                </a:cubicBezTo>
                <a:cubicBezTo>
                  <a:pt x="346" y="16"/>
                  <a:pt x="347" y="16"/>
                  <a:pt x="349" y="16"/>
                </a:cubicBezTo>
                <a:cubicBezTo>
                  <a:pt x="350" y="16"/>
                  <a:pt x="351" y="16"/>
                  <a:pt x="352" y="17"/>
                </a:cubicBezTo>
                <a:lnTo>
                  <a:pt x="352" y="12"/>
                </a:lnTo>
                <a:close/>
                <a:moveTo>
                  <a:pt x="372" y="32"/>
                </a:moveTo>
                <a:cubicBezTo>
                  <a:pt x="370" y="34"/>
                  <a:pt x="368" y="35"/>
                  <a:pt x="366" y="35"/>
                </a:cubicBezTo>
                <a:cubicBezTo>
                  <a:pt x="364" y="35"/>
                  <a:pt x="362" y="34"/>
                  <a:pt x="360" y="32"/>
                </a:cubicBezTo>
                <a:cubicBezTo>
                  <a:pt x="358" y="30"/>
                  <a:pt x="358" y="28"/>
                  <a:pt x="358" y="25"/>
                </a:cubicBezTo>
                <a:cubicBezTo>
                  <a:pt x="358" y="22"/>
                  <a:pt x="359" y="20"/>
                  <a:pt x="360" y="18"/>
                </a:cubicBezTo>
                <a:cubicBezTo>
                  <a:pt x="362" y="16"/>
                  <a:pt x="364" y="15"/>
                  <a:pt x="366" y="15"/>
                </a:cubicBezTo>
                <a:cubicBezTo>
                  <a:pt x="369" y="15"/>
                  <a:pt x="370" y="16"/>
                  <a:pt x="372" y="17"/>
                </a:cubicBezTo>
                <a:cubicBezTo>
                  <a:pt x="372" y="13"/>
                  <a:pt x="372" y="13"/>
                  <a:pt x="372" y="13"/>
                </a:cubicBezTo>
                <a:cubicBezTo>
                  <a:pt x="371" y="12"/>
                  <a:pt x="369" y="12"/>
                  <a:pt x="367" y="12"/>
                </a:cubicBezTo>
                <a:cubicBezTo>
                  <a:pt x="363" y="12"/>
                  <a:pt x="359" y="13"/>
                  <a:pt x="357" y="16"/>
                </a:cubicBezTo>
                <a:cubicBezTo>
                  <a:pt x="355" y="18"/>
                  <a:pt x="354" y="21"/>
                  <a:pt x="354" y="26"/>
                </a:cubicBezTo>
                <a:cubicBezTo>
                  <a:pt x="354" y="29"/>
                  <a:pt x="355" y="32"/>
                  <a:pt x="357" y="34"/>
                </a:cubicBezTo>
                <a:cubicBezTo>
                  <a:pt x="359" y="37"/>
                  <a:pt x="362" y="38"/>
                  <a:pt x="365" y="38"/>
                </a:cubicBezTo>
                <a:cubicBezTo>
                  <a:pt x="368" y="38"/>
                  <a:pt x="370" y="37"/>
                  <a:pt x="372" y="36"/>
                </a:cubicBezTo>
                <a:lnTo>
                  <a:pt x="372" y="32"/>
                </a:lnTo>
                <a:close/>
                <a:moveTo>
                  <a:pt x="399" y="22"/>
                </a:moveTo>
                <a:cubicBezTo>
                  <a:pt x="399" y="15"/>
                  <a:pt x="396" y="12"/>
                  <a:pt x="390" y="12"/>
                </a:cubicBezTo>
                <a:cubicBezTo>
                  <a:pt x="387" y="12"/>
                  <a:pt x="384" y="14"/>
                  <a:pt x="382" y="17"/>
                </a:cubicBezTo>
                <a:cubicBezTo>
                  <a:pt x="382" y="17"/>
                  <a:pt x="382" y="17"/>
                  <a:pt x="382" y="17"/>
                </a:cubicBezTo>
                <a:cubicBezTo>
                  <a:pt x="382" y="1"/>
                  <a:pt x="382" y="1"/>
                  <a:pt x="382" y="1"/>
                </a:cubicBezTo>
                <a:cubicBezTo>
                  <a:pt x="378" y="1"/>
                  <a:pt x="378" y="1"/>
                  <a:pt x="378" y="1"/>
                </a:cubicBezTo>
                <a:cubicBezTo>
                  <a:pt x="378" y="37"/>
                  <a:pt x="378" y="37"/>
                  <a:pt x="378" y="37"/>
                </a:cubicBezTo>
                <a:cubicBezTo>
                  <a:pt x="382" y="37"/>
                  <a:pt x="382" y="37"/>
                  <a:pt x="382" y="37"/>
                </a:cubicBezTo>
                <a:cubicBezTo>
                  <a:pt x="382" y="23"/>
                  <a:pt x="382" y="23"/>
                  <a:pt x="382" y="23"/>
                </a:cubicBezTo>
                <a:cubicBezTo>
                  <a:pt x="382" y="21"/>
                  <a:pt x="383" y="19"/>
                  <a:pt x="384" y="17"/>
                </a:cubicBezTo>
                <a:cubicBezTo>
                  <a:pt x="385" y="16"/>
                  <a:pt x="387" y="15"/>
                  <a:pt x="389" y="15"/>
                </a:cubicBezTo>
                <a:cubicBezTo>
                  <a:pt x="393" y="15"/>
                  <a:pt x="395" y="18"/>
                  <a:pt x="395" y="23"/>
                </a:cubicBezTo>
                <a:cubicBezTo>
                  <a:pt x="395" y="37"/>
                  <a:pt x="395" y="37"/>
                  <a:pt x="395" y="37"/>
                </a:cubicBezTo>
                <a:cubicBezTo>
                  <a:pt x="399" y="37"/>
                  <a:pt x="399" y="37"/>
                  <a:pt x="399" y="37"/>
                </a:cubicBezTo>
                <a:lnTo>
                  <a:pt x="399" y="22"/>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7" name="Freeform 16"/>
          <p:cNvSpPr>
            <a:spLocks/>
          </p:cNvSpPr>
          <p:nvPr userDrawn="1"/>
        </p:nvSpPr>
        <p:spPr bwMode="auto">
          <a:xfrm>
            <a:off x="2428390" y="4708044"/>
            <a:ext cx="199595" cy="132304"/>
          </a:xfrm>
          <a:custGeom>
            <a:avLst/>
            <a:gdLst>
              <a:gd name="T0" fmla="*/ 19 w 22"/>
              <a:gd name="T1" fmla="*/ 3 h 11"/>
              <a:gd name="T2" fmla="*/ 13 w 22"/>
              <a:gd name="T3" fmla="*/ 0 h 11"/>
              <a:gd name="T4" fmla="*/ 4 w 22"/>
              <a:gd name="T5" fmla="*/ 0 h 11"/>
              <a:gd name="T6" fmla="*/ 0 w 22"/>
              <a:gd name="T7" fmla="*/ 0 h 11"/>
              <a:gd name="T8" fmla="*/ 4 w 22"/>
              <a:gd name="T9" fmla="*/ 11 h 11"/>
              <a:gd name="T10" fmla="*/ 22 w 22"/>
              <a:gd name="T11" fmla="*/ 11 h 11"/>
              <a:gd name="T12" fmla="*/ 19 w 22"/>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19" y="3"/>
                </a:moveTo>
                <a:cubicBezTo>
                  <a:pt x="18" y="0"/>
                  <a:pt x="18" y="0"/>
                  <a:pt x="13" y="0"/>
                </a:cubicBezTo>
                <a:cubicBezTo>
                  <a:pt x="4" y="0"/>
                  <a:pt x="4" y="0"/>
                  <a:pt x="4" y="0"/>
                </a:cubicBezTo>
                <a:cubicBezTo>
                  <a:pt x="2" y="0"/>
                  <a:pt x="1" y="0"/>
                  <a:pt x="0" y="0"/>
                </a:cubicBezTo>
                <a:cubicBezTo>
                  <a:pt x="4" y="11"/>
                  <a:pt x="4" y="11"/>
                  <a:pt x="4" y="11"/>
                </a:cubicBezTo>
                <a:cubicBezTo>
                  <a:pt x="22" y="11"/>
                  <a:pt x="22" y="11"/>
                  <a:pt x="22" y="11"/>
                </a:cubicBezTo>
                <a:lnTo>
                  <a:pt x="19"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8" name="Freeform 17"/>
          <p:cNvSpPr>
            <a:spLocks noEditPoints="1"/>
          </p:cNvSpPr>
          <p:nvPr userDrawn="1"/>
        </p:nvSpPr>
        <p:spPr bwMode="auto">
          <a:xfrm>
            <a:off x="1931155" y="5251267"/>
            <a:ext cx="1320126" cy="470067"/>
          </a:xfrm>
          <a:custGeom>
            <a:avLst/>
            <a:gdLst>
              <a:gd name="T0" fmla="*/ 142 w 146"/>
              <a:gd name="T1" fmla="*/ 0 h 39"/>
              <a:gd name="T2" fmla="*/ 5 w 146"/>
              <a:gd name="T3" fmla="*/ 0 h 39"/>
              <a:gd name="T4" fmla="*/ 0 w 146"/>
              <a:gd name="T5" fmla="*/ 4 h 39"/>
              <a:gd name="T6" fmla="*/ 0 w 146"/>
              <a:gd name="T7" fmla="*/ 17 h 39"/>
              <a:gd name="T8" fmla="*/ 12 w 146"/>
              <a:gd name="T9" fmla="*/ 39 h 39"/>
              <a:gd name="T10" fmla="*/ 15 w 146"/>
              <a:gd name="T11" fmla="*/ 37 h 39"/>
              <a:gd name="T12" fmla="*/ 34 w 146"/>
              <a:gd name="T13" fmla="*/ 37 h 39"/>
              <a:gd name="T14" fmla="*/ 46 w 146"/>
              <a:gd name="T15" fmla="*/ 37 h 39"/>
              <a:gd name="T16" fmla="*/ 65 w 146"/>
              <a:gd name="T17" fmla="*/ 37 h 39"/>
              <a:gd name="T18" fmla="*/ 77 w 146"/>
              <a:gd name="T19" fmla="*/ 37 h 39"/>
              <a:gd name="T20" fmla="*/ 87 w 146"/>
              <a:gd name="T21" fmla="*/ 35 h 39"/>
              <a:gd name="T22" fmla="*/ 96 w 146"/>
              <a:gd name="T23" fmla="*/ 37 h 39"/>
              <a:gd name="T24" fmla="*/ 108 w 146"/>
              <a:gd name="T25" fmla="*/ 37 h 39"/>
              <a:gd name="T26" fmla="*/ 127 w 146"/>
              <a:gd name="T27" fmla="*/ 37 h 39"/>
              <a:gd name="T28" fmla="*/ 130 w 146"/>
              <a:gd name="T29" fmla="*/ 38 h 39"/>
              <a:gd name="T30" fmla="*/ 145 w 146"/>
              <a:gd name="T31" fmla="*/ 4 h 39"/>
              <a:gd name="T32" fmla="*/ 146 w 146"/>
              <a:gd name="T33" fmla="*/ 0 h 39"/>
              <a:gd name="T34" fmla="*/ 142 w 146"/>
              <a:gd name="T35" fmla="*/ 0 h 39"/>
              <a:gd name="T36" fmla="*/ 36 w 146"/>
              <a:gd name="T37" fmla="*/ 28 h 39"/>
              <a:gd name="T38" fmla="*/ 29 w 146"/>
              <a:gd name="T39" fmla="*/ 22 h 39"/>
              <a:gd name="T40" fmla="*/ 36 w 146"/>
              <a:gd name="T41" fmla="*/ 15 h 39"/>
              <a:gd name="T42" fmla="*/ 43 w 146"/>
              <a:gd name="T43" fmla="*/ 21 h 39"/>
              <a:gd name="T44" fmla="*/ 36 w 146"/>
              <a:gd name="T45" fmla="*/ 28 h 39"/>
              <a:gd name="T46" fmla="*/ 60 w 146"/>
              <a:gd name="T47" fmla="*/ 28 h 39"/>
              <a:gd name="T48" fmla="*/ 53 w 146"/>
              <a:gd name="T49" fmla="*/ 22 h 39"/>
              <a:gd name="T50" fmla="*/ 60 w 146"/>
              <a:gd name="T51" fmla="*/ 15 h 39"/>
              <a:gd name="T52" fmla="*/ 67 w 146"/>
              <a:gd name="T53" fmla="*/ 21 h 39"/>
              <a:gd name="T54" fmla="*/ 60 w 146"/>
              <a:gd name="T55" fmla="*/ 28 h 39"/>
              <a:gd name="T56" fmla="*/ 84 w 146"/>
              <a:gd name="T57" fmla="*/ 28 h 39"/>
              <a:gd name="T58" fmla="*/ 77 w 146"/>
              <a:gd name="T59" fmla="*/ 22 h 39"/>
              <a:gd name="T60" fmla="*/ 84 w 146"/>
              <a:gd name="T61" fmla="*/ 15 h 39"/>
              <a:gd name="T62" fmla="*/ 91 w 146"/>
              <a:gd name="T63" fmla="*/ 22 h 39"/>
              <a:gd name="T64" fmla="*/ 84 w 146"/>
              <a:gd name="T65" fmla="*/ 28 h 39"/>
              <a:gd name="T66" fmla="*/ 108 w 146"/>
              <a:gd name="T67" fmla="*/ 28 h 39"/>
              <a:gd name="T68" fmla="*/ 101 w 146"/>
              <a:gd name="T69" fmla="*/ 22 h 39"/>
              <a:gd name="T70" fmla="*/ 108 w 146"/>
              <a:gd name="T71" fmla="*/ 15 h 39"/>
              <a:gd name="T72" fmla="*/ 115 w 146"/>
              <a:gd name="T73" fmla="*/ 22 h 39"/>
              <a:gd name="T74" fmla="*/ 108 w 146"/>
              <a:gd name="T75"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39">
                <a:moveTo>
                  <a:pt x="142" y="0"/>
                </a:moveTo>
                <a:cubicBezTo>
                  <a:pt x="5" y="0"/>
                  <a:pt x="5" y="0"/>
                  <a:pt x="5" y="0"/>
                </a:cubicBezTo>
                <a:cubicBezTo>
                  <a:pt x="0" y="0"/>
                  <a:pt x="0" y="0"/>
                  <a:pt x="0" y="4"/>
                </a:cubicBezTo>
                <a:cubicBezTo>
                  <a:pt x="0" y="17"/>
                  <a:pt x="0" y="17"/>
                  <a:pt x="0" y="17"/>
                </a:cubicBezTo>
                <a:cubicBezTo>
                  <a:pt x="0" y="26"/>
                  <a:pt x="4" y="34"/>
                  <a:pt x="12" y="39"/>
                </a:cubicBezTo>
                <a:cubicBezTo>
                  <a:pt x="13" y="38"/>
                  <a:pt x="14" y="38"/>
                  <a:pt x="15" y="37"/>
                </a:cubicBezTo>
                <a:cubicBezTo>
                  <a:pt x="21" y="35"/>
                  <a:pt x="28" y="35"/>
                  <a:pt x="34" y="37"/>
                </a:cubicBezTo>
                <a:cubicBezTo>
                  <a:pt x="38" y="39"/>
                  <a:pt x="42" y="39"/>
                  <a:pt x="46" y="37"/>
                </a:cubicBezTo>
                <a:cubicBezTo>
                  <a:pt x="52" y="35"/>
                  <a:pt x="59" y="35"/>
                  <a:pt x="65" y="37"/>
                </a:cubicBezTo>
                <a:cubicBezTo>
                  <a:pt x="69" y="39"/>
                  <a:pt x="73" y="39"/>
                  <a:pt x="77" y="37"/>
                </a:cubicBezTo>
                <a:cubicBezTo>
                  <a:pt x="80" y="36"/>
                  <a:pt x="83" y="35"/>
                  <a:pt x="87" y="35"/>
                </a:cubicBezTo>
                <a:cubicBezTo>
                  <a:pt x="90" y="35"/>
                  <a:pt x="93" y="36"/>
                  <a:pt x="96" y="37"/>
                </a:cubicBezTo>
                <a:cubicBezTo>
                  <a:pt x="100" y="39"/>
                  <a:pt x="104" y="39"/>
                  <a:pt x="108" y="37"/>
                </a:cubicBezTo>
                <a:cubicBezTo>
                  <a:pt x="114" y="35"/>
                  <a:pt x="121" y="35"/>
                  <a:pt x="127" y="37"/>
                </a:cubicBezTo>
                <a:cubicBezTo>
                  <a:pt x="128" y="38"/>
                  <a:pt x="129" y="38"/>
                  <a:pt x="130" y="38"/>
                </a:cubicBezTo>
                <a:cubicBezTo>
                  <a:pt x="145" y="4"/>
                  <a:pt x="145" y="4"/>
                  <a:pt x="145" y="4"/>
                </a:cubicBezTo>
                <a:cubicBezTo>
                  <a:pt x="146" y="1"/>
                  <a:pt x="146" y="0"/>
                  <a:pt x="146" y="0"/>
                </a:cubicBezTo>
                <a:cubicBezTo>
                  <a:pt x="146" y="0"/>
                  <a:pt x="145" y="0"/>
                  <a:pt x="142" y="0"/>
                </a:cubicBezTo>
                <a:close/>
                <a:moveTo>
                  <a:pt x="36" y="28"/>
                </a:moveTo>
                <a:cubicBezTo>
                  <a:pt x="32" y="28"/>
                  <a:pt x="29" y="25"/>
                  <a:pt x="29" y="22"/>
                </a:cubicBezTo>
                <a:cubicBezTo>
                  <a:pt x="29" y="18"/>
                  <a:pt x="32" y="15"/>
                  <a:pt x="36" y="15"/>
                </a:cubicBezTo>
                <a:cubicBezTo>
                  <a:pt x="39" y="15"/>
                  <a:pt x="43" y="18"/>
                  <a:pt x="43" y="21"/>
                </a:cubicBezTo>
                <a:cubicBezTo>
                  <a:pt x="43" y="25"/>
                  <a:pt x="39" y="28"/>
                  <a:pt x="36" y="28"/>
                </a:cubicBezTo>
                <a:close/>
                <a:moveTo>
                  <a:pt x="60" y="28"/>
                </a:moveTo>
                <a:cubicBezTo>
                  <a:pt x="56" y="28"/>
                  <a:pt x="53" y="25"/>
                  <a:pt x="53" y="22"/>
                </a:cubicBezTo>
                <a:cubicBezTo>
                  <a:pt x="53" y="18"/>
                  <a:pt x="56" y="15"/>
                  <a:pt x="60" y="15"/>
                </a:cubicBezTo>
                <a:cubicBezTo>
                  <a:pt x="64" y="15"/>
                  <a:pt x="67" y="18"/>
                  <a:pt x="67" y="21"/>
                </a:cubicBezTo>
                <a:cubicBezTo>
                  <a:pt x="67" y="25"/>
                  <a:pt x="64" y="28"/>
                  <a:pt x="60" y="28"/>
                </a:cubicBezTo>
                <a:close/>
                <a:moveTo>
                  <a:pt x="84" y="28"/>
                </a:moveTo>
                <a:cubicBezTo>
                  <a:pt x="80" y="28"/>
                  <a:pt x="77" y="25"/>
                  <a:pt x="77" y="22"/>
                </a:cubicBezTo>
                <a:cubicBezTo>
                  <a:pt x="77" y="18"/>
                  <a:pt x="80" y="15"/>
                  <a:pt x="84" y="15"/>
                </a:cubicBezTo>
                <a:cubicBezTo>
                  <a:pt x="88" y="15"/>
                  <a:pt x="91" y="18"/>
                  <a:pt x="91" y="22"/>
                </a:cubicBezTo>
                <a:cubicBezTo>
                  <a:pt x="91" y="25"/>
                  <a:pt x="88" y="28"/>
                  <a:pt x="84" y="28"/>
                </a:cubicBezTo>
                <a:close/>
                <a:moveTo>
                  <a:pt x="108" y="28"/>
                </a:moveTo>
                <a:cubicBezTo>
                  <a:pt x="104" y="28"/>
                  <a:pt x="101" y="25"/>
                  <a:pt x="101" y="22"/>
                </a:cubicBezTo>
                <a:cubicBezTo>
                  <a:pt x="101" y="18"/>
                  <a:pt x="104" y="15"/>
                  <a:pt x="108" y="15"/>
                </a:cubicBezTo>
                <a:cubicBezTo>
                  <a:pt x="112" y="15"/>
                  <a:pt x="115" y="18"/>
                  <a:pt x="115" y="22"/>
                </a:cubicBezTo>
                <a:cubicBezTo>
                  <a:pt x="115" y="25"/>
                  <a:pt x="112" y="28"/>
                  <a:pt x="10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9" name="Freeform 18"/>
          <p:cNvSpPr>
            <a:spLocks noEditPoints="1"/>
          </p:cNvSpPr>
          <p:nvPr userDrawn="1"/>
        </p:nvSpPr>
        <p:spPr bwMode="auto">
          <a:xfrm>
            <a:off x="2166933" y="4924399"/>
            <a:ext cx="804215" cy="230364"/>
          </a:xfrm>
          <a:custGeom>
            <a:avLst/>
            <a:gdLst>
              <a:gd name="T0" fmla="*/ 84 w 89"/>
              <a:gd name="T1" fmla="*/ 0 h 19"/>
              <a:gd name="T2" fmla="*/ 4 w 89"/>
              <a:gd name="T3" fmla="*/ 0 h 19"/>
              <a:gd name="T4" fmla="*/ 0 w 89"/>
              <a:gd name="T5" fmla="*/ 5 h 19"/>
              <a:gd name="T6" fmla="*/ 0 w 89"/>
              <a:gd name="T7" fmla="*/ 19 h 19"/>
              <a:gd name="T8" fmla="*/ 89 w 89"/>
              <a:gd name="T9" fmla="*/ 19 h 19"/>
              <a:gd name="T10" fmla="*/ 89 w 89"/>
              <a:gd name="T11" fmla="*/ 5 h 19"/>
              <a:gd name="T12" fmla="*/ 84 w 89"/>
              <a:gd name="T13" fmla="*/ 0 h 19"/>
              <a:gd name="T14" fmla="*/ 26 w 89"/>
              <a:gd name="T15" fmla="*/ 15 h 19"/>
              <a:gd name="T16" fmla="*/ 17 w 89"/>
              <a:gd name="T17" fmla="*/ 15 h 19"/>
              <a:gd name="T18" fmla="*/ 17 w 89"/>
              <a:gd name="T19" fmla="*/ 5 h 19"/>
              <a:gd name="T20" fmla="*/ 26 w 89"/>
              <a:gd name="T21" fmla="*/ 5 h 19"/>
              <a:gd name="T22" fmla="*/ 26 w 89"/>
              <a:gd name="T23" fmla="*/ 15 h 19"/>
              <a:gd name="T24" fmla="*/ 42 w 89"/>
              <a:gd name="T25" fmla="*/ 15 h 19"/>
              <a:gd name="T26" fmla="*/ 32 w 89"/>
              <a:gd name="T27" fmla="*/ 15 h 19"/>
              <a:gd name="T28" fmla="*/ 32 w 89"/>
              <a:gd name="T29" fmla="*/ 5 h 19"/>
              <a:gd name="T30" fmla="*/ 42 w 89"/>
              <a:gd name="T31" fmla="*/ 5 h 19"/>
              <a:gd name="T32" fmla="*/ 42 w 89"/>
              <a:gd name="T33" fmla="*/ 15 h 19"/>
              <a:gd name="T34" fmla="*/ 57 w 89"/>
              <a:gd name="T35" fmla="*/ 15 h 19"/>
              <a:gd name="T36" fmla="*/ 47 w 89"/>
              <a:gd name="T37" fmla="*/ 15 h 19"/>
              <a:gd name="T38" fmla="*/ 47 w 89"/>
              <a:gd name="T39" fmla="*/ 5 h 19"/>
              <a:gd name="T40" fmla="*/ 57 w 89"/>
              <a:gd name="T41" fmla="*/ 5 h 19"/>
              <a:gd name="T42" fmla="*/ 57 w 89"/>
              <a:gd name="T43" fmla="*/ 15 h 19"/>
              <a:gd name="T44" fmla="*/ 72 w 89"/>
              <a:gd name="T45" fmla="*/ 15 h 19"/>
              <a:gd name="T46" fmla="*/ 62 w 89"/>
              <a:gd name="T47" fmla="*/ 15 h 19"/>
              <a:gd name="T48" fmla="*/ 62 w 89"/>
              <a:gd name="T49" fmla="*/ 5 h 19"/>
              <a:gd name="T50" fmla="*/ 72 w 89"/>
              <a:gd name="T51" fmla="*/ 5 h 19"/>
              <a:gd name="T52" fmla="*/ 72 w 89"/>
              <a:gd name="T5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19">
                <a:moveTo>
                  <a:pt x="84" y="0"/>
                </a:moveTo>
                <a:cubicBezTo>
                  <a:pt x="4" y="0"/>
                  <a:pt x="4" y="0"/>
                  <a:pt x="4" y="0"/>
                </a:cubicBezTo>
                <a:cubicBezTo>
                  <a:pt x="1" y="0"/>
                  <a:pt x="0" y="3"/>
                  <a:pt x="0" y="5"/>
                </a:cubicBezTo>
                <a:cubicBezTo>
                  <a:pt x="0" y="19"/>
                  <a:pt x="0" y="19"/>
                  <a:pt x="0" y="19"/>
                </a:cubicBezTo>
                <a:cubicBezTo>
                  <a:pt x="89" y="19"/>
                  <a:pt x="89" y="19"/>
                  <a:pt x="89" y="19"/>
                </a:cubicBezTo>
                <a:cubicBezTo>
                  <a:pt x="89" y="5"/>
                  <a:pt x="89" y="5"/>
                  <a:pt x="89" y="5"/>
                </a:cubicBezTo>
                <a:cubicBezTo>
                  <a:pt x="89" y="0"/>
                  <a:pt x="85" y="0"/>
                  <a:pt x="84" y="0"/>
                </a:cubicBezTo>
                <a:close/>
                <a:moveTo>
                  <a:pt x="26" y="15"/>
                </a:moveTo>
                <a:cubicBezTo>
                  <a:pt x="17" y="15"/>
                  <a:pt x="17" y="15"/>
                  <a:pt x="17" y="15"/>
                </a:cubicBezTo>
                <a:cubicBezTo>
                  <a:pt x="17" y="5"/>
                  <a:pt x="17" y="5"/>
                  <a:pt x="17" y="5"/>
                </a:cubicBezTo>
                <a:cubicBezTo>
                  <a:pt x="26" y="5"/>
                  <a:pt x="26" y="5"/>
                  <a:pt x="26" y="5"/>
                </a:cubicBezTo>
                <a:lnTo>
                  <a:pt x="26" y="15"/>
                </a:lnTo>
                <a:close/>
                <a:moveTo>
                  <a:pt x="42" y="15"/>
                </a:moveTo>
                <a:cubicBezTo>
                  <a:pt x="32" y="15"/>
                  <a:pt x="32" y="15"/>
                  <a:pt x="32" y="15"/>
                </a:cubicBezTo>
                <a:cubicBezTo>
                  <a:pt x="32" y="5"/>
                  <a:pt x="32" y="5"/>
                  <a:pt x="32" y="5"/>
                </a:cubicBezTo>
                <a:cubicBezTo>
                  <a:pt x="42" y="5"/>
                  <a:pt x="42" y="5"/>
                  <a:pt x="42" y="5"/>
                </a:cubicBezTo>
                <a:lnTo>
                  <a:pt x="42" y="15"/>
                </a:lnTo>
                <a:close/>
                <a:moveTo>
                  <a:pt x="57" y="15"/>
                </a:moveTo>
                <a:cubicBezTo>
                  <a:pt x="47" y="15"/>
                  <a:pt x="47" y="15"/>
                  <a:pt x="47" y="15"/>
                </a:cubicBezTo>
                <a:cubicBezTo>
                  <a:pt x="47" y="5"/>
                  <a:pt x="47" y="5"/>
                  <a:pt x="47" y="5"/>
                </a:cubicBezTo>
                <a:cubicBezTo>
                  <a:pt x="57" y="5"/>
                  <a:pt x="57" y="5"/>
                  <a:pt x="57" y="5"/>
                </a:cubicBezTo>
                <a:lnTo>
                  <a:pt x="57" y="15"/>
                </a:lnTo>
                <a:close/>
                <a:moveTo>
                  <a:pt x="72" y="15"/>
                </a:moveTo>
                <a:cubicBezTo>
                  <a:pt x="62" y="15"/>
                  <a:pt x="62" y="15"/>
                  <a:pt x="62" y="15"/>
                </a:cubicBezTo>
                <a:cubicBezTo>
                  <a:pt x="62" y="5"/>
                  <a:pt x="62" y="5"/>
                  <a:pt x="62" y="5"/>
                </a:cubicBezTo>
                <a:cubicBezTo>
                  <a:pt x="72" y="5"/>
                  <a:pt x="72" y="5"/>
                  <a:pt x="72" y="5"/>
                </a:cubicBezTo>
                <a:lnTo>
                  <a:pt x="72"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20" name="Freeform 19"/>
          <p:cNvSpPr>
            <a:spLocks/>
          </p:cNvSpPr>
          <p:nvPr userDrawn="1"/>
        </p:nvSpPr>
        <p:spPr bwMode="auto">
          <a:xfrm>
            <a:off x="2003522" y="3367886"/>
            <a:ext cx="840398" cy="820283"/>
          </a:xfrm>
          <a:custGeom>
            <a:avLst/>
            <a:gdLst>
              <a:gd name="T0" fmla="*/ 2 w 93"/>
              <a:gd name="T1" fmla="*/ 65 h 68"/>
              <a:gd name="T2" fmla="*/ 17 w 93"/>
              <a:gd name="T3" fmla="*/ 59 h 68"/>
              <a:gd name="T4" fmla="*/ 41 w 93"/>
              <a:gd name="T5" fmla="*/ 48 h 68"/>
              <a:gd name="T6" fmla="*/ 63 w 93"/>
              <a:gd name="T7" fmla="*/ 62 h 68"/>
              <a:gd name="T8" fmla="*/ 76 w 93"/>
              <a:gd name="T9" fmla="*/ 67 h 68"/>
              <a:gd name="T10" fmla="*/ 88 w 93"/>
              <a:gd name="T11" fmla="*/ 57 h 68"/>
              <a:gd name="T12" fmla="*/ 88 w 93"/>
              <a:gd name="T13" fmla="*/ 56 h 68"/>
              <a:gd name="T14" fmla="*/ 93 w 93"/>
              <a:gd name="T15" fmla="*/ 48 h 68"/>
              <a:gd name="T16" fmla="*/ 69 w 93"/>
              <a:gd name="T17" fmla="*/ 10 h 68"/>
              <a:gd name="T18" fmla="*/ 51 w 93"/>
              <a:gd name="T19" fmla="*/ 0 h 68"/>
              <a:gd name="T20" fmla="*/ 36 w 93"/>
              <a:gd name="T21" fmla="*/ 8 h 68"/>
              <a:gd name="T22" fmla="*/ 0 w 93"/>
              <a:gd name="T23" fmla="*/ 64 h 68"/>
              <a:gd name="T24" fmla="*/ 2 w 93"/>
              <a:gd name="T25"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68">
                <a:moveTo>
                  <a:pt x="2" y="65"/>
                </a:moveTo>
                <a:cubicBezTo>
                  <a:pt x="7" y="67"/>
                  <a:pt x="13" y="63"/>
                  <a:pt x="17" y="59"/>
                </a:cubicBezTo>
                <a:cubicBezTo>
                  <a:pt x="25" y="51"/>
                  <a:pt x="33" y="47"/>
                  <a:pt x="41" y="48"/>
                </a:cubicBezTo>
                <a:cubicBezTo>
                  <a:pt x="49" y="49"/>
                  <a:pt x="57" y="53"/>
                  <a:pt x="63" y="62"/>
                </a:cubicBezTo>
                <a:cubicBezTo>
                  <a:pt x="67" y="67"/>
                  <a:pt x="72" y="68"/>
                  <a:pt x="76" y="67"/>
                </a:cubicBezTo>
                <a:cubicBezTo>
                  <a:pt x="81" y="66"/>
                  <a:pt x="86" y="62"/>
                  <a:pt x="88" y="57"/>
                </a:cubicBezTo>
                <a:cubicBezTo>
                  <a:pt x="88" y="56"/>
                  <a:pt x="88" y="56"/>
                  <a:pt x="88" y="56"/>
                </a:cubicBezTo>
                <a:cubicBezTo>
                  <a:pt x="90" y="53"/>
                  <a:pt x="92" y="50"/>
                  <a:pt x="93" y="48"/>
                </a:cubicBezTo>
                <a:cubicBezTo>
                  <a:pt x="69" y="10"/>
                  <a:pt x="69" y="10"/>
                  <a:pt x="69" y="10"/>
                </a:cubicBezTo>
                <a:cubicBezTo>
                  <a:pt x="64" y="4"/>
                  <a:pt x="58" y="0"/>
                  <a:pt x="51" y="0"/>
                </a:cubicBezTo>
                <a:cubicBezTo>
                  <a:pt x="45" y="0"/>
                  <a:pt x="40" y="3"/>
                  <a:pt x="36" y="8"/>
                </a:cubicBezTo>
                <a:cubicBezTo>
                  <a:pt x="0" y="64"/>
                  <a:pt x="0" y="64"/>
                  <a:pt x="0" y="64"/>
                </a:cubicBezTo>
                <a:cubicBezTo>
                  <a:pt x="0" y="65"/>
                  <a:pt x="1" y="65"/>
                  <a:pt x="2"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21" name="Freeform 20"/>
          <p:cNvSpPr>
            <a:spLocks/>
          </p:cNvSpPr>
          <p:nvPr userDrawn="1"/>
        </p:nvSpPr>
        <p:spPr bwMode="auto">
          <a:xfrm>
            <a:off x="1353381" y="4055864"/>
            <a:ext cx="2241062" cy="1568966"/>
          </a:xfrm>
          <a:custGeom>
            <a:avLst/>
            <a:gdLst>
              <a:gd name="T0" fmla="*/ 239 w 248"/>
              <a:gd name="T1" fmla="*/ 106 h 130"/>
              <a:gd name="T2" fmla="*/ 171 w 248"/>
              <a:gd name="T3" fmla="*/ 0 h 130"/>
              <a:gd name="T4" fmla="*/ 169 w 248"/>
              <a:gd name="T5" fmla="*/ 3 h 130"/>
              <a:gd name="T6" fmla="*/ 150 w 248"/>
              <a:gd name="T7" fmla="*/ 20 h 130"/>
              <a:gd name="T8" fmla="*/ 146 w 248"/>
              <a:gd name="T9" fmla="*/ 20 h 130"/>
              <a:gd name="T10" fmla="*/ 128 w 248"/>
              <a:gd name="T11" fmla="*/ 11 h 130"/>
              <a:gd name="T12" fmla="*/ 113 w 248"/>
              <a:gd name="T13" fmla="*/ 0 h 130"/>
              <a:gd name="T14" fmla="*/ 95 w 248"/>
              <a:gd name="T15" fmla="*/ 9 h 130"/>
              <a:gd name="T16" fmla="*/ 71 w 248"/>
              <a:gd name="T17" fmla="*/ 18 h 130"/>
              <a:gd name="T18" fmla="*/ 66 w 248"/>
              <a:gd name="T19" fmla="*/ 15 h 130"/>
              <a:gd name="T20" fmla="*/ 9 w 248"/>
              <a:gd name="T21" fmla="*/ 104 h 130"/>
              <a:gd name="T22" fmla="*/ 3 w 248"/>
              <a:gd name="T23" fmla="*/ 126 h 130"/>
              <a:gd name="T24" fmla="*/ 11 w 248"/>
              <a:gd name="T25" fmla="*/ 130 h 130"/>
              <a:gd name="T26" fmla="*/ 59 w 248"/>
              <a:gd name="T27" fmla="*/ 130 h 130"/>
              <a:gd name="T28" fmla="*/ 56 w 248"/>
              <a:gd name="T29" fmla="*/ 116 h 130"/>
              <a:gd name="T30" fmla="*/ 56 w 248"/>
              <a:gd name="T31" fmla="*/ 103 h 130"/>
              <a:gd name="T32" fmla="*/ 69 w 248"/>
              <a:gd name="T33" fmla="*/ 91 h 130"/>
              <a:gd name="T34" fmla="*/ 82 w 248"/>
              <a:gd name="T35" fmla="*/ 91 h 130"/>
              <a:gd name="T36" fmla="*/ 82 w 248"/>
              <a:gd name="T37" fmla="*/ 77 h 130"/>
              <a:gd name="T38" fmla="*/ 94 w 248"/>
              <a:gd name="T39" fmla="*/ 65 h 130"/>
              <a:gd name="T40" fmla="*/ 115 w 248"/>
              <a:gd name="T41" fmla="*/ 65 h 130"/>
              <a:gd name="T42" fmla="*/ 111 w 248"/>
              <a:gd name="T43" fmla="*/ 54 h 130"/>
              <a:gd name="T44" fmla="*/ 111 w 248"/>
              <a:gd name="T45" fmla="*/ 54 h 130"/>
              <a:gd name="T46" fmla="*/ 123 w 248"/>
              <a:gd name="T47" fmla="*/ 46 h 130"/>
              <a:gd name="T48" fmla="*/ 132 w 248"/>
              <a:gd name="T49" fmla="*/ 46 h 130"/>
              <a:gd name="T50" fmla="*/ 145 w 248"/>
              <a:gd name="T51" fmla="*/ 55 h 130"/>
              <a:gd name="T52" fmla="*/ 149 w 248"/>
              <a:gd name="T53" fmla="*/ 65 h 130"/>
              <a:gd name="T54" fmla="*/ 174 w 248"/>
              <a:gd name="T55" fmla="*/ 65 h 130"/>
              <a:gd name="T56" fmla="*/ 186 w 248"/>
              <a:gd name="T57" fmla="*/ 77 h 130"/>
              <a:gd name="T58" fmla="*/ 186 w 248"/>
              <a:gd name="T59" fmla="*/ 91 h 130"/>
              <a:gd name="T60" fmla="*/ 206 w 248"/>
              <a:gd name="T61" fmla="*/ 91 h 130"/>
              <a:gd name="T62" fmla="*/ 218 w 248"/>
              <a:gd name="T63" fmla="*/ 99 h 130"/>
              <a:gd name="T64" fmla="*/ 216 w 248"/>
              <a:gd name="T65" fmla="*/ 106 h 130"/>
              <a:gd name="T66" fmla="*/ 205 w 248"/>
              <a:gd name="T67" fmla="*/ 130 h 130"/>
              <a:gd name="T68" fmla="*/ 237 w 248"/>
              <a:gd name="T69" fmla="*/ 130 h 130"/>
              <a:gd name="T70" fmla="*/ 237 w 248"/>
              <a:gd name="T71" fmla="*/ 130 h 130"/>
              <a:gd name="T72" fmla="*/ 245 w 248"/>
              <a:gd name="T73" fmla="*/ 126 h 130"/>
              <a:gd name="T74" fmla="*/ 239 w 248"/>
              <a:gd name="T75" fmla="*/ 10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 h="130">
                <a:moveTo>
                  <a:pt x="239" y="106"/>
                </a:moveTo>
                <a:cubicBezTo>
                  <a:pt x="171" y="0"/>
                  <a:pt x="171" y="0"/>
                  <a:pt x="171" y="0"/>
                </a:cubicBezTo>
                <a:cubicBezTo>
                  <a:pt x="170" y="1"/>
                  <a:pt x="170" y="2"/>
                  <a:pt x="169" y="3"/>
                </a:cubicBezTo>
                <a:cubicBezTo>
                  <a:pt x="166" y="12"/>
                  <a:pt x="158" y="18"/>
                  <a:pt x="150" y="20"/>
                </a:cubicBezTo>
                <a:cubicBezTo>
                  <a:pt x="148" y="20"/>
                  <a:pt x="147" y="20"/>
                  <a:pt x="146" y="20"/>
                </a:cubicBezTo>
                <a:cubicBezTo>
                  <a:pt x="139" y="20"/>
                  <a:pt x="132" y="17"/>
                  <a:pt x="128" y="11"/>
                </a:cubicBezTo>
                <a:cubicBezTo>
                  <a:pt x="124" y="6"/>
                  <a:pt x="119" y="1"/>
                  <a:pt x="113" y="0"/>
                </a:cubicBezTo>
                <a:cubicBezTo>
                  <a:pt x="107" y="0"/>
                  <a:pt x="101" y="3"/>
                  <a:pt x="95" y="9"/>
                </a:cubicBezTo>
                <a:cubicBezTo>
                  <a:pt x="85" y="19"/>
                  <a:pt x="77" y="19"/>
                  <a:pt x="71" y="18"/>
                </a:cubicBezTo>
                <a:cubicBezTo>
                  <a:pt x="70" y="17"/>
                  <a:pt x="68" y="16"/>
                  <a:pt x="66" y="15"/>
                </a:cubicBezTo>
                <a:cubicBezTo>
                  <a:pt x="9" y="104"/>
                  <a:pt x="9" y="104"/>
                  <a:pt x="9" y="104"/>
                </a:cubicBezTo>
                <a:cubicBezTo>
                  <a:pt x="3" y="114"/>
                  <a:pt x="0" y="120"/>
                  <a:pt x="3" y="126"/>
                </a:cubicBezTo>
                <a:cubicBezTo>
                  <a:pt x="5" y="128"/>
                  <a:pt x="7" y="130"/>
                  <a:pt x="11" y="130"/>
                </a:cubicBezTo>
                <a:cubicBezTo>
                  <a:pt x="59" y="130"/>
                  <a:pt x="59" y="130"/>
                  <a:pt x="59" y="130"/>
                </a:cubicBezTo>
                <a:cubicBezTo>
                  <a:pt x="57" y="126"/>
                  <a:pt x="56" y="121"/>
                  <a:pt x="56" y="116"/>
                </a:cubicBezTo>
                <a:cubicBezTo>
                  <a:pt x="56" y="103"/>
                  <a:pt x="56" y="103"/>
                  <a:pt x="56" y="103"/>
                </a:cubicBezTo>
                <a:cubicBezTo>
                  <a:pt x="56" y="91"/>
                  <a:pt x="64" y="91"/>
                  <a:pt x="69" y="91"/>
                </a:cubicBezTo>
                <a:cubicBezTo>
                  <a:pt x="82" y="91"/>
                  <a:pt x="82" y="91"/>
                  <a:pt x="82" y="91"/>
                </a:cubicBezTo>
                <a:cubicBezTo>
                  <a:pt x="82" y="77"/>
                  <a:pt x="82" y="77"/>
                  <a:pt x="82" y="77"/>
                </a:cubicBezTo>
                <a:cubicBezTo>
                  <a:pt x="82" y="72"/>
                  <a:pt x="85" y="65"/>
                  <a:pt x="94" y="65"/>
                </a:cubicBezTo>
                <a:cubicBezTo>
                  <a:pt x="115" y="65"/>
                  <a:pt x="115" y="65"/>
                  <a:pt x="115" y="65"/>
                </a:cubicBezTo>
                <a:cubicBezTo>
                  <a:pt x="111" y="54"/>
                  <a:pt x="111" y="54"/>
                  <a:pt x="111" y="54"/>
                </a:cubicBezTo>
                <a:cubicBezTo>
                  <a:pt x="111" y="54"/>
                  <a:pt x="111" y="54"/>
                  <a:pt x="111" y="54"/>
                </a:cubicBezTo>
                <a:cubicBezTo>
                  <a:pt x="111" y="46"/>
                  <a:pt x="120" y="46"/>
                  <a:pt x="123" y="46"/>
                </a:cubicBezTo>
                <a:cubicBezTo>
                  <a:pt x="132" y="46"/>
                  <a:pt x="132" y="46"/>
                  <a:pt x="132" y="46"/>
                </a:cubicBezTo>
                <a:cubicBezTo>
                  <a:pt x="140" y="46"/>
                  <a:pt x="143" y="47"/>
                  <a:pt x="145" y="55"/>
                </a:cubicBezTo>
                <a:cubicBezTo>
                  <a:pt x="149" y="65"/>
                  <a:pt x="149" y="65"/>
                  <a:pt x="149" y="65"/>
                </a:cubicBezTo>
                <a:cubicBezTo>
                  <a:pt x="174" y="65"/>
                  <a:pt x="174" y="65"/>
                  <a:pt x="174" y="65"/>
                </a:cubicBezTo>
                <a:cubicBezTo>
                  <a:pt x="179" y="65"/>
                  <a:pt x="186" y="68"/>
                  <a:pt x="186" y="77"/>
                </a:cubicBezTo>
                <a:cubicBezTo>
                  <a:pt x="186" y="91"/>
                  <a:pt x="186" y="91"/>
                  <a:pt x="186" y="91"/>
                </a:cubicBezTo>
                <a:cubicBezTo>
                  <a:pt x="206" y="91"/>
                  <a:pt x="206" y="91"/>
                  <a:pt x="206" y="91"/>
                </a:cubicBezTo>
                <a:cubicBezTo>
                  <a:pt x="214" y="91"/>
                  <a:pt x="218" y="94"/>
                  <a:pt x="218" y="99"/>
                </a:cubicBezTo>
                <a:cubicBezTo>
                  <a:pt x="218" y="101"/>
                  <a:pt x="217" y="103"/>
                  <a:pt x="216" y="106"/>
                </a:cubicBezTo>
                <a:cubicBezTo>
                  <a:pt x="205" y="130"/>
                  <a:pt x="205" y="130"/>
                  <a:pt x="205" y="130"/>
                </a:cubicBezTo>
                <a:cubicBezTo>
                  <a:pt x="237" y="130"/>
                  <a:pt x="237" y="130"/>
                  <a:pt x="237" y="130"/>
                </a:cubicBezTo>
                <a:cubicBezTo>
                  <a:pt x="237" y="130"/>
                  <a:pt x="237" y="130"/>
                  <a:pt x="237" y="130"/>
                </a:cubicBezTo>
                <a:cubicBezTo>
                  <a:pt x="240" y="130"/>
                  <a:pt x="243" y="128"/>
                  <a:pt x="245" y="126"/>
                </a:cubicBezTo>
                <a:cubicBezTo>
                  <a:pt x="246" y="124"/>
                  <a:pt x="248" y="119"/>
                  <a:pt x="239"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22" name="Freeform 21"/>
          <p:cNvSpPr>
            <a:spLocks/>
          </p:cNvSpPr>
          <p:nvPr userDrawn="1"/>
        </p:nvSpPr>
        <p:spPr bwMode="auto">
          <a:xfrm>
            <a:off x="1118770" y="3995161"/>
            <a:ext cx="604620" cy="1545619"/>
          </a:xfrm>
          <a:custGeom>
            <a:avLst/>
            <a:gdLst>
              <a:gd name="T0" fmla="*/ 61 w 67"/>
              <a:gd name="T1" fmla="*/ 57 h 128"/>
              <a:gd name="T2" fmla="*/ 48 w 67"/>
              <a:gd name="T3" fmla="*/ 35 h 128"/>
              <a:gd name="T4" fmla="*/ 55 w 67"/>
              <a:gd name="T5" fmla="*/ 35 h 128"/>
              <a:gd name="T6" fmla="*/ 35 w 67"/>
              <a:gd name="T7" fmla="*/ 2 h 128"/>
              <a:gd name="T8" fmla="*/ 31 w 67"/>
              <a:gd name="T9" fmla="*/ 1 h 128"/>
              <a:gd name="T10" fmla="*/ 11 w 67"/>
              <a:gd name="T11" fmla="*/ 35 h 128"/>
              <a:gd name="T12" fmla="*/ 18 w 67"/>
              <a:gd name="T13" fmla="*/ 35 h 128"/>
              <a:gd name="T14" fmla="*/ 5 w 67"/>
              <a:gd name="T15" fmla="*/ 57 h 128"/>
              <a:gd name="T16" fmla="*/ 13 w 67"/>
              <a:gd name="T17" fmla="*/ 57 h 128"/>
              <a:gd name="T18" fmla="*/ 0 w 67"/>
              <a:gd name="T19" fmla="*/ 82 h 128"/>
              <a:gd name="T20" fmla="*/ 28 w 67"/>
              <a:gd name="T21" fmla="*/ 82 h 128"/>
              <a:gd name="T22" fmla="*/ 28 w 67"/>
              <a:gd name="T23" fmla="*/ 128 h 128"/>
              <a:gd name="T24" fmla="*/ 38 w 67"/>
              <a:gd name="T25" fmla="*/ 128 h 128"/>
              <a:gd name="T26" fmla="*/ 38 w 67"/>
              <a:gd name="T27" fmla="*/ 82 h 128"/>
              <a:gd name="T28" fmla="*/ 67 w 67"/>
              <a:gd name="T29" fmla="*/ 82 h 128"/>
              <a:gd name="T30" fmla="*/ 53 w 67"/>
              <a:gd name="T31" fmla="*/ 57 h 128"/>
              <a:gd name="T32" fmla="*/ 61 w 67"/>
              <a:gd name="T33" fmla="*/ 5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28">
                <a:moveTo>
                  <a:pt x="61" y="57"/>
                </a:moveTo>
                <a:cubicBezTo>
                  <a:pt x="60" y="54"/>
                  <a:pt x="48" y="35"/>
                  <a:pt x="48" y="35"/>
                </a:cubicBezTo>
                <a:cubicBezTo>
                  <a:pt x="55" y="35"/>
                  <a:pt x="55" y="35"/>
                  <a:pt x="55" y="35"/>
                </a:cubicBezTo>
                <a:cubicBezTo>
                  <a:pt x="54" y="32"/>
                  <a:pt x="35" y="2"/>
                  <a:pt x="35" y="2"/>
                </a:cubicBezTo>
                <a:cubicBezTo>
                  <a:pt x="34" y="0"/>
                  <a:pt x="32" y="0"/>
                  <a:pt x="31" y="1"/>
                </a:cubicBezTo>
                <a:cubicBezTo>
                  <a:pt x="31" y="1"/>
                  <a:pt x="12" y="33"/>
                  <a:pt x="11" y="35"/>
                </a:cubicBezTo>
                <a:cubicBezTo>
                  <a:pt x="18" y="35"/>
                  <a:pt x="18" y="35"/>
                  <a:pt x="18" y="35"/>
                </a:cubicBezTo>
                <a:cubicBezTo>
                  <a:pt x="18" y="35"/>
                  <a:pt x="7" y="54"/>
                  <a:pt x="5" y="57"/>
                </a:cubicBezTo>
                <a:cubicBezTo>
                  <a:pt x="13" y="57"/>
                  <a:pt x="13" y="57"/>
                  <a:pt x="13" y="57"/>
                </a:cubicBezTo>
                <a:cubicBezTo>
                  <a:pt x="13" y="57"/>
                  <a:pt x="1" y="79"/>
                  <a:pt x="0" y="82"/>
                </a:cubicBezTo>
                <a:cubicBezTo>
                  <a:pt x="28" y="82"/>
                  <a:pt x="28" y="82"/>
                  <a:pt x="28" y="82"/>
                </a:cubicBezTo>
                <a:cubicBezTo>
                  <a:pt x="28" y="128"/>
                  <a:pt x="28" y="128"/>
                  <a:pt x="28" y="128"/>
                </a:cubicBezTo>
                <a:cubicBezTo>
                  <a:pt x="38" y="128"/>
                  <a:pt x="38" y="128"/>
                  <a:pt x="38" y="128"/>
                </a:cubicBezTo>
                <a:cubicBezTo>
                  <a:pt x="38" y="82"/>
                  <a:pt x="38" y="82"/>
                  <a:pt x="38" y="82"/>
                </a:cubicBezTo>
                <a:cubicBezTo>
                  <a:pt x="67" y="82"/>
                  <a:pt x="67" y="82"/>
                  <a:pt x="67" y="82"/>
                </a:cubicBezTo>
                <a:cubicBezTo>
                  <a:pt x="65" y="79"/>
                  <a:pt x="53" y="57"/>
                  <a:pt x="53" y="57"/>
                </a:cubicBezTo>
                <a:lnTo>
                  <a:pt x="61"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pic>
        <p:nvPicPr>
          <p:cNvPr id="46" name="Picture 4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7597434" y="471123"/>
            <a:ext cx="1208656" cy="345264"/>
          </a:xfrm>
          <a:prstGeom prst="rect">
            <a:avLst/>
          </a:prstGeom>
        </p:spPr>
      </p:pic>
    </p:spTree>
    <p:extLst>
      <p:ext uri="{BB962C8B-B14F-4D97-AF65-F5344CB8AC3E}">
        <p14:creationId xmlns:p14="http://schemas.microsoft.com/office/powerpoint/2010/main" val="378423419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444927" y="6307414"/>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38" y="6277571"/>
            <a:ext cx="444500" cy="50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442974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81746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White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998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randing_Slide">
    <p:bg>
      <p:bgPr>
        <a:solidFill>
          <a:schemeClr val="bg2"/>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6879" y="3571875"/>
            <a:ext cx="453819" cy="51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TextBox 4"/>
          <p:cNvSpPr txBox="1"/>
          <p:nvPr userDrawn="1"/>
        </p:nvSpPr>
        <p:spPr>
          <a:xfrm>
            <a:off x="912274" y="3641057"/>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spTree>
    <p:extLst>
      <p:ext uri="{BB962C8B-B14F-4D97-AF65-F5344CB8AC3E}">
        <p14:creationId xmlns:p14="http://schemas.microsoft.com/office/powerpoint/2010/main" val="36004949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3" cy="1771706"/>
          </a:xfrm>
          <a:prstGeom prst="rect">
            <a:avLst/>
          </a:prstGeom>
        </p:spPr>
        <p:txBody>
          <a:bodyPr/>
          <a:lstStyle>
            <a:lvl1pPr marL="207708" indent="-207708">
              <a:buClr>
                <a:schemeClr val="tx1"/>
              </a:buClr>
              <a:buSzPct val="90000"/>
              <a:buFont typeface="Arial" pitchFamily="34" charset="0"/>
              <a:buChar char="•"/>
              <a:defRPr sz="2583">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08606" indent="-200899">
              <a:buClr>
                <a:schemeClr val="tx1"/>
              </a:buClr>
              <a:buSzPct val="90000"/>
              <a:buFont typeface="Arial" pitchFamily="34" charset="0"/>
              <a:buChar char="•"/>
              <a:defRPr sz="225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16315" indent="-20770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779757" indent="-163443">
              <a:buClr>
                <a:schemeClr val="tx1"/>
              </a:buClr>
              <a:buSzPct val="90000"/>
              <a:buFont typeface="Arial" pitchFamily="34" charset="0"/>
              <a:buChar char="•"/>
              <a:defRPr sz="175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43200" indent="-163443">
              <a:buClr>
                <a:schemeClr val="tx1"/>
              </a:buClr>
              <a:buSzPct val="90000"/>
              <a:buFont typeface="Arial" pitchFamily="34" charset="0"/>
              <a:buChar char="•"/>
              <a:defRPr sz="1417">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33382" tIns="66691" rIns="133382" bIns="66691" anchor="b" anchorCtr="0">
            <a:noAutofit/>
          </a:bodyPr>
          <a:lstStyle>
            <a:lvl1pPr algn="r">
              <a:buFont typeface="Arial" pitchFamily="34" charset="0"/>
              <a:buNone/>
              <a:defRPr sz="2667"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842559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_Cover Slide 1">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9447" y="5538052"/>
            <a:ext cx="2376049" cy="1165518"/>
          </a:xfrm>
          <a:prstGeom prst="rect">
            <a:avLst/>
          </a:prstGeom>
        </p:spPr>
      </p:pic>
      <p:sp>
        <p:nvSpPr>
          <p:cNvPr id="7" name="Title 1"/>
          <p:cNvSpPr>
            <a:spLocks noGrp="1"/>
          </p:cNvSpPr>
          <p:nvPr>
            <p:ph type="title" hasCustomPrompt="1"/>
          </p:nvPr>
        </p:nvSpPr>
        <p:spPr>
          <a:xfrm>
            <a:off x="201978" y="3881554"/>
            <a:ext cx="6050820" cy="1793104"/>
          </a:xfrm>
          <a:noFill/>
        </p:spPr>
        <p:txBody>
          <a:bodyPr lIns="125529" tIns="78456" rIns="125529" bIns="78456" anchor="t" anchorCtr="0"/>
          <a:lstStyle>
            <a:lvl1pPr>
              <a:defRPr sz="4250" spc="-72"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2698413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691643018"/>
      </p:ext>
    </p:extLst>
  </p:cSld>
  <p:clrMapOvr>
    <a:masterClrMapping/>
  </p:clrMapOvr>
  <p:transition>
    <p:fade/>
  </p:transition>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1_Branding_Slide">
    <p:bg>
      <p:bgPr>
        <a:solidFill>
          <a:schemeClr val="bg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652" y="3083654"/>
            <a:ext cx="2710348" cy="690695"/>
          </a:xfrm>
          <a:prstGeom prst="rect">
            <a:avLst/>
          </a:prstGeom>
        </p:spPr>
      </p:pic>
    </p:spTree>
    <p:extLst>
      <p:ext uri="{BB962C8B-B14F-4D97-AF65-F5344CB8AC3E}">
        <p14:creationId xmlns:p14="http://schemas.microsoft.com/office/powerpoint/2010/main" val="113140400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550796"/>
          </a:xfrm>
        </p:spPr>
        <p:txBody>
          <a:bodyPr/>
          <a:lstStyle>
            <a:lvl1pPr marL="0" indent="0" algn="ctr">
              <a:buNone/>
              <a:defRPr>
                <a:solidFill>
                  <a:schemeClr val="tx1">
                    <a:tint val="75000"/>
                  </a:schemeClr>
                </a:solidFill>
              </a:defRPr>
            </a:lvl1pPr>
            <a:lvl2pPr marL="405299" indent="0" algn="ctr">
              <a:buNone/>
              <a:defRPr>
                <a:solidFill>
                  <a:schemeClr val="tx1">
                    <a:tint val="75000"/>
                  </a:schemeClr>
                </a:solidFill>
              </a:defRPr>
            </a:lvl2pPr>
            <a:lvl3pPr marL="810593" indent="0" algn="ctr">
              <a:buNone/>
              <a:defRPr>
                <a:solidFill>
                  <a:schemeClr val="tx1">
                    <a:tint val="75000"/>
                  </a:schemeClr>
                </a:solidFill>
              </a:defRPr>
            </a:lvl3pPr>
            <a:lvl4pPr marL="1215886" indent="0" algn="ctr">
              <a:buNone/>
              <a:defRPr>
                <a:solidFill>
                  <a:schemeClr val="tx1">
                    <a:tint val="75000"/>
                  </a:schemeClr>
                </a:solidFill>
              </a:defRPr>
            </a:lvl4pPr>
            <a:lvl5pPr marL="1621185" indent="0" algn="ctr">
              <a:buNone/>
              <a:defRPr>
                <a:solidFill>
                  <a:schemeClr val="tx1">
                    <a:tint val="75000"/>
                  </a:schemeClr>
                </a:solidFill>
              </a:defRPr>
            </a:lvl5pPr>
            <a:lvl6pPr marL="2026484" indent="0" algn="ctr">
              <a:buNone/>
              <a:defRPr>
                <a:solidFill>
                  <a:schemeClr val="tx1">
                    <a:tint val="75000"/>
                  </a:schemeClr>
                </a:solidFill>
              </a:defRPr>
            </a:lvl6pPr>
            <a:lvl7pPr marL="2431776" indent="0" algn="ctr">
              <a:buNone/>
              <a:defRPr>
                <a:solidFill>
                  <a:schemeClr val="tx1">
                    <a:tint val="75000"/>
                  </a:schemeClr>
                </a:solidFill>
              </a:defRPr>
            </a:lvl7pPr>
            <a:lvl8pPr marL="2837075" indent="0" algn="ctr">
              <a:buNone/>
              <a:defRPr>
                <a:solidFill>
                  <a:schemeClr val="tx1">
                    <a:tint val="75000"/>
                  </a:schemeClr>
                </a:solidFill>
              </a:defRPr>
            </a:lvl8pPr>
            <a:lvl9pPr marL="32423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1" y="6356360"/>
            <a:ext cx="2133600" cy="365125"/>
          </a:xfrm>
          <a:prstGeom prst="rect">
            <a:avLst/>
          </a:prstGeom>
        </p:spPr>
        <p:txBody>
          <a:bodyPr/>
          <a:lstStyle/>
          <a:p>
            <a:pPr defTabSz="666884"/>
            <a:fld id="{FDBC550F-E15B-4561-BFE1-0EF767AF2D87}" type="datetime1">
              <a:rPr lang="en-US" sz="1250" smtClean="0">
                <a:solidFill>
                  <a:srgbClr val="505050"/>
                </a:solidFill>
              </a:rPr>
              <a:pPr defTabSz="666884"/>
              <a:t>1/29/2016</a:t>
            </a:fld>
            <a:endParaRPr lang="en-US" sz="1250" dirty="0">
              <a:solidFill>
                <a:srgbClr val="505050"/>
              </a:solidFill>
            </a:endParaRPr>
          </a:p>
        </p:txBody>
      </p:sp>
      <p:sp>
        <p:nvSpPr>
          <p:cNvPr id="5" name="Footer Placeholder 4"/>
          <p:cNvSpPr>
            <a:spLocks noGrp="1"/>
          </p:cNvSpPr>
          <p:nvPr>
            <p:ph type="ftr" sz="quarter" idx="11"/>
          </p:nvPr>
        </p:nvSpPr>
        <p:spPr>
          <a:xfrm>
            <a:off x="3124200" y="6356360"/>
            <a:ext cx="2895600" cy="365125"/>
          </a:xfrm>
          <a:prstGeom prst="rect">
            <a:avLst/>
          </a:prstGeom>
        </p:spPr>
        <p:txBody>
          <a:bodyPr/>
          <a:lstStyle/>
          <a:p>
            <a:pPr defTabSz="666884"/>
            <a:r>
              <a:rPr lang="en-US" sz="1250" smtClean="0">
                <a:solidFill>
                  <a:srgbClr val="505050"/>
                </a:solidFill>
              </a:rPr>
              <a:t>Dong Yu</a:t>
            </a:r>
            <a:endParaRPr lang="en-US" sz="1250" dirty="0">
              <a:solidFill>
                <a:srgbClr val="505050"/>
              </a:solidFill>
            </a:endParaRPr>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pPr defTabSz="666884"/>
            <a:fld id="{B6F15528-21DE-4FAA-801E-634DDDAF4B2B}" type="slidenum">
              <a:rPr lang="en-US" sz="1250" smtClean="0">
                <a:solidFill>
                  <a:srgbClr val="505050"/>
                </a:solidFill>
              </a:rPr>
              <a:pPr defTabSz="666884"/>
              <a:t>‹#›</a:t>
            </a:fld>
            <a:endParaRPr lang="en-US" sz="1250" dirty="0">
              <a:solidFill>
                <a:srgbClr val="505050"/>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30486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over Slide 1">
    <p:bg>
      <p:bgRef idx="1001">
        <a:schemeClr val="bg2"/>
      </p:bgRef>
    </p:bg>
    <p:spTree>
      <p:nvGrpSpPr>
        <p:cNvPr id="1" name=""/>
        <p:cNvGrpSpPr/>
        <p:nvPr/>
      </p:nvGrpSpPr>
      <p:grpSpPr>
        <a:xfrm>
          <a:off x="0" y="0"/>
          <a:ext cx="0" cy="0"/>
          <a:chOff x="0" y="0"/>
          <a:chExt cx="0" cy="0"/>
        </a:xfrm>
      </p:grpSpPr>
      <p:sp>
        <p:nvSpPr>
          <p:cNvPr id="11" name="Title 1"/>
          <p:cNvSpPr>
            <a:spLocks noGrp="1"/>
          </p:cNvSpPr>
          <p:nvPr>
            <p:ph type="title"/>
          </p:nvPr>
        </p:nvSpPr>
        <p:spPr>
          <a:xfrm>
            <a:off x="201931" y="1643063"/>
            <a:ext cx="7394337" cy="2697988"/>
          </a:xfrm>
          <a:noFill/>
        </p:spPr>
        <p:txBody>
          <a:bodyPr tIns="78456" bIns="78456" anchor="t" anchorCtr="0"/>
          <a:lstStyle>
            <a:lvl1pPr>
              <a:defRPr sz="5166" spc="-72" baseline="0">
                <a:solidFill>
                  <a:schemeClr val="tx1"/>
                </a:solidFill>
              </a:defRPr>
            </a:lvl1pPr>
          </a:lstStyle>
          <a:p>
            <a:endParaRPr lang="en-US" dirty="0"/>
          </a:p>
        </p:txBody>
      </p:sp>
      <p:sp>
        <p:nvSpPr>
          <p:cNvPr id="12" name="Text Placeholder 4"/>
          <p:cNvSpPr>
            <a:spLocks noGrp="1"/>
          </p:cNvSpPr>
          <p:nvPr>
            <p:ph type="body" sz="quarter" idx="12" hasCustomPrompt="1"/>
          </p:nvPr>
        </p:nvSpPr>
        <p:spPr>
          <a:xfrm>
            <a:off x="201930" y="4333979"/>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797" t="10161" r="-2797" b="-10161"/>
          <a:stretch/>
        </p:blipFill>
        <p:spPr>
          <a:xfrm>
            <a:off x="0" y="1"/>
            <a:ext cx="4540182" cy="1749389"/>
          </a:xfrm>
          <a:prstGeom prst="rect">
            <a:avLst/>
          </a:prstGeom>
        </p:spPr>
      </p:pic>
    </p:spTree>
    <p:extLst>
      <p:ext uri="{BB962C8B-B14F-4D97-AF65-F5344CB8AC3E}">
        <p14:creationId xmlns:p14="http://schemas.microsoft.com/office/powerpoint/2010/main" val="2478626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03328" y="3877271"/>
            <a:ext cx="4705063" cy="1794661"/>
          </a:xfrm>
          <a:noFill/>
        </p:spPr>
        <p:txBody>
          <a:bodyPr lIns="182880" tIns="146304" rIns="182880" bIns="146304">
            <a:noAutofit/>
          </a:bodyPr>
          <a:lstStyle>
            <a:lvl1pPr marL="0" indent="0">
              <a:spcBef>
                <a:spcPts val="0"/>
              </a:spcBef>
              <a:buNone/>
              <a:defRPr sz="2647"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01977" y="2084186"/>
            <a:ext cx="6050820" cy="1793104"/>
          </a:xfrm>
          <a:noFill/>
        </p:spPr>
        <p:txBody>
          <a:bodyPr lIns="146304" tIns="91440" rIns="146304" bIns="91440" anchor="t" anchorCtr="0"/>
          <a:lstStyle>
            <a:lvl1pPr>
              <a:defRPr sz="4412" spc="-74"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364" y="471123"/>
            <a:ext cx="1880600" cy="537211"/>
          </a:xfrm>
          <a:prstGeom prst="rect">
            <a:avLst/>
          </a:prstGeom>
        </p:spPr>
      </p:pic>
      <p:grpSp>
        <p:nvGrpSpPr>
          <p:cNvPr id="8" name="Group 4"/>
          <p:cNvGrpSpPr>
            <a:grpSpLocks noChangeAspect="1"/>
          </p:cNvGrpSpPr>
          <p:nvPr userDrawn="1"/>
        </p:nvGrpSpPr>
        <p:grpSpPr bwMode="auto">
          <a:xfrm>
            <a:off x="4900040" y="2061991"/>
            <a:ext cx="4042031" cy="4513563"/>
            <a:chOff x="2611" y="1821"/>
            <a:chExt cx="990" cy="829"/>
          </a:xfrm>
        </p:grpSpPr>
        <p:sp>
          <p:nvSpPr>
            <p:cNvPr id="11" name="Freeform 5"/>
            <p:cNvSpPr>
              <a:spLocks noEditPoints="1"/>
            </p:cNvSpPr>
            <p:nvPr userDrawn="1"/>
          </p:nvSpPr>
          <p:spPr bwMode="auto">
            <a:xfrm>
              <a:off x="3025" y="1821"/>
              <a:ext cx="576" cy="507"/>
            </a:xfrm>
            <a:custGeom>
              <a:avLst/>
              <a:gdLst>
                <a:gd name="T0" fmla="*/ 136 w 243"/>
                <a:gd name="T1" fmla="*/ 168 h 213"/>
                <a:gd name="T2" fmla="*/ 191 w 243"/>
                <a:gd name="T3" fmla="*/ 199 h 213"/>
                <a:gd name="T4" fmla="*/ 166 w 243"/>
                <a:gd name="T5" fmla="*/ 199 h 213"/>
                <a:gd name="T6" fmla="*/ 185 w 243"/>
                <a:gd name="T7" fmla="*/ 202 h 213"/>
                <a:gd name="T8" fmla="*/ 210 w 243"/>
                <a:gd name="T9" fmla="*/ 202 h 213"/>
                <a:gd name="T10" fmla="*/ 204 w 243"/>
                <a:gd name="T11" fmla="*/ 196 h 213"/>
                <a:gd name="T12" fmla="*/ 185 w 243"/>
                <a:gd name="T13" fmla="*/ 207 h 213"/>
                <a:gd name="T14" fmla="*/ 160 w 243"/>
                <a:gd name="T15" fmla="*/ 207 h 213"/>
                <a:gd name="T16" fmla="*/ 134 w 243"/>
                <a:gd name="T17" fmla="*/ 207 h 213"/>
                <a:gd name="T18" fmla="*/ 115 w 243"/>
                <a:gd name="T19" fmla="*/ 213 h 213"/>
                <a:gd name="T20" fmla="*/ 141 w 243"/>
                <a:gd name="T21" fmla="*/ 213 h 213"/>
                <a:gd name="T22" fmla="*/ 166 w 243"/>
                <a:gd name="T23" fmla="*/ 213 h 213"/>
                <a:gd name="T24" fmla="*/ 191 w 243"/>
                <a:gd name="T25" fmla="*/ 213 h 213"/>
                <a:gd name="T26" fmla="*/ 216 w 243"/>
                <a:gd name="T27" fmla="*/ 213 h 213"/>
                <a:gd name="T28" fmla="*/ 148 w 243"/>
                <a:gd name="T29" fmla="*/ 164 h 213"/>
                <a:gd name="T30" fmla="*/ 148 w 243"/>
                <a:gd name="T31" fmla="*/ 164 h 213"/>
                <a:gd name="T32" fmla="*/ 143 w 243"/>
                <a:gd name="T33" fmla="*/ 145 h 213"/>
                <a:gd name="T34" fmla="*/ 146 w 243"/>
                <a:gd name="T35" fmla="*/ 145 h 213"/>
                <a:gd name="T36" fmla="*/ 157 w 243"/>
                <a:gd name="T37" fmla="*/ 138 h 213"/>
                <a:gd name="T38" fmla="*/ 235 w 243"/>
                <a:gd name="T39" fmla="*/ 147 h 213"/>
                <a:gd name="T40" fmla="*/ 228 w 243"/>
                <a:gd name="T41" fmla="*/ 66 h 213"/>
                <a:gd name="T42" fmla="*/ 214 w 243"/>
                <a:gd name="T43" fmla="*/ 19 h 213"/>
                <a:gd name="T44" fmla="*/ 188 w 243"/>
                <a:gd name="T45" fmla="*/ 66 h 213"/>
                <a:gd name="T46" fmla="*/ 161 w 243"/>
                <a:gd name="T47" fmla="*/ 42 h 213"/>
                <a:gd name="T48" fmla="*/ 108 w 243"/>
                <a:gd name="T49" fmla="*/ 6 h 213"/>
                <a:gd name="T50" fmla="*/ 100 w 243"/>
                <a:gd name="T51" fmla="*/ 165 h 213"/>
                <a:gd name="T52" fmla="*/ 118 w 243"/>
                <a:gd name="T53" fmla="*/ 184 h 213"/>
                <a:gd name="T54" fmla="*/ 162 w 243"/>
                <a:gd name="T55" fmla="*/ 184 h 213"/>
                <a:gd name="T56" fmla="*/ 194 w 243"/>
                <a:gd name="T57" fmla="*/ 184 h 213"/>
                <a:gd name="T58" fmla="*/ 236 w 243"/>
                <a:gd name="T59" fmla="*/ 165 h 213"/>
                <a:gd name="T60" fmla="*/ 208 w 243"/>
                <a:gd name="T61" fmla="*/ 87 h 213"/>
                <a:gd name="T62" fmla="*/ 114 w 243"/>
                <a:gd name="T63" fmla="*/ 11 h 213"/>
                <a:gd name="T64" fmla="*/ 133 w 243"/>
                <a:gd name="T65" fmla="*/ 67 h 213"/>
                <a:gd name="T66" fmla="*/ 83 w 243"/>
                <a:gd name="T67" fmla="*/ 62 h 213"/>
                <a:gd name="T68" fmla="*/ 198 w 243"/>
                <a:gd name="T69" fmla="*/ 181 h 213"/>
                <a:gd name="T70" fmla="*/ 167 w 243"/>
                <a:gd name="T71" fmla="*/ 179 h 213"/>
                <a:gd name="T72" fmla="*/ 129 w 243"/>
                <a:gd name="T73" fmla="*/ 180 h 213"/>
                <a:gd name="T74" fmla="*/ 104 w 243"/>
                <a:gd name="T75" fmla="*/ 155 h 213"/>
                <a:gd name="T76" fmla="*/ 209 w 243"/>
                <a:gd name="T77" fmla="*/ 155 h 213"/>
                <a:gd name="T78" fmla="*/ 123 w 243"/>
                <a:gd name="T79" fmla="*/ 147 h 213"/>
                <a:gd name="T80" fmla="*/ 143 w 243"/>
                <a:gd name="T81" fmla="*/ 120 h 213"/>
                <a:gd name="T82" fmla="*/ 159 w 243"/>
                <a:gd name="T83" fmla="*/ 122 h 213"/>
                <a:gd name="T84" fmla="*/ 213 w 243"/>
                <a:gd name="T85" fmla="*/ 158 h 213"/>
                <a:gd name="T86" fmla="*/ 192 w 243"/>
                <a:gd name="T87" fmla="*/ 147 h 213"/>
                <a:gd name="T88" fmla="*/ 163 w 243"/>
                <a:gd name="T89" fmla="*/ 121 h 213"/>
                <a:gd name="T90" fmla="*/ 142 w 243"/>
                <a:gd name="T91" fmla="*/ 128 h 213"/>
                <a:gd name="T92" fmla="*/ 108 w 243"/>
                <a:gd name="T93" fmla="*/ 147 h 213"/>
                <a:gd name="T94" fmla="*/ 15 w 243"/>
                <a:gd name="T95" fmla="*/ 149 h 213"/>
                <a:gd name="T96" fmla="*/ 108 w 243"/>
                <a:gd name="T97" fmla="*/ 55 h 213"/>
                <a:gd name="T98" fmla="*/ 152 w 243"/>
                <a:gd name="T99" fmla="*/ 58 h 213"/>
                <a:gd name="T100" fmla="*/ 213 w 243"/>
                <a:gd name="T101" fmla="*/ 158 h 213"/>
                <a:gd name="T102" fmla="*/ 170 w 243"/>
                <a:gd name="T103" fmla="*/ 168 h 213"/>
                <a:gd name="T104" fmla="*/ 168 w 243"/>
                <a:gd name="T105" fmla="*/ 145 h 213"/>
                <a:gd name="T106" fmla="*/ 177 w 243"/>
                <a:gd name="T107" fmla="*/ 16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3">
                  <a:moveTo>
                    <a:pt x="131" y="164"/>
                  </a:moveTo>
                  <a:cubicBezTo>
                    <a:pt x="128" y="164"/>
                    <a:pt x="126" y="166"/>
                    <a:pt x="126" y="168"/>
                  </a:cubicBezTo>
                  <a:cubicBezTo>
                    <a:pt x="126" y="171"/>
                    <a:pt x="128" y="172"/>
                    <a:pt x="131" y="172"/>
                  </a:cubicBezTo>
                  <a:cubicBezTo>
                    <a:pt x="134" y="172"/>
                    <a:pt x="136" y="171"/>
                    <a:pt x="136" y="168"/>
                  </a:cubicBezTo>
                  <a:cubicBezTo>
                    <a:pt x="136" y="166"/>
                    <a:pt x="133" y="164"/>
                    <a:pt x="131" y="164"/>
                  </a:cubicBezTo>
                  <a:close/>
                  <a:moveTo>
                    <a:pt x="204" y="196"/>
                  </a:moveTo>
                  <a:cubicBezTo>
                    <a:pt x="201" y="196"/>
                    <a:pt x="199" y="196"/>
                    <a:pt x="197" y="197"/>
                  </a:cubicBezTo>
                  <a:cubicBezTo>
                    <a:pt x="195" y="198"/>
                    <a:pt x="193" y="199"/>
                    <a:pt x="191" y="199"/>
                  </a:cubicBezTo>
                  <a:cubicBezTo>
                    <a:pt x="189" y="199"/>
                    <a:pt x="187" y="198"/>
                    <a:pt x="185" y="197"/>
                  </a:cubicBezTo>
                  <a:cubicBezTo>
                    <a:pt x="183" y="196"/>
                    <a:pt x="181" y="196"/>
                    <a:pt x="179" y="196"/>
                  </a:cubicBezTo>
                  <a:cubicBezTo>
                    <a:pt x="176" y="196"/>
                    <a:pt x="174" y="196"/>
                    <a:pt x="172" y="197"/>
                  </a:cubicBezTo>
                  <a:cubicBezTo>
                    <a:pt x="170" y="198"/>
                    <a:pt x="168" y="199"/>
                    <a:pt x="166" y="199"/>
                  </a:cubicBezTo>
                  <a:cubicBezTo>
                    <a:pt x="166" y="203"/>
                    <a:pt x="166" y="203"/>
                    <a:pt x="166" y="203"/>
                  </a:cubicBezTo>
                  <a:cubicBezTo>
                    <a:pt x="168" y="203"/>
                    <a:pt x="170" y="203"/>
                    <a:pt x="172" y="202"/>
                  </a:cubicBezTo>
                  <a:cubicBezTo>
                    <a:pt x="174" y="201"/>
                    <a:pt x="176" y="201"/>
                    <a:pt x="179" y="201"/>
                  </a:cubicBezTo>
                  <a:cubicBezTo>
                    <a:pt x="181" y="201"/>
                    <a:pt x="183" y="201"/>
                    <a:pt x="185" y="202"/>
                  </a:cubicBezTo>
                  <a:cubicBezTo>
                    <a:pt x="187" y="203"/>
                    <a:pt x="189" y="203"/>
                    <a:pt x="191" y="203"/>
                  </a:cubicBezTo>
                  <a:cubicBezTo>
                    <a:pt x="193" y="203"/>
                    <a:pt x="195" y="203"/>
                    <a:pt x="197" y="202"/>
                  </a:cubicBezTo>
                  <a:cubicBezTo>
                    <a:pt x="199" y="201"/>
                    <a:pt x="201" y="201"/>
                    <a:pt x="204" y="201"/>
                  </a:cubicBezTo>
                  <a:cubicBezTo>
                    <a:pt x="206" y="201"/>
                    <a:pt x="208" y="201"/>
                    <a:pt x="210" y="202"/>
                  </a:cubicBezTo>
                  <a:cubicBezTo>
                    <a:pt x="212" y="203"/>
                    <a:pt x="214" y="203"/>
                    <a:pt x="216" y="203"/>
                  </a:cubicBezTo>
                  <a:cubicBezTo>
                    <a:pt x="216" y="199"/>
                    <a:pt x="216" y="199"/>
                    <a:pt x="216" y="199"/>
                  </a:cubicBezTo>
                  <a:cubicBezTo>
                    <a:pt x="214" y="199"/>
                    <a:pt x="212" y="198"/>
                    <a:pt x="210" y="197"/>
                  </a:cubicBezTo>
                  <a:cubicBezTo>
                    <a:pt x="208" y="196"/>
                    <a:pt x="206" y="196"/>
                    <a:pt x="204" y="196"/>
                  </a:cubicBezTo>
                  <a:close/>
                  <a:moveTo>
                    <a:pt x="204" y="206"/>
                  </a:moveTo>
                  <a:cubicBezTo>
                    <a:pt x="201" y="206"/>
                    <a:pt x="199" y="206"/>
                    <a:pt x="197" y="207"/>
                  </a:cubicBezTo>
                  <a:cubicBezTo>
                    <a:pt x="195" y="208"/>
                    <a:pt x="193" y="208"/>
                    <a:pt x="191" y="208"/>
                  </a:cubicBezTo>
                  <a:cubicBezTo>
                    <a:pt x="189" y="208"/>
                    <a:pt x="187" y="208"/>
                    <a:pt x="185" y="207"/>
                  </a:cubicBezTo>
                  <a:cubicBezTo>
                    <a:pt x="183" y="206"/>
                    <a:pt x="181" y="206"/>
                    <a:pt x="179" y="206"/>
                  </a:cubicBezTo>
                  <a:cubicBezTo>
                    <a:pt x="176" y="206"/>
                    <a:pt x="174" y="206"/>
                    <a:pt x="172" y="207"/>
                  </a:cubicBezTo>
                  <a:cubicBezTo>
                    <a:pt x="170" y="208"/>
                    <a:pt x="168" y="208"/>
                    <a:pt x="166" y="208"/>
                  </a:cubicBezTo>
                  <a:cubicBezTo>
                    <a:pt x="164" y="208"/>
                    <a:pt x="162" y="208"/>
                    <a:pt x="160" y="207"/>
                  </a:cubicBezTo>
                  <a:cubicBezTo>
                    <a:pt x="158" y="206"/>
                    <a:pt x="156" y="206"/>
                    <a:pt x="153" y="206"/>
                  </a:cubicBezTo>
                  <a:cubicBezTo>
                    <a:pt x="151" y="206"/>
                    <a:pt x="149" y="206"/>
                    <a:pt x="147" y="207"/>
                  </a:cubicBezTo>
                  <a:cubicBezTo>
                    <a:pt x="145" y="208"/>
                    <a:pt x="143" y="208"/>
                    <a:pt x="141" y="208"/>
                  </a:cubicBezTo>
                  <a:cubicBezTo>
                    <a:pt x="138" y="208"/>
                    <a:pt x="136" y="208"/>
                    <a:pt x="134" y="207"/>
                  </a:cubicBezTo>
                  <a:cubicBezTo>
                    <a:pt x="132" y="206"/>
                    <a:pt x="130" y="206"/>
                    <a:pt x="128" y="206"/>
                  </a:cubicBezTo>
                  <a:cubicBezTo>
                    <a:pt x="126" y="206"/>
                    <a:pt x="124" y="206"/>
                    <a:pt x="122" y="207"/>
                  </a:cubicBezTo>
                  <a:cubicBezTo>
                    <a:pt x="120" y="208"/>
                    <a:pt x="118" y="208"/>
                    <a:pt x="115" y="208"/>
                  </a:cubicBezTo>
                  <a:cubicBezTo>
                    <a:pt x="115" y="213"/>
                    <a:pt x="115" y="213"/>
                    <a:pt x="115" y="213"/>
                  </a:cubicBezTo>
                  <a:cubicBezTo>
                    <a:pt x="118" y="213"/>
                    <a:pt x="120" y="212"/>
                    <a:pt x="122" y="212"/>
                  </a:cubicBezTo>
                  <a:cubicBezTo>
                    <a:pt x="124" y="211"/>
                    <a:pt x="126" y="210"/>
                    <a:pt x="128" y="210"/>
                  </a:cubicBezTo>
                  <a:cubicBezTo>
                    <a:pt x="130" y="210"/>
                    <a:pt x="132" y="211"/>
                    <a:pt x="134" y="212"/>
                  </a:cubicBezTo>
                  <a:cubicBezTo>
                    <a:pt x="136" y="212"/>
                    <a:pt x="138" y="213"/>
                    <a:pt x="141" y="213"/>
                  </a:cubicBezTo>
                  <a:cubicBezTo>
                    <a:pt x="143" y="213"/>
                    <a:pt x="145" y="212"/>
                    <a:pt x="147" y="212"/>
                  </a:cubicBezTo>
                  <a:cubicBezTo>
                    <a:pt x="149" y="211"/>
                    <a:pt x="151" y="210"/>
                    <a:pt x="153" y="210"/>
                  </a:cubicBezTo>
                  <a:cubicBezTo>
                    <a:pt x="156" y="210"/>
                    <a:pt x="158" y="211"/>
                    <a:pt x="160" y="212"/>
                  </a:cubicBezTo>
                  <a:cubicBezTo>
                    <a:pt x="162" y="212"/>
                    <a:pt x="164" y="213"/>
                    <a:pt x="166" y="213"/>
                  </a:cubicBezTo>
                  <a:cubicBezTo>
                    <a:pt x="168" y="213"/>
                    <a:pt x="170" y="212"/>
                    <a:pt x="172" y="212"/>
                  </a:cubicBezTo>
                  <a:cubicBezTo>
                    <a:pt x="174" y="211"/>
                    <a:pt x="176" y="210"/>
                    <a:pt x="179" y="210"/>
                  </a:cubicBezTo>
                  <a:cubicBezTo>
                    <a:pt x="181" y="210"/>
                    <a:pt x="183" y="211"/>
                    <a:pt x="185" y="212"/>
                  </a:cubicBezTo>
                  <a:cubicBezTo>
                    <a:pt x="187" y="212"/>
                    <a:pt x="189" y="213"/>
                    <a:pt x="191" y="213"/>
                  </a:cubicBezTo>
                  <a:cubicBezTo>
                    <a:pt x="193" y="213"/>
                    <a:pt x="195" y="212"/>
                    <a:pt x="197" y="212"/>
                  </a:cubicBezTo>
                  <a:cubicBezTo>
                    <a:pt x="199" y="211"/>
                    <a:pt x="201" y="210"/>
                    <a:pt x="204" y="210"/>
                  </a:cubicBezTo>
                  <a:cubicBezTo>
                    <a:pt x="206" y="210"/>
                    <a:pt x="208" y="211"/>
                    <a:pt x="210" y="212"/>
                  </a:cubicBezTo>
                  <a:cubicBezTo>
                    <a:pt x="212" y="212"/>
                    <a:pt x="214" y="213"/>
                    <a:pt x="216" y="213"/>
                  </a:cubicBezTo>
                  <a:cubicBezTo>
                    <a:pt x="216" y="208"/>
                    <a:pt x="216" y="208"/>
                    <a:pt x="216" y="208"/>
                  </a:cubicBezTo>
                  <a:cubicBezTo>
                    <a:pt x="214" y="208"/>
                    <a:pt x="212" y="208"/>
                    <a:pt x="210" y="207"/>
                  </a:cubicBezTo>
                  <a:cubicBezTo>
                    <a:pt x="208" y="206"/>
                    <a:pt x="206" y="206"/>
                    <a:pt x="204" y="206"/>
                  </a:cubicBezTo>
                  <a:close/>
                  <a:moveTo>
                    <a:pt x="148" y="164"/>
                  </a:moveTo>
                  <a:cubicBezTo>
                    <a:pt x="145" y="164"/>
                    <a:pt x="143" y="166"/>
                    <a:pt x="143" y="168"/>
                  </a:cubicBezTo>
                  <a:cubicBezTo>
                    <a:pt x="143" y="171"/>
                    <a:pt x="145" y="172"/>
                    <a:pt x="148" y="172"/>
                  </a:cubicBezTo>
                  <a:cubicBezTo>
                    <a:pt x="151" y="172"/>
                    <a:pt x="153" y="170"/>
                    <a:pt x="153" y="168"/>
                  </a:cubicBezTo>
                  <a:cubicBezTo>
                    <a:pt x="153" y="166"/>
                    <a:pt x="151" y="164"/>
                    <a:pt x="148" y="164"/>
                  </a:cubicBezTo>
                  <a:close/>
                  <a:moveTo>
                    <a:pt x="143" y="138"/>
                  </a:moveTo>
                  <a:cubicBezTo>
                    <a:pt x="136" y="138"/>
                    <a:pt x="136" y="138"/>
                    <a:pt x="136" y="138"/>
                  </a:cubicBezTo>
                  <a:cubicBezTo>
                    <a:pt x="136" y="145"/>
                    <a:pt x="136" y="145"/>
                    <a:pt x="136" y="145"/>
                  </a:cubicBezTo>
                  <a:cubicBezTo>
                    <a:pt x="143" y="145"/>
                    <a:pt x="143" y="145"/>
                    <a:pt x="143" y="145"/>
                  </a:cubicBezTo>
                  <a:lnTo>
                    <a:pt x="143" y="138"/>
                  </a:lnTo>
                  <a:close/>
                  <a:moveTo>
                    <a:pt x="153" y="138"/>
                  </a:moveTo>
                  <a:cubicBezTo>
                    <a:pt x="146" y="138"/>
                    <a:pt x="146" y="138"/>
                    <a:pt x="146" y="138"/>
                  </a:cubicBezTo>
                  <a:cubicBezTo>
                    <a:pt x="146" y="145"/>
                    <a:pt x="146" y="145"/>
                    <a:pt x="146" y="145"/>
                  </a:cubicBezTo>
                  <a:cubicBezTo>
                    <a:pt x="153" y="145"/>
                    <a:pt x="153" y="145"/>
                    <a:pt x="153" y="145"/>
                  </a:cubicBezTo>
                  <a:lnTo>
                    <a:pt x="153" y="138"/>
                  </a:lnTo>
                  <a:close/>
                  <a:moveTo>
                    <a:pt x="164" y="138"/>
                  </a:moveTo>
                  <a:cubicBezTo>
                    <a:pt x="157" y="138"/>
                    <a:pt x="157" y="138"/>
                    <a:pt x="157" y="138"/>
                  </a:cubicBezTo>
                  <a:cubicBezTo>
                    <a:pt x="157" y="145"/>
                    <a:pt x="157" y="145"/>
                    <a:pt x="157" y="145"/>
                  </a:cubicBezTo>
                  <a:cubicBezTo>
                    <a:pt x="164" y="145"/>
                    <a:pt x="164" y="145"/>
                    <a:pt x="164" y="145"/>
                  </a:cubicBezTo>
                  <a:lnTo>
                    <a:pt x="164" y="138"/>
                  </a:lnTo>
                  <a:close/>
                  <a:moveTo>
                    <a:pt x="235" y="147"/>
                  </a:moveTo>
                  <a:cubicBezTo>
                    <a:pt x="216" y="120"/>
                    <a:pt x="216" y="120"/>
                    <a:pt x="216" y="120"/>
                  </a:cubicBezTo>
                  <a:cubicBezTo>
                    <a:pt x="216" y="87"/>
                    <a:pt x="216" y="87"/>
                    <a:pt x="216" y="87"/>
                  </a:cubicBezTo>
                  <a:cubicBezTo>
                    <a:pt x="240" y="87"/>
                    <a:pt x="240" y="87"/>
                    <a:pt x="240" y="87"/>
                  </a:cubicBezTo>
                  <a:cubicBezTo>
                    <a:pt x="239" y="84"/>
                    <a:pt x="228" y="66"/>
                    <a:pt x="228" y="66"/>
                  </a:cubicBezTo>
                  <a:cubicBezTo>
                    <a:pt x="236" y="66"/>
                    <a:pt x="236" y="66"/>
                    <a:pt x="236" y="66"/>
                  </a:cubicBezTo>
                  <a:cubicBezTo>
                    <a:pt x="234" y="63"/>
                    <a:pt x="225" y="47"/>
                    <a:pt x="225" y="47"/>
                  </a:cubicBezTo>
                  <a:cubicBezTo>
                    <a:pt x="231" y="47"/>
                    <a:pt x="231" y="47"/>
                    <a:pt x="231" y="47"/>
                  </a:cubicBezTo>
                  <a:cubicBezTo>
                    <a:pt x="229" y="44"/>
                    <a:pt x="214" y="19"/>
                    <a:pt x="214" y="19"/>
                  </a:cubicBezTo>
                  <a:cubicBezTo>
                    <a:pt x="213" y="17"/>
                    <a:pt x="211" y="17"/>
                    <a:pt x="210" y="19"/>
                  </a:cubicBezTo>
                  <a:cubicBezTo>
                    <a:pt x="210" y="19"/>
                    <a:pt x="195" y="45"/>
                    <a:pt x="194" y="47"/>
                  </a:cubicBezTo>
                  <a:cubicBezTo>
                    <a:pt x="199" y="47"/>
                    <a:pt x="199" y="47"/>
                    <a:pt x="199" y="47"/>
                  </a:cubicBezTo>
                  <a:cubicBezTo>
                    <a:pt x="199" y="47"/>
                    <a:pt x="190" y="63"/>
                    <a:pt x="188" y="66"/>
                  </a:cubicBezTo>
                  <a:cubicBezTo>
                    <a:pt x="196" y="66"/>
                    <a:pt x="196" y="66"/>
                    <a:pt x="196" y="66"/>
                  </a:cubicBezTo>
                  <a:cubicBezTo>
                    <a:pt x="196" y="66"/>
                    <a:pt x="191" y="74"/>
                    <a:pt x="187" y="80"/>
                  </a:cubicBezTo>
                  <a:cubicBezTo>
                    <a:pt x="161" y="43"/>
                    <a:pt x="161" y="43"/>
                    <a:pt x="161" y="43"/>
                  </a:cubicBezTo>
                  <a:cubicBezTo>
                    <a:pt x="161" y="42"/>
                    <a:pt x="161" y="42"/>
                    <a:pt x="161" y="42"/>
                  </a:cubicBezTo>
                  <a:cubicBezTo>
                    <a:pt x="161" y="42"/>
                    <a:pt x="161" y="43"/>
                    <a:pt x="160" y="43"/>
                  </a:cubicBezTo>
                  <a:cubicBezTo>
                    <a:pt x="136" y="8"/>
                    <a:pt x="136" y="8"/>
                    <a:pt x="136" y="8"/>
                  </a:cubicBezTo>
                  <a:cubicBezTo>
                    <a:pt x="132" y="3"/>
                    <a:pt x="127" y="0"/>
                    <a:pt x="121" y="0"/>
                  </a:cubicBezTo>
                  <a:cubicBezTo>
                    <a:pt x="116" y="0"/>
                    <a:pt x="112" y="3"/>
                    <a:pt x="108" y="6"/>
                  </a:cubicBezTo>
                  <a:cubicBezTo>
                    <a:pt x="9" y="145"/>
                    <a:pt x="9" y="145"/>
                    <a:pt x="9" y="145"/>
                  </a:cubicBezTo>
                  <a:cubicBezTo>
                    <a:pt x="3" y="153"/>
                    <a:pt x="0" y="158"/>
                    <a:pt x="2" y="162"/>
                  </a:cubicBezTo>
                  <a:cubicBezTo>
                    <a:pt x="3" y="163"/>
                    <a:pt x="4" y="165"/>
                    <a:pt x="7" y="165"/>
                  </a:cubicBezTo>
                  <a:cubicBezTo>
                    <a:pt x="100" y="165"/>
                    <a:pt x="100" y="165"/>
                    <a:pt x="100" y="165"/>
                  </a:cubicBezTo>
                  <a:cubicBezTo>
                    <a:pt x="100" y="174"/>
                    <a:pt x="104" y="181"/>
                    <a:pt x="112" y="185"/>
                  </a:cubicBezTo>
                  <a:cubicBezTo>
                    <a:pt x="112" y="186"/>
                    <a:pt x="112" y="186"/>
                    <a:pt x="112" y="186"/>
                  </a:cubicBezTo>
                  <a:cubicBezTo>
                    <a:pt x="113" y="186"/>
                    <a:pt x="113" y="186"/>
                    <a:pt x="113" y="186"/>
                  </a:cubicBezTo>
                  <a:cubicBezTo>
                    <a:pt x="115" y="186"/>
                    <a:pt x="116" y="185"/>
                    <a:pt x="118" y="184"/>
                  </a:cubicBezTo>
                  <a:cubicBezTo>
                    <a:pt x="121" y="183"/>
                    <a:pt x="124" y="183"/>
                    <a:pt x="127" y="184"/>
                  </a:cubicBezTo>
                  <a:cubicBezTo>
                    <a:pt x="131" y="186"/>
                    <a:pt x="136" y="186"/>
                    <a:pt x="140" y="184"/>
                  </a:cubicBezTo>
                  <a:cubicBezTo>
                    <a:pt x="143" y="183"/>
                    <a:pt x="147" y="183"/>
                    <a:pt x="150" y="184"/>
                  </a:cubicBezTo>
                  <a:cubicBezTo>
                    <a:pt x="154" y="186"/>
                    <a:pt x="158" y="186"/>
                    <a:pt x="162" y="184"/>
                  </a:cubicBezTo>
                  <a:cubicBezTo>
                    <a:pt x="165" y="183"/>
                    <a:pt x="169" y="183"/>
                    <a:pt x="172" y="184"/>
                  </a:cubicBezTo>
                  <a:cubicBezTo>
                    <a:pt x="174" y="185"/>
                    <a:pt x="176" y="186"/>
                    <a:pt x="178" y="186"/>
                  </a:cubicBezTo>
                  <a:cubicBezTo>
                    <a:pt x="180" y="186"/>
                    <a:pt x="183" y="185"/>
                    <a:pt x="185" y="184"/>
                  </a:cubicBezTo>
                  <a:cubicBezTo>
                    <a:pt x="188" y="183"/>
                    <a:pt x="191" y="183"/>
                    <a:pt x="194" y="184"/>
                  </a:cubicBezTo>
                  <a:cubicBezTo>
                    <a:pt x="196" y="185"/>
                    <a:pt x="198" y="186"/>
                    <a:pt x="200" y="186"/>
                  </a:cubicBezTo>
                  <a:cubicBezTo>
                    <a:pt x="201" y="186"/>
                    <a:pt x="201" y="186"/>
                    <a:pt x="201" y="186"/>
                  </a:cubicBezTo>
                  <a:cubicBezTo>
                    <a:pt x="210" y="165"/>
                    <a:pt x="210" y="165"/>
                    <a:pt x="210" y="165"/>
                  </a:cubicBezTo>
                  <a:cubicBezTo>
                    <a:pt x="236" y="165"/>
                    <a:pt x="236" y="165"/>
                    <a:pt x="236" y="165"/>
                  </a:cubicBezTo>
                  <a:cubicBezTo>
                    <a:pt x="236" y="165"/>
                    <a:pt x="236" y="165"/>
                    <a:pt x="236" y="165"/>
                  </a:cubicBezTo>
                  <a:cubicBezTo>
                    <a:pt x="238" y="165"/>
                    <a:pt x="240" y="164"/>
                    <a:pt x="241" y="162"/>
                  </a:cubicBezTo>
                  <a:cubicBezTo>
                    <a:pt x="242" y="161"/>
                    <a:pt x="243" y="157"/>
                    <a:pt x="235" y="147"/>
                  </a:cubicBezTo>
                  <a:close/>
                  <a:moveTo>
                    <a:pt x="208" y="87"/>
                  </a:moveTo>
                  <a:cubicBezTo>
                    <a:pt x="208" y="109"/>
                    <a:pt x="208" y="109"/>
                    <a:pt x="208" y="109"/>
                  </a:cubicBezTo>
                  <a:cubicBezTo>
                    <a:pt x="192" y="87"/>
                    <a:pt x="192" y="87"/>
                    <a:pt x="192" y="87"/>
                  </a:cubicBezTo>
                  <a:lnTo>
                    <a:pt x="208" y="87"/>
                  </a:lnTo>
                  <a:close/>
                  <a:moveTo>
                    <a:pt x="114" y="11"/>
                  </a:moveTo>
                  <a:cubicBezTo>
                    <a:pt x="118" y="6"/>
                    <a:pt x="126" y="7"/>
                    <a:pt x="130" y="13"/>
                  </a:cubicBezTo>
                  <a:cubicBezTo>
                    <a:pt x="153" y="45"/>
                    <a:pt x="153" y="45"/>
                    <a:pt x="153" y="45"/>
                  </a:cubicBezTo>
                  <a:cubicBezTo>
                    <a:pt x="150" y="47"/>
                    <a:pt x="148" y="51"/>
                    <a:pt x="146" y="56"/>
                  </a:cubicBezTo>
                  <a:cubicBezTo>
                    <a:pt x="143" y="62"/>
                    <a:pt x="138" y="66"/>
                    <a:pt x="133" y="67"/>
                  </a:cubicBezTo>
                  <a:cubicBezTo>
                    <a:pt x="130" y="67"/>
                    <a:pt x="128" y="65"/>
                    <a:pt x="126" y="62"/>
                  </a:cubicBezTo>
                  <a:cubicBezTo>
                    <a:pt x="121" y="54"/>
                    <a:pt x="115" y="49"/>
                    <a:pt x="109" y="49"/>
                  </a:cubicBezTo>
                  <a:cubicBezTo>
                    <a:pt x="102" y="48"/>
                    <a:pt x="96" y="52"/>
                    <a:pt x="90" y="59"/>
                  </a:cubicBezTo>
                  <a:cubicBezTo>
                    <a:pt x="87" y="62"/>
                    <a:pt x="85" y="63"/>
                    <a:pt x="83" y="62"/>
                  </a:cubicBezTo>
                  <a:cubicBezTo>
                    <a:pt x="81" y="62"/>
                    <a:pt x="80" y="61"/>
                    <a:pt x="79" y="59"/>
                  </a:cubicBezTo>
                  <a:lnTo>
                    <a:pt x="114" y="11"/>
                  </a:lnTo>
                  <a:close/>
                  <a:moveTo>
                    <a:pt x="209" y="155"/>
                  </a:moveTo>
                  <a:cubicBezTo>
                    <a:pt x="198" y="181"/>
                    <a:pt x="198" y="181"/>
                    <a:pt x="198" y="181"/>
                  </a:cubicBezTo>
                  <a:cubicBezTo>
                    <a:pt x="198" y="181"/>
                    <a:pt x="197" y="181"/>
                    <a:pt x="196" y="180"/>
                  </a:cubicBezTo>
                  <a:cubicBezTo>
                    <a:pt x="192" y="179"/>
                    <a:pt x="187" y="179"/>
                    <a:pt x="183" y="180"/>
                  </a:cubicBezTo>
                  <a:cubicBezTo>
                    <a:pt x="180" y="182"/>
                    <a:pt x="176" y="182"/>
                    <a:pt x="174" y="180"/>
                  </a:cubicBezTo>
                  <a:cubicBezTo>
                    <a:pt x="172" y="179"/>
                    <a:pt x="169" y="179"/>
                    <a:pt x="167" y="179"/>
                  </a:cubicBezTo>
                  <a:cubicBezTo>
                    <a:pt x="165" y="179"/>
                    <a:pt x="163" y="180"/>
                    <a:pt x="161" y="180"/>
                  </a:cubicBezTo>
                  <a:cubicBezTo>
                    <a:pt x="158" y="182"/>
                    <a:pt x="154" y="182"/>
                    <a:pt x="151" y="180"/>
                  </a:cubicBezTo>
                  <a:cubicBezTo>
                    <a:pt x="147" y="179"/>
                    <a:pt x="142" y="179"/>
                    <a:pt x="138" y="180"/>
                  </a:cubicBezTo>
                  <a:cubicBezTo>
                    <a:pt x="135" y="182"/>
                    <a:pt x="132" y="182"/>
                    <a:pt x="129" y="180"/>
                  </a:cubicBezTo>
                  <a:cubicBezTo>
                    <a:pt x="125" y="178"/>
                    <a:pt x="120" y="179"/>
                    <a:pt x="116" y="180"/>
                  </a:cubicBezTo>
                  <a:cubicBezTo>
                    <a:pt x="115" y="181"/>
                    <a:pt x="114" y="181"/>
                    <a:pt x="113" y="181"/>
                  </a:cubicBezTo>
                  <a:cubicBezTo>
                    <a:pt x="107" y="178"/>
                    <a:pt x="104" y="172"/>
                    <a:pt x="104" y="165"/>
                  </a:cubicBezTo>
                  <a:cubicBezTo>
                    <a:pt x="104" y="155"/>
                    <a:pt x="104" y="155"/>
                    <a:pt x="104" y="155"/>
                  </a:cubicBezTo>
                  <a:cubicBezTo>
                    <a:pt x="104" y="152"/>
                    <a:pt x="105" y="152"/>
                    <a:pt x="108" y="152"/>
                  </a:cubicBezTo>
                  <a:cubicBezTo>
                    <a:pt x="207" y="152"/>
                    <a:pt x="207" y="152"/>
                    <a:pt x="207" y="152"/>
                  </a:cubicBezTo>
                  <a:cubicBezTo>
                    <a:pt x="210" y="152"/>
                    <a:pt x="210" y="152"/>
                    <a:pt x="210" y="153"/>
                  </a:cubicBezTo>
                  <a:cubicBezTo>
                    <a:pt x="210" y="153"/>
                    <a:pt x="210" y="153"/>
                    <a:pt x="209" y="155"/>
                  </a:cubicBezTo>
                  <a:close/>
                  <a:moveTo>
                    <a:pt x="184" y="133"/>
                  </a:moveTo>
                  <a:cubicBezTo>
                    <a:pt x="185" y="133"/>
                    <a:pt x="188" y="133"/>
                    <a:pt x="188" y="137"/>
                  </a:cubicBezTo>
                  <a:cubicBezTo>
                    <a:pt x="188" y="147"/>
                    <a:pt x="188" y="147"/>
                    <a:pt x="188" y="147"/>
                  </a:cubicBezTo>
                  <a:cubicBezTo>
                    <a:pt x="123" y="147"/>
                    <a:pt x="123" y="147"/>
                    <a:pt x="123" y="147"/>
                  </a:cubicBezTo>
                  <a:cubicBezTo>
                    <a:pt x="123" y="137"/>
                    <a:pt x="123" y="137"/>
                    <a:pt x="123" y="137"/>
                  </a:cubicBezTo>
                  <a:cubicBezTo>
                    <a:pt x="123" y="136"/>
                    <a:pt x="123" y="133"/>
                    <a:pt x="127" y="133"/>
                  </a:cubicBezTo>
                  <a:lnTo>
                    <a:pt x="184" y="133"/>
                  </a:lnTo>
                  <a:close/>
                  <a:moveTo>
                    <a:pt x="143" y="120"/>
                  </a:moveTo>
                  <a:cubicBezTo>
                    <a:pt x="143" y="120"/>
                    <a:pt x="143" y="120"/>
                    <a:pt x="143" y="120"/>
                  </a:cubicBezTo>
                  <a:cubicBezTo>
                    <a:pt x="144" y="120"/>
                    <a:pt x="144" y="119"/>
                    <a:pt x="147" y="119"/>
                  </a:cubicBezTo>
                  <a:cubicBezTo>
                    <a:pt x="154" y="119"/>
                    <a:pt x="154" y="119"/>
                    <a:pt x="154" y="119"/>
                  </a:cubicBezTo>
                  <a:cubicBezTo>
                    <a:pt x="158" y="119"/>
                    <a:pt x="158" y="119"/>
                    <a:pt x="159" y="122"/>
                  </a:cubicBezTo>
                  <a:cubicBezTo>
                    <a:pt x="161" y="128"/>
                    <a:pt x="161" y="128"/>
                    <a:pt x="161" y="128"/>
                  </a:cubicBezTo>
                  <a:cubicBezTo>
                    <a:pt x="147" y="128"/>
                    <a:pt x="147" y="128"/>
                    <a:pt x="147" y="128"/>
                  </a:cubicBezTo>
                  <a:lnTo>
                    <a:pt x="143" y="120"/>
                  </a:lnTo>
                  <a:close/>
                  <a:moveTo>
                    <a:pt x="213" y="158"/>
                  </a:moveTo>
                  <a:cubicBezTo>
                    <a:pt x="213" y="157"/>
                    <a:pt x="213" y="157"/>
                    <a:pt x="213" y="157"/>
                  </a:cubicBezTo>
                  <a:cubicBezTo>
                    <a:pt x="214" y="155"/>
                    <a:pt x="215" y="154"/>
                    <a:pt x="215" y="153"/>
                  </a:cubicBezTo>
                  <a:cubicBezTo>
                    <a:pt x="215" y="147"/>
                    <a:pt x="209" y="147"/>
                    <a:pt x="207" y="147"/>
                  </a:cubicBezTo>
                  <a:cubicBezTo>
                    <a:pt x="192" y="147"/>
                    <a:pt x="192" y="147"/>
                    <a:pt x="192" y="147"/>
                  </a:cubicBezTo>
                  <a:cubicBezTo>
                    <a:pt x="192" y="137"/>
                    <a:pt x="192" y="137"/>
                    <a:pt x="192" y="137"/>
                  </a:cubicBezTo>
                  <a:cubicBezTo>
                    <a:pt x="192" y="131"/>
                    <a:pt x="188" y="128"/>
                    <a:pt x="184" y="128"/>
                  </a:cubicBezTo>
                  <a:cubicBezTo>
                    <a:pt x="165" y="128"/>
                    <a:pt x="165" y="128"/>
                    <a:pt x="165" y="128"/>
                  </a:cubicBezTo>
                  <a:cubicBezTo>
                    <a:pt x="163" y="121"/>
                    <a:pt x="163" y="121"/>
                    <a:pt x="163" y="121"/>
                  </a:cubicBezTo>
                  <a:cubicBezTo>
                    <a:pt x="162" y="115"/>
                    <a:pt x="159" y="115"/>
                    <a:pt x="154" y="115"/>
                  </a:cubicBezTo>
                  <a:cubicBezTo>
                    <a:pt x="147" y="115"/>
                    <a:pt x="147" y="115"/>
                    <a:pt x="147" y="115"/>
                  </a:cubicBezTo>
                  <a:cubicBezTo>
                    <a:pt x="145" y="115"/>
                    <a:pt x="139" y="115"/>
                    <a:pt x="139" y="120"/>
                  </a:cubicBezTo>
                  <a:cubicBezTo>
                    <a:pt x="142" y="128"/>
                    <a:pt x="142" y="128"/>
                    <a:pt x="142" y="128"/>
                  </a:cubicBezTo>
                  <a:cubicBezTo>
                    <a:pt x="127" y="128"/>
                    <a:pt x="127" y="128"/>
                    <a:pt x="127" y="128"/>
                  </a:cubicBezTo>
                  <a:cubicBezTo>
                    <a:pt x="121" y="128"/>
                    <a:pt x="118" y="133"/>
                    <a:pt x="118" y="137"/>
                  </a:cubicBezTo>
                  <a:cubicBezTo>
                    <a:pt x="118" y="147"/>
                    <a:pt x="118" y="147"/>
                    <a:pt x="118" y="147"/>
                  </a:cubicBezTo>
                  <a:cubicBezTo>
                    <a:pt x="108" y="147"/>
                    <a:pt x="108" y="147"/>
                    <a:pt x="108" y="147"/>
                  </a:cubicBezTo>
                  <a:cubicBezTo>
                    <a:pt x="105" y="147"/>
                    <a:pt x="100" y="147"/>
                    <a:pt x="100" y="155"/>
                  </a:cubicBezTo>
                  <a:cubicBezTo>
                    <a:pt x="100" y="158"/>
                    <a:pt x="100" y="158"/>
                    <a:pt x="100" y="158"/>
                  </a:cubicBezTo>
                  <a:cubicBezTo>
                    <a:pt x="9" y="158"/>
                    <a:pt x="9" y="158"/>
                    <a:pt x="9" y="158"/>
                  </a:cubicBezTo>
                  <a:cubicBezTo>
                    <a:pt x="10" y="156"/>
                    <a:pt x="12" y="154"/>
                    <a:pt x="15" y="149"/>
                  </a:cubicBezTo>
                  <a:cubicBezTo>
                    <a:pt x="75" y="65"/>
                    <a:pt x="75" y="65"/>
                    <a:pt x="75" y="65"/>
                  </a:cubicBezTo>
                  <a:cubicBezTo>
                    <a:pt x="77" y="67"/>
                    <a:pt x="79" y="68"/>
                    <a:pt x="81" y="69"/>
                  </a:cubicBezTo>
                  <a:cubicBezTo>
                    <a:pt x="86" y="70"/>
                    <a:pt x="91" y="68"/>
                    <a:pt x="95" y="64"/>
                  </a:cubicBezTo>
                  <a:cubicBezTo>
                    <a:pt x="100" y="58"/>
                    <a:pt x="104" y="55"/>
                    <a:pt x="108" y="55"/>
                  </a:cubicBezTo>
                  <a:cubicBezTo>
                    <a:pt x="113" y="56"/>
                    <a:pt x="117" y="61"/>
                    <a:pt x="120" y="65"/>
                  </a:cubicBezTo>
                  <a:cubicBezTo>
                    <a:pt x="123" y="70"/>
                    <a:pt x="128" y="73"/>
                    <a:pt x="133" y="73"/>
                  </a:cubicBezTo>
                  <a:cubicBezTo>
                    <a:pt x="133" y="73"/>
                    <a:pt x="133" y="73"/>
                    <a:pt x="134" y="73"/>
                  </a:cubicBezTo>
                  <a:cubicBezTo>
                    <a:pt x="141" y="73"/>
                    <a:pt x="148" y="67"/>
                    <a:pt x="152" y="58"/>
                  </a:cubicBezTo>
                  <a:cubicBezTo>
                    <a:pt x="154" y="54"/>
                    <a:pt x="155" y="52"/>
                    <a:pt x="157" y="51"/>
                  </a:cubicBezTo>
                  <a:cubicBezTo>
                    <a:pt x="229" y="151"/>
                    <a:pt x="229" y="151"/>
                    <a:pt x="229" y="151"/>
                  </a:cubicBezTo>
                  <a:cubicBezTo>
                    <a:pt x="231" y="154"/>
                    <a:pt x="233" y="156"/>
                    <a:pt x="234" y="158"/>
                  </a:cubicBezTo>
                  <a:lnTo>
                    <a:pt x="213" y="158"/>
                  </a:lnTo>
                  <a:close/>
                  <a:moveTo>
                    <a:pt x="165" y="164"/>
                  </a:moveTo>
                  <a:cubicBezTo>
                    <a:pt x="163" y="164"/>
                    <a:pt x="160" y="166"/>
                    <a:pt x="160" y="168"/>
                  </a:cubicBezTo>
                  <a:cubicBezTo>
                    <a:pt x="160" y="171"/>
                    <a:pt x="163" y="173"/>
                    <a:pt x="165" y="173"/>
                  </a:cubicBezTo>
                  <a:cubicBezTo>
                    <a:pt x="168" y="173"/>
                    <a:pt x="170" y="171"/>
                    <a:pt x="170" y="168"/>
                  </a:cubicBezTo>
                  <a:cubicBezTo>
                    <a:pt x="170" y="166"/>
                    <a:pt x="168" y="164"/>
                    <a:pt x="165" y="164"/>
                  </a:cubicBezTo>
                  <a:close/>
                  <a:moveTo>
                    <a:pt x="175" y="138"/>
                  </a:moveTo>
                  <a:cubicBezTo>
                    <a:pt x="168" y="138"/>
                    <a:pt x="168" y="138"/>
                    <a:pt x="168" y="138"/>
                  </a:cubicBezTo>
                  <a:cubicBezTo>
                    <a:pt x="168" y="145"/>
                    <a:pt x="168" y="145"/>
                    <a:pt x="168" y="145"/>
                  </a:cubicBezTo>
                  <a:cubicBezTo>
                    <a:pt x="175" y="145"/>
                    <a:pt x="175" y="145"/>
                    <a:pt x="175" y="145"/>
                  </a:cubicBezTo>
                  <a:lnTo>
                    <a:pt x="175" y="138"/>
                  </a:lnTo>
                  <a:close/>
                  <a:moveTo>
                    <a:pt x="182" y="164"/>
                  </a:moveTo>
                  <a:cubicBezTo>
                    <a:pt x="179" y="164"/>
                    <a:pt x="177" y="166"/>
                    <a:pt x="177" y="168"/>
                  </a:cubicBezTo>
                  <a:cubicBezTo>
                    <a:pt x="177" y="171"/>
                    <a:pt x="179" y="173"/>
                    <a:pt x="182" y="173"/>
                  </a:cubicBezTo>
                  <a:cubicBezTo>
                    <a:pt x="185" y="173"/>
                    <a:pt x="187" y="171"/>
                    <a:pt x="187" y="168"/>
                  </a:cubicBezTo>
                  <a:cubicBezTo>
                    <a:pt x="187" y="166"/>
                    <a:pt x="185" y="164"/>
                    <a:pt x="182" y="164"/>
                  </a:cubicBez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2" name="Line 6"/>
            <p:cNvSpPr>
              <a:spLocks noChangeShapeType="1"/>
            </p:cNvSpPr>
            <p:nvPr userDrawn="1"/>
          </p:nvSpPr>
          <p:spPr bwMode="auto">
            <a:xfrm>
              <a:off x="3371" y="2130"/>
              <a:ext cx="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3" name="Freeform 7"/>
            <p:cNvSpPr>
              <a:spLocks/>
            </p:cNvSpPr>
            <p:nvPr userDrawn="1"/>
          </p:nvSpPr>
          <p:spPr bwMode="auto">
            <a:xfrm>
              <a:off x="2729" y="2176"/>
              <a:ext cx="119" cy="119"/>
            </a:xfrm>
            <a:custGeom>
              <a:avLst/>
              <a:gdLst>
                <a:gd name="T0" fmla="*/ 119 w 119"/>
                <a:gd name="T1" fmla="*/ 9 h 119"/>
                <a:gd name="T2" fmla="*/ 119 w 119"/>
                <a:gd name="T3" fmla="*/ 109 h 119"/>
                <a:gd name="T4" fmla="*/ 119 w 119"/>
                <a:gd name="T5" fmla="*/ 119 h 119"/>
                <a:gd name="T6" fmla="*/ 107 w 119"/>
                <a:gd name="T7" fmla="*/ 119 h 119"/>
                <a:gd name="T8" fmla="*/ 10 w 119"/>
                <a:gd name="T9" fmla="*/ 119 h 119"/>
                <a:gd name="T10" fmla="*/ 0 w 119"/>
                <a:gd name="T11" fmla="*/ 119 h 119"/>
                <a:gd name="T12" fmla="*/ 0 w 119"/>
                <a:gd name="T13" fmla="*/ 109 h 119"/>
                <a:gd name="T14" fmla="*/ 0 w 119"/>
                <a:gd name="T15" fmla="*/ 9 h 119"/>
                <a:gd name="T16" fmla="*/ 0 w 119"/>
                <a:gd name="T17" fmla="*/ 0 h 119"/>
                <a:gd name="T18" fmla="*/ 10 w 119"/>
                <a:gd name="T19" fmla="*/ 0 h 119"/>
                <a:gd name="T20" fmla="*/ 107 w 119"/>
                <a:gd name="T21" fmla="*/ 0 h 119"/>
                <a:gd name="T22" fmla="*/ 119 w 119"/>
                <a:gd name="T23" fmla="*/ 0 h 119"/>
                <a:gd name="T24" fmla="*/ 119 w 119"/>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119">
                  <a:moveTo>
                    <a:pt x="119" y="9"/>
                  </a:moveTo>
                  <a:lnTo>
                    <a:pt x="119" y="109"/>
                  </a:lnTo>
                  <a:lnTo>
                    <a:pt x="119" y="119"/>
                  </a:lnTo>
                  <a:lnTo>
                    <a:pt x="107" y="119"/>
                  </a:lnTo>
                  <a:lnTo>
                    <a:pt x="10" y="119"/>
                  </a:lnTo>
                  <a:lnTo>
                    <a:pt x="0" y="119"/>
                  </a:lnTo>
                  <a:lnTo>
                    <a:pt x="0" y="109"/>
                  </a:lnTo>
                  <a:lnTo>
                    <a:pt x="0" y="9"/>
                  </a:lnTo>
                  <a:lnTo>
                    <a:pt x="0" y="0"/>
                  </a:lnTo>
                  <a:lnTo>
                    <a:pt x="10" y="0"/>
                  </a:lnTo>
                  <a:lnTo>
                    <a:pt x="107" y="0"/>
                  </a:lnTo>
                  <a:lnTo>
                    <a:pt x="119" y="0"/>
                  </a:lnTo>
                  <a:lnTo>
                    <a:pt x="119"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4" name="Freeform 8"/>
            <p:cNvSpPr>
              <a:spLocks/>
            </p:cNvSpPr>
            <p:nvPr userDrawn="1"/>
          </p:nvSpPr>
          <p:spPr bwMode="auto">
            <a:xfrm>
              <a:off x="2729" y="2176"/>
              <a:ext cx="119" cy="119"/>
            </a:xfrm>
            <a:custGeom>
              <a:avLst/>
              <a:gdLst>
                <a:gd name="T0" fmla="*/ 119 w 119"/>
                <a:gd name="T1" fmla="*/ 9 h 119"/>
                <a:gd name="T2" fmla="*/ 119 w 119"/>
                <a:gd name="T3" fmla="*/ 109 h 119"/>
                <a:gd name="T4" fmla="*/ 119 w 119"/>
                <a:gd name="T5" fmla="*/ 119 h 119"/>
                <a:gd name="T6" fmla="*/ 107 w 119"/>
                <a:gd name="T7" fmla="*/ 119 h 119"/>
                <a:gd name="T8" fmla="*/ 10 w 119"/>
                <a:gd name="T9" fmla="*/ 119 h 119"/>
                <a:gd name="T10" fmla="*/ 0 w 119"/>
                <a:gd name="T11" fmla="*/ 119 h 119"/>
                <a:gd name="T12" fmla="*/ 0 w 119"/>
                <a:gd name="T13" fmla="*/ 109 h 119"/>
                <a:gd name="T14" fmla="*/ 0 w 119"/>
                <a:gd name="T15" fmla="*/ 9 h 119"/>
                <a:gd name="T16" fmla="*/ 0 w 119"/>
                <a:gd name="T17" fmla="*/ 0 h 119"/>
                <a:gd name="T18" fmla="*/ 10 w 119"/>
                <a:gd name="T19" fmla="*/ 0 h 119"/>
                <a:gd name="T20" fmla="*/ 107 w 119"/>
                <a:gd name="T21" fmla="*/ 0 h 119"/>
                <a:gd name="T22" fmla="*/ 119 w 119"/>
                <a:gd name="T23" fmla="*/ 0 h 119"/>
                <a:gd name="T24" fmla="*/ 119 w 119"/>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119">
                  <a:moveTo>
                    <a:pt x="119" y="9"/>
                  </a:moveTo>
                  <a:lnTo>
                    <a:pt x="119" y="109"/>
                  </a:lnTo>
                  <a:lnTo>
                    <a:pt x="119" y="119"/>
                  </a:lnTo>
                  <a:lnTo>
                    <a:pt x="107" y="119"/>
                  </a:lnTo>
                  <a:lnTo>
                    <a:pt x="10" y="119"/>
                  </a:lnTo>
                  <a:lnTo>
                    <a:pt x="0" y="119"/>
                  </a:lnTo>
                  <a:lnTo>
                    <a:pt x="0" y="109"/>
                  </a:lnTo>
                  <a:lnTo>
                    <a:pt x="0" y="9"/>
                  </a:lnTo>
                  <a:lnTo>
                    <a:pt x="0" y="0"/>
                  </a:lnTo>
                  <a:lnTo>
                    <a:pt x="10" y="0"/>
                  </a:lnTo>
                  <a:lnTo>
                    <a:pt x="107" y="0"/>
                  </a:lnTo>
                  <a:lnTo>
                    <a:pt x="119" y="0"/>
                  </a:lnTo>
                  <a:lnTo>
                    <a:pt x="119" y="9"/>
                  </a:lnTo>
                  <a:close/>
                </a:path>
              </a:pathLst>
            </a:custGeom>
            <a:noFill/>
            <a:ln w="1111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5" name="Freeform 9"/>
            <p:cNvSpPr>
              <a:spLocks/>
            </p:cNvSpPr>
            <p:nvPr userDrawn="1"/>
          </p:nvSpPr>
          <p:spPr bwMode="auto">
            <a:xfrm>
              <a:off x="2611" y="2295"/>
              <a:ext cx="353" cy="355"/>
            </a:xfrm>
            <a:custGeom>
              <a:avLst/>
              <a:gdLst>
                <a:gd name="T0" fmla="*/ 353 w 353"/>
                <a:gd name="T1" fmla="*/ 9 h 355"/>
                <a:gd name="T2" fmla="*/ 353 w 353"/>
                <a:gd name="T3" fmla="*/ 343 h 355"/>
                <a:gd name="T4" fmla="*/ 353 w 353"/>
                <a:gd name="T5" fmla="*/ 355 h 355"/>
                <a:gd name="T6" fmla="*/ 343 w 353"/>
                <a:gd name="T7" fmla="*/ 355 h 355"/>
                <a:gd name="T8" fmla="*/ 9 w 353"/>
                <a:gd name="T9" fmla="*/ 355 h 355"/>
                <a:gd name="T10" fmla="*/ 0 w 353"/>
                <a:gd name="T11" fmla="*/ 355 h 355"/>
                <a:gd name="T12" fmla="*/ 0 w 353"/>
                <a:gd name="T13" fmla="*/ 343 h 355"/>
                <a:gd name="T14" fmla="*/ 0 w 353"/>
                <a:gd name="T15" fmla="*/ 9 h 355"/>
                <a:gd name="T16" fmla="*/ 0 w 353"/>
                <a:gd name="T17" fmla="*/ 0 h 355"/>
                <a:gd name="T18" fmla="*/ 9 w 353"/>
                <a:gd name="T19" fmla="*/ 0 h 355"/>
                <a:gd name="T20" fmla="*/ 343 w 353"/>
                <a:gd name="T21" fmla="*/ 0 h 355"/>
                <a:gd name="T22" fmla="*/ 353 w 353"/>
                <a:gd name="T23" fmla="*/ 0 h 355"/>
                <a:gd name="T24" fmla="*/ 353 w 353"/>
                <a:gd name="T25" fmla="*/ 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355">
                  <a:moveTo>
                    <a:pt x="353" y="9"/>
                  </a:moveTo>
                  <a:lnTo>
                    <a:pt x="353" y="343"/>
                  </a:lnTo>
                  <a:lnTo>
                    <a:pt x="353" y="355"/>
                  </a:lnTo>
                  <a:lnTo>
                    <a:pt x="343" y="355"/>
                  </a:lnTo>
                  <a:lnTo>
                    <a:pt x="9" y="355"/>
                  </a:lnTo>
                  <a:lnTo>
                    <a:pt x="0" y="355"/>
                  </a:lnTo>
                  <a:lnTo>
                    <a:pt x="0" y="343"/>
                  </a:lnTo>
                  <a:lnTo>
                    <a:pt x="0" y="9"/>
                  </a:lnTo>
                  <a:lnTo>
                    <a:pt x="0" y="0"/>
                  </a:lnTo>
                  <a:lnTo>
                    <a:pt x="9" y="0"/>
                  </a:lnTo>
                  <a:lnTo>
                    <a:pt x="343" y="0"/>
                  </a:lnTo>
                  <a:lnTo>
                    <a:pt x="353" y="0"/>
                  </a:lnTo>
                  <a:lnTo>
                    <a:pt x="353" y="9"/>
                  </a:lnTo>
                  <a:close/>
                </a:path>
              </a:pathLst>
            </a:custGeom>
            <a:solidFill>
              <a:srgbClr val="FBD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6" name="Freeform 10"/>
            <p:cNvSpPr>
              <a:spLocks/>
            </p:cNvSpPr>
            <p:nvPr userDrawn="1"/>
          </p:nvSpPr>
          <p:spPr bwMode="auto">
            <a:xfrm>
              <a:off x="2611" y="2295"/>
              <a:ext cx="353" cy="355"/>
            </a:xfrm>
            <a:custGeom>
              <a:avLst/>
              <a:gdLst>
                <a:gd name="T0" fmla="*/ 353 w 353"/>
                <a:gd name="T1" fmla="*/ 9 h 355"/>
                <a:gd name="T2" fmla="*/ 353 w 353"/>
                <a:gd name="T3" fmla="*/ 343 h 355"/>
                <a:gd name="T4" fmla="*/ 353 w 353"/>
                <a:gd name="T5" fmla="*/ 355 h 355"/>
                <a:gd name="T6" fmla="*/ 343 w 353"/>
                <a:gd name="T7" fmla="*/ 355 h 355"/>
                <a:gd name="T8" fmla="*/ 9 w 353"/>
                <a:gd name="T9" fmla="*/ 355 h 355"/>
                <a:gd name="T10" fmla="*/ 0 w 353"/>
                <a:gd name="T11" fmla="*/ 355 h 355"/>
                <a:gd name="T12" fmla="*/ 0 w 353"/>
                <a:gd name="T13" fmla="*/ 343 h 355"/>
                <a:gd name="T14" fmla="*/ 0 w 353"/>
                <a:gd name="T15" fmla="*/ 9 h 355"/>
                <a:gd name="T16" fmla="*/ 0 w 353"/>
                <a:gd name="T17" fmla="*/ 0 h 355"/>
                <a:gd name="T18" fmla="*/ 9 w 353"/>
                <a:gd name="T19" fmla="*/ 0 h 355"/>
                <a:gd name="T20" fmla="*/ 343 w 353"/>
                <a:gd name="T21" fmla="*/ 0 h 355"/>
                <a:gd name="T22" fmla="*/ 353 w 353"/>
                <a:gd name="T23" fmla="*/ 0 h 355"/>
                <a:gd name="T24" fmla="*/ 353 w 353"/>
                <a:gd name="T25" fmla="*/ 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355">
                  <a:moveTo>
                    <a:pt x="353" y="9"/>
                  </a:moveTo>
                  <a:lnTo>
                    <a:pt x="353" y="343"/>
                  </a:lnTo>
                  <a:lnTo>
                    <a:pt x="353" y="355"/>
                  </a:lnTo>
                  <a:lnTo>
                    <a:pt x="343" y="355"/>
                  </a:lnTo>
                  <a:lnTo>
                    <a:pt x="9" y="355"/>
                  </a:lnTo>
                  <a:lnTo>
                    <a:pt x="0" y="355"/>
                  </a:lnTo>
                  <a:lnTo>
                    <a:pt x="0" y="343"/>
                  </a:lnTo>
                  <a:lnTo>
                    <a:pt x="0" y="9"/>
                  </a:lnTo>
                  <a:lnTo>
                    <a:pt x="0" y="0"/>
                  </a:lnTo>
                  <a:lnTo>
                    <a:pt x="9" y="0"/>
                  </a:lnTo>
                  <a:lnTo>
                    <a:pt x="343" y="0"/>
                  </a:lnTo>
                  <a:lnTo>
                    <a:pt x="353" y="0"/>
                  </a:lnTo>
                  <a:lnTo>
                    <a:pt x="353" y="9"/>
                  </a:lnTo>
                  <a:close/>
                </a:path>
              </a:pathLst>
            </a:custGeom>
            <a:noFill/>
            <a:ln w="1111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7" name="Freeform 11"/>
            <p:cNvSpPr>
              <a:spLocks noEditPoints="1"/>
            </p:cNvSpPr>
            <p:nvPr userDrawn="1"/>
          </p:nvSpPr>
          <p:spPr bwMode="auto">
            <a:xfrm>
              <a:off x="2668" y="2357"/>
              <a:ext cx="208" cy="255"/>
            </a:xfrm>
            <a:custGeom>
              <a:avLst/>
              <a:gdLst>
                <a:gd name="T0" fmla="*/ 60 w 88"/>
                <a:gd name="T1" fmla="*/ 98 h 107"/>
                <a:gd name="T2" fmla="*/ 78 w 88"/>
                <a:gd name="T3" fmla="*/ 103 h 107"/>
                <a:gd name="T4" fmla="*/ 83 w 88"/>
                <a:gd name="T5" fmla="*/ 85 h 107"/>
                <a:gd name="T6" fmla="*/ 66 w 88"/>
                <a:gd name="T7" fmla="*/ 79 h 107"/>
                <a:gd name="T8" fmla="*/ 59 w 88"/>
                <a:gd name="T9" fmla="*/ 67 h 107"/>
                <a:gd name="T10" fmla="*/ 56 w 88"/>
                <a:gd name="T11" fmla="*/ 68 h 107"/>
                <a:gd name="T12" fmla="*/ 64 w 88"/>
                <a:gd name="T13" fmla="*/ 80 h 107"/>
                <a:gd name="T14" fmla="*/ 60 w 88"/>
                <a:gd name="T15" fmla="*/ 98 h 107"/>
                <a:gd name="T16" fmla="*/ 14 w 88"/>
                <a:gd name="T17" fmla="*/ 66 h 107"/>
                <a:gd name="T18" fmla="*/ 27 w 88"/>
                <a:gd name="T19" fmla="*/ 73 h 107"/>
                <a:gd name="T20" fmla="*/ 34 w 88"/>
                <a:gd name="T21" fmla="*/ 62 h 107"/>
                <a:gd name="T22" fmla="*/ 41 w 88"/>
                <a:gd name="T23" fmla="*/ 60 h 107"/>
                <a:gd name="T24" fmla="*/ 41 w 88"/>
                <a:gd name="T25" fmla="*/ 58 h 107"/>
                <a:gd name="T26" fmla="*/ 33 w 88"/>
                <a:gd name="T27" fmla="*/ 60 h 107"/>
                <a:gd name="T28" fmla="*/ 21 w 88"/>
                <a:gd name="T29" fmla="*/ 54 h 107"/>
                <a:gd name="T30" fmla="*/ 14 w 88"/>
                <a:gd name="T31" fmla="*/ 66 h 107"/>
                <a:gd name="T32" fmla="*/ 41 w 88"/>
                <a:gd name="T33" fmla="*/ 27 h 107"/>
                <a:gd name="T34" fmla="*/ 25 w 88"/>
                <a:gd name="T35" fmla="*/ 4 h 107"/>
                <a:gd name="T36" fmla="*/ 2 w 88"/>
                <a:gd name="T37" fmla="*/ 19 h 107"/>
                <a:gd name="T38" fmla="*/ 18 w 88"/>
                <a:gd name="T39" fmla="*/ 42 h 107"/>
                <a:gd name="T40" fmla="*/ 33 w 88"/>
                <a:gd name="T41" fmla="*/ 39 h 107"/>
                <a:gd name="T42" fmla="*/ 42 w 88"/>
                <a:gd name="T43" fmla="*/ 48 h 107"/>
                <a:gd name="T44" fmla="*/ 46 w 88"/>
                <a:gd name="T45" fmla="*/ 44 h 107"/>
                <a:gd name="T46" fmla="*/ 37 w 88"/>
                <a:gd name="T47" fmla="*/ 35 h 107"/>
                <a:gd name="T48" fmla="*/ 41 w 88"/>
                <a:gd name="T49" fmla="*/ 27 h 107"/>
                <a:gd name="T50" fmla="*/ 58 w 88"/>
                <a:gd name="T51" fmla="*/ 46 h 107"/>
                <a:gd name="T52" fmla="*/ 44 w 88"/>
                <a:gd name="T53" fmla="*/ 50 h 107"/>
                <a:gd name="T54" fmla="*/ 49 w 88"/>
                <a:gd name="T55" fmla="*/ 64 h 107"/>
                <a:gd name="T56" fmla="*/ 63 w 88"/>
                <a:gd name="T57" fmla="*/ 60 h 107"/>
                <a:gd name="T58" fmla="*/ 58 w 88"/>
                <a:gd name="T59" fmla="*/ 46 h 107"/>
                <a:gd name="T60" fmla="*/ 79 w 88"/>
                <a:gd name="T61" fmla="*/ 3 h 107"/>
                <a:gd name="T62" fmla="*/ 61 w 88"/>
                <a:gd name="T63" fmla="*/ 9 h 107"/>
                <a:gd name="T64" fmla="*/ 66 w 88"/>
                <a:gd name="T65" fmla="*/ 26 h 107"/>
                <a:gd name="T66" fmla="*/ 57 w 88"/>
                <a:gd name="T67" fmla="*/ 42 h 107"/>
                <a:gd name="T68" fmla="*/ 60 w 88"/>
                <a:gd name="T69" fmla="*/ 43 h 107"/>
                <a:gd name="T70" fmla="*/ 60 w 88"/>
                <a:gd name="T71" fmla="*/ 43 h 107"/>
                <a:gd name="T72" fmla="*/ 68 w 88"/>
                <a:gd name="T73" fmla="*/ 28 h 107"/>
                <a:gd name="T74" fmla="*/ 85 w 88"/>
                <a:gd name="T75" fmla="*/ 21 h 107"/>
                <a:gd name="T76" fmla="*/ 79 w 88"/>
                <a:gd name="T77"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107">
                  <a:moveTo>
                    <a:pt x="60" y="98"/>
                  </a:moveTo>
                  <a:cubicBezTo>
                    <a:pt x="63" y="104"/>
                    <a:pt x="72" y="107"/>
                    <a:pt x="78" y="103"/>
                  </a:cubicBezTo>
                  <a:cubicBezTo>
                    <a:pt x="85" y="99"/>
                    <a:pt x="87" y="91"/>
                    <a:pt x="83" y="85"/>
                  </a:cubicBezTo>
                  <a:cubicBezTo>
                    <a:pt x="80" y="78"/>
                    <a:pt x="72" y="76"/>
                    <a:pt x="66" y="79"/>
                  </a:cubicBezTo>
                  <a:cubicBezTo>
                    <a:pt x="59" y="67"/>
                    <a:pt x="59" y="67"/>
                    <a:pt x="59" y="67"/>
                  </a:cubicBezTo>
                  <a:cubicBezTo>
                    <a:pt x="58" y="67"/>
                    <a:pt x="57" y="67"/>
                    <a:pt x="56" y="68"/>
                  </a:cubicBezTo>
                  <a:cubicBezTo>
                    <a:pt x="64" y="80"/>
                    <a:pt x="64" y="80"/>
                    <a:pt x="64" y="80"/>
                  </a:cubicBezTo>
                  <a:cubicBezTo>
                    <a:pt x="58" y="84"/>
                    <a:pt x="56" y="92"/>
                    <a:pt x="60" y="98"/>
                  </a:cubicBezTo>
                  <a:moveTo>
                    <a:pt x="14" y="66"/>
                  </a:moveTo>
                  <a:cubicBezTo>
                    <a:pt x="16" y="71"/>
                    <a:pt x="21" y="74"/>
                    <a:pt x="27" y="73"/>
                  </a:cubicBezTo>
                  <a:cubicBezTo>
                    <a:pt x="32" y="72"/>
                    <a:pt x="35" y="67"/>
                    <a:pt x="34" y="62"/>
                  </a:cubicBezTo>
                  <a:cubicBezTo>
                    <a:pt x="41" y="60"/>
                    <a:pt x="41" y="60"/>
                    <a:pt x="41" y="60"/>
                  </a:cubicBezTo>
                  <a:cubicBezTo>
                    <a:pt x="41" y="59"/>
                    <a:pt x="41" y="58"/>
                    <a:pt x="41" y="58"/>
                  </a:cubicBezTo>
                  <a:cubicBezTo>
                    <a:pt x="33" y="60"/>
                    <a:pt x="33" y="60"/>
                    <a:pt x="33" y="60"/>
                  </a:cubicBezTo>
                  <a:cubicBezTo>
                    <a:pt x="31" y="55"/>
                    <a:pt x="26" y="52"/>
                    <a:pt x="21" y="54"/>
                  </a:cubicBezTo>
                  <a:cubicBezTo>
                    <a:pt x="16" y="55"/>
                    <a:pt x="13" y="61"/>
                    <a:pt x="14" y="66"/>
                  </a:cubicBezTo>
                  <a:moveTo>
                    <a:pt x="41" y="27"/>
                  </a:moveTo>
                  <a:cubicBezTo>
                    <a:pt x="43" y="16"/>
                    <a:pt x="36" y="6"/>
                    <a:pt x="25" y="4"/>
                  </a:cubicBezTo>
                  <a:cubicBezTo>
                    <a:pt x="15" y="2"/>
                    <a:pt x="5" y="9"/>
                    <a:pt x="2" y="19"/>
                  </a:cubicBezTo>
                  <a:cubicBezTo>
                    <a:pt x="0" y="30"/>
                    <a:pt x="7" y="40"/>
                    <a:pt x="18" y="42"/>
                  </a:cubicBezTo>
                  <a:cubicBezTo>
                    <a:pt x="23" y="43"/>
                    <a:pt x="28" y="42"/>
                    <a:pt x="33" y="39"/>
                  </a:cubicBezTo>
                  <a:cubicBezTo>
                    <a:pt x="42" y="48"/>
                    <a:pt x="42" y="48"/>
                    <a:pt x="42" y="48"/>
                  </a:cubicBezTo>
                  <a:cubicBezTo>
                    <a:pt x="43" y="47"/>
                    <a:pt x="45" y="45"/>
                    <a:pt x="46" y="44"/>
                  </a:cubicBezTo>
                  <a:cubicBezTo>
                    <a:pt x="37" y="35"/>
                    <a:pt x="37" y="35"/>
                    <a:pt x="37" y="35"/>
                  </a:cubicBezTo>
                  <a:cubicBezTo>
                    <a:pt x="39" y="32"/>
                    <a:pt x="40" y="30"/>
                    <a:pt x="41" y="27"/>
                  </a:cubicBezTo>
                  <a:moveTo>
                    <a:pt x="58" y="46"/>
                  </a:moveTo>
                  <a:cubicBezTo>
                    <a:pt x="53" y="43"/>
                    <a:pt x="47" y="45"/>
                    <a:pt x="44" y="50"/>
                  </a:cubicBezTo>
                  <a:cubicBezTo>
                    <a:pt x="42" y="55"/>
                    <a:pt x="44" y="62"/>
                    <a:pt x="49" y="64"/>
                  </a:cubicBezTo>
                  <a:cubicBezTo>
                    <a:pt x="54" y="67"/>
                    <a:pt x="60" y="65"/>
                    <a:pt x="63" y="60"/>
                  </a:cubicBezTo>
                  <a:cubicBezTo>
                    <a:pt x="65" y="55"/>
                    <a:pt x="63" y="48"/>
                    <a:pt x="58" y="46"/>
                  </a:cubicBezTo>
                  <a:moveTo>
                    <a:pt x="79" y="3"/>
                  </a:moveTo>
                  <a:cubicBezTo>
                    <a:pt x="72" y="0"/>
                    <a:pt x="64" y="2"/>
                    <a:pt x="61" y="9"/>
                  </a:cubicBezTo>
                  <a:cubicBezTo>
                    <a:pt x="58" y="15"/>
                    <a:pt x="60" y="23"/>
                    <a:pt x="66" y="26"/>
                  </a:cubicBezTo>
                  <a:cubicBezTo>
                    <a:pt x="57" y="42"/>
                    <a:pt x="57" y="42"/>
                    <a:pt x="57" y="42"/>
                  </a:cubicBezTo>
                  <a:cubicBezTo>
                    <a:pt x="58" y="43"/>
                    <a:pt x="59" y="43"/>
                    <a:pt x="60" y="43"/>
                  </a:cubicBezTo>
                  <a:cubicBezTo>
                    <a:pt x="60" y="43"/>
                    <a:pt x="60" y="43"/>
                    <a:pt x="60" y="43"/>
                  </a:cubicBezTo>
                  <a:cubicBezTo>
                    <a:pt x="68" y="28"/>
                    <a:pt x="68" y="28"/>
                    <a:pt x="68" y="28"/>
                  </a:cubicBezTo>
                  <a:cubicBezTo>
                    <a:pt x="74" y="30"/>
                    <a:pt x="82" y="27"/>
                    <a:pt x="85" y="21"/>
                  </a:cubicBezTo>
                  <a:cubicBezTo>
                    <a:pt x="88" y="14"/>
                    <a:pt x="86" y="6"/>
                    <a:pt x="79"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8" name="Freeform 12"/>
            <p:cNvSpPr>
              <a:spLocks/>
            </p:cNvSpPr>
            <p:nvPr userDrawn="1"/>
          </p:nvSpPr>
          <p:spPr bwMode="auto">
            <a:xfrm>
              <a:off x="2964" y="2295"/>
              <a:ext cx="246" cy="248"/>
            </a:xfrm>
            <a:custGeom>
              <a:avLst/>
              <a:gdLst>
                <a:gd name="T0" fmla="*/ 246 w 246"/>
                <a:gd name="T1" fmla="*/ 9 h 248"/>
                <a:gd name="T2" fmla="*/ 246 w 246"/>
                <a:gd name="T3" fmla="*/ 238 h 248"/>
                <a:gd name="T4" fmla="*/ 246 w 246"/>
                <a:gd name="T5" fmla="*/ 248 h 248"/>
                <a:gd name="T6" fmla="*/ 237 w 246"/>
                <a:gd name="T7" fmla="*/ 248 h 248"/>
                <a:gd name="T8" fmla="*/ 9 w 246"/>
                <a:gd name="T9" fmla="*/ 248 h 248"/>
                <a:gd name="T10" fmla="*/ 0 w 246"/>
                <a:gd name="T11" fmla="*/ 248 h 248"/>
                <a:gd name="T12" fmla="*/ 0 w 246"/>
                <a:gd name="T13" fmla="*/ 238 h 248"/>
                <a:gd name="T14" fmla="*/ 0 w 246"/>
                <a:gd name="T15" fmla="*/ 9 h 248"/>
                <a:gd name="T16" fmla="*/ 0 w 246"/>
                <a:gd name="T17" fmla="*/ 0 h 248"/>
                <a:gd name="T18" fmla="*/ 9 w 246"/>
                <a:gd name="T19" fmla="*/ 0 h 248"/>
                <a:gd name="T20" fmla="*/ 237 w 246"/>
                <a:gd name="T21" fmla="*/ 0 h 248"/>
                <a:gd name="T22" fmla="*/ 246 w 246"/>
                <a:gd name="T23" fmla="*/ 0 h 248"/>
                <a:gd name="T24" fmla="*/ 246 w 246"/>
                <a:gd name="T25" fmla="*/ 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8">
                  <a:moveTo>
                    <a:pt x="246" y="9"/>
                  </a:moveTo>
                  <a:lnTo>
                    <a:pt x="246" y="238"/>
                  </a:lnTo>
                  <a:lnTo>
                    <a:pt x="246" y="248"/>
                  </a:lnTo>
                  <a:lnTo>
                    <a:pt x="237" y="248"/>
                  </a:lnTo>
                  <a:lnTo>
                    <a:pt x="9" y="248"/>
                  </a:lnTo>
                  <a:lnTo>
                    <a:pt x="0" y="248"/>
                  </a:lnTo>
                  <a:lnTo>
                    <a:pt x="0" y="238"/>
                  </a:lnTo>
                  <a:lnTo>
                    <a:pt x="0" y="9"/>
                  </a:lnTo>
                  <a:lnTo>
                    <a:pt x="0" y="0"/>
                  </a:lnTo>
                  <a:lnTo>
                    <a:pt x="9" y="0"/>
                  </a:lnTo>
                  <a:lnTo>
                    <a:pt x="237" y="0"/>
                  </a:lnTo>
                  <a:lnTo>
                    <a:pt x="246" y="0"/>
                  </a:lnTo>
                  <a:lnTo>
                    <a:pt x="246" y="9"/>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9" name="Freeform 13"/>
            <p:cNvSpPr>
              <a:spLocks/>
            </p:cNvSpPr>
            <p:nvPr userDrawn="1"/>
          </p:nvSpPr>
          <p:spPr bwMode="auto">
            <a:xfrm>
              <a:off x="2964" y="2295"/>
              <a:ext cx="246" cy="248"/>
            </a:xfrm>
            <a:custGeom>
              <a:avLst/>
              <a:gdLst>
                <a:gd name="T0" fmla="*/ 246 w 246"/>
                <a:gd name="T1" fmla="*/ 9 h 248"/>
                <a:gd name="T2" fmla="*/ 246 w 246"/>
                <a:gd name="T3" fmla="*/ 238 h 248"/>
                <a:gd name="T4" fmla="*/ 246 w 246"/>
                <a:gd name="T5" fmla="*/ 248 h 248"/>
                <a:gd name="T6" fmla="*/ 237 w 246"/>
                <a:gd name="T7" fmla="*/ 248 h 248"/>
                <a:gd name="T8" fmla="*/ 9 w 246"/>
                <a:gd name="T9" fmla="*/ 248 h 248"/>
                <a:gd name="T10" fmla="*/ 0 w 246"/>
                <a:gd name="T11" fmla="*/ 248 h 248"/>
                <a:gd name="T12" fmla="*/ 0 w 246"/>
                <a:gd name="T13" fmla="*/ 238 h 248"/>
                <a:gd name="T14" fmla="*/ 0 w 246"/>
                <a:gd name="T15" fmla="*/ 9 h 248"/>
                <a:gd name="T16" fmla="*/ 0 w 246"/>
                <a:gd name="T17" fmla="*/ 0 h 248"/>
                <a:gd name="T18" fmla="*/ 9 w 246"/>
                <a:gd name="T19" fmla="*/ 0 h 248"/>
                <a:gd name="T20" fmla="*/ 237 w 246"/>
                <a:gd name="T21" fmla="*/ 0 h 248"/>
                <a:gd name="T22" fmla="*/ 246 w 246"/>
                <a:gd name="T23" fmla="*/ 0 h 248"/>
                <a:gd name="T24" fmla="*/ 246 w 246"/>
                <a:gd name="T25" fmla="*/ 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8">
                  <a:moveTo>
                    <a:pt x="246" y="9"/>
                  </a:moveTo>
                  <a:lnTo>
                    <a:pt x="246" y="238"/>
                  </a:lnTo>
                  <a:lnTo>
                    <a:pt x="246" y="248"/>
                  </a:lnTo>
                  <a:lnTo>
                    <a:pt x="237" y="248"/>
                  </a:lnTo>
                  <a:lnTo>
                    <a:pt x="9" y="248"/>
                  </a:lnTo>
                  <a:lnTo>
                    <a:pt x="0" y="248"/>
                  </a:lnTo>
                  <a:lnTo>
                    <a:pt x="0" y="238"/>
                  </a:lnTo>
                  <a:lnTo>
                    <a:pt x="0" y="9"/>
                  </a:lnTo>
                  <a:lnTo>
                    <a:pt x="0" y="0"/>
                  </a:lnTo>
                  <a:lnTo>
                    <a:pt x="9" y="0"/>
                  </a:lnTo>
                  <a:lnTo>
                    <a:pt x="237" y="0"/>
                  </a:lnTo>
                  <a:lnTo>
                    <a:pt x="246" y="0"/>
                  </a:lnTo>
                  <a:lnTo>
                    <a:pt x="246" y="9"/>
                  </a:lnTo>
                  <a:close/>
                </a:path>
              </a:pathLst>
            </a:custGeom>
            <a:noFill/>
            <a:ln w="1111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0" name="Freeform 14"/>
            <p:cNvSpPr>
              <a:spLocks/>
            </p:cNvSpPr>
            <p:nvPr userDrawn="1"/>
          </p:nvSpPr>
          <p:spPr bwMode="auto">
            <a:xfrm>
              <a:off x="3002" y="2378"/>
              <a:ext cx="170" cy="84"/>
            </a:xfrm>
            <a:custGeom>
              <a:avLst/>
              <a:gdLst>
                <a:gd name="T0" fmla="*/ 59 w 72"/>
                <a:gd name="T1" fmla="*/ 9 h 35"/>
                <a:gd name="T2" fmla="*/ 52 w 72"/>
                <a:gd name="T3" fmla="*/ 11 h 35"/>
                <a:gd name="T4" fmla="*/ 34 w 72"/>
                <a:gd name="T5" fmla="*/ 0 h 35"/>
                <a:gd name="T6" fmla="*/ 14 w 72"/>
                <a:gd name="T7" fmla="*/ 15 h 35"/>
                <a:gd name="T8" fmla="*/ 10 w 72"/>
                <a:gd name="T9" fmla="*/ 14 h 35"/>
                <a:gd name="T10" fmla="*/ 0 w 72"/>
                <a:gd name="T11" fmla="*/ 24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4"/>
                    <a:pt x="42" y="0"/>
                    <a:pt x="34" y="0"/>
                  </a:cubicBezTo>
                  <a:cubicBezTo>
                    <a:pt x="24" y="0"/>
                    <a:pt x="16" y="6"/>
                    <a:pt x="14" y="15"/>
                  </a:cubicBezTo>
                  <a:cubicBezTo>
                    <a:pt x="13" y="15"/>
                    <a:pt x="11" y="14"/>
                    <a:pt x="10" y="14"/>
                  </a:cubicBezTo>
                  <a:cubicBezTo>
                    <a:pt x="4" y="14"/>
                    <a:pt x="0" y="19"/>
                    <a:pt x="0" y="24"/>
                  </a:cubicBezTo>
                  <a:cubicBezTo>
                    <a:pt x="0" y="30"/>
                    <a:pt x="4"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1" name="Rectangle 15"/>
            <p:cNvSpPr>
              <a:spLocks noChangeArrowheads="1"/>
            </p:cNvSpPr>
            <p:nvPr userDrawn="1"/>
          </p:nvSpPr>
          <p:spPr bwMode="auto">
            <a:xfrm>
              <a:off x="2857" y="2021"/>
              <a:ext cx="263" cy="264"/>
            </a:xfrm>
            <a:prstGeom prst="rect">
              <a:avLst/>
            </a:prstGeom>
            <a:solidFill>
              <a:srgbClr val="66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2" name="Freeform 16"/>
            <p:cNvSpPr>
              <a:spLocks/>
            </p:cNvSpPr>
            <p:nvPr userDrawn="1"/>
          </p:nvSpPr>
          <p:spPr bwMode="auto">
            <a:xfrm>
              <a:off x="2907" y="2080"/>
              <a:ext cx="163" cy="162"/>
            </a:xfrm>
            <a:custGeom>
              <a:avLst/>
              <a:gdLst>
                <a:gd name="T0" fmla="*/ 60 w 69"/>
                <a:gd name="T1" fmla="*/ 0 h 68"/>
                <a:gd name="T2" fmla="*/ 9 w 69"/>
                <a:gd name="T3" fmla="*/ 0 h 68"/>
                <a:gd name="T4" fmla="*/ 0 w 69"/>
                <a:gd name="T5" fmla="*/ 9 h 68"/>
                <a:gd name="T6" fmla="*/ 0 w 69"/>
                <a:gd name="T7" fmla="*/ 42 h 68"/>
                <a:gd name="T8" fmla="*/ 9 w 69"/>
                <a:gd name="T9" fmla="*/ 51 h 68"/>
                <a:gd name="T10" fmla="*/ 22 w 69"/>
                <a:gd name="T11" fmla="*/ 51 h 68"/>
                <a:gd name="T12" fmla="*/ 48 w 69"/>
                <a:gd name="T13" fmla="*/ 68 h 68"/>
                <a:gd name="T14" fmla="*/ 42 w 69"/>
                <a:gd name="T15" fmla="*/ 51 h 68"/>
                <a:gd name="T16" fmla="*/ 60 w 69"/>
                <a:gd name="T17" fmla="*/ 51 h 68"/>
                <a:gd name="T18" fmla="*/ 69 w 69"/>
                <a:gd name="T19" fmla="*/ 42 h 68"/>
                <a:gd name="T20" fmla="*/ 69 w 69"/>
                <a:gd name="T21" fmla="*/ 9 h 68"/>
                <a:gd name="T22" fmla="*/ 60 w 6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0" y="0"/>
                  </a:moveTo>
                  <a:cubicBezTo>
                    <a:pt x="9" y="0"/>
                    <a:pt x="9" y="0"/>
                    <a:pt x="9" y="0"/>
                  </a:cubicBezTo>
                  <a:cubicBezTo>
                    <a:pt x="4" y="0"/>
                    <a:pt x="0" y="4"/>
                    <a:pt x="0" y="9"/>
                  </a:cubicBezTo>
                  <a:cubicBezTo>
                    <a:pt x="0" y="42"/>
                    <a:pt x="0" y="42"/>
                    <a:pt x="0" y="42"/>
                  </a:cubicBezTo>
                  <a:cubicBezTo>
                    <a:pt x="0" y="47"/>
                    <a:pt x="4" y="51"/>
                    <a:pt x="9" y="51"/>
                  </a:cubicBezTo>
                  <a:cubicBezTo>
                    <a:pt x="22" y="51"/>
                    <a:pt x="22" y="51"/>
                    <a:pt x="22" y="51"/>
                  </a:cubicBezTo>
                  <a:cubicBezTo>
                    <a:pt x="48" y="68"/>
                    <a:pt x="48" y="68"/>
                    <a:pt x="48" y="68"/>
                  </a:cubicBezTo>
                  <a:cubicBezTo>
                    <a:pt x="42" y="51"/>
                    <a:pt x="42" y="51"/>
                    <a:pt x="42" y="51"/>
                  </a:cubicBezTo>
                  <a:cubicBezTo>
                    <a:pt x="60" y="51"/>
                    <a:pt x="60" y="51"/>
                    <a:pt x="60" y="51"/>
                  </a:cubicBezTo>
                  <a:cubicBezTo>
                    <a:pt x="64" y="51"/>
                    <a:pt x="69" y="47"/>
                    <a:pt x="69" y="42"/>
                  </a:cubicBezTo>
                  <a:cubicBezTo>
                    <a:pt x="69" y="9"/>
                    <a:pt x="69" y="9"/>
                    <a:pt x="69" y="9"/>
                  </a:cubicBezTo>
                  <a:cubicBezTo>
                    <a:pt x="69"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3" name="Rectangle 17"/>
            <p:cNvSpPr>
              <a:spLocks noChangeArrowheads="1"/>
            </p:cNvSpPr>
            <p:nvPr userDrawn="1"/>
          </p:nvSpPr>
          <p:spPr bwMode="auto">
            <a:xfrm>
              <a:off x="2857" y="2021"/>
              <a:ext cx="263" cy="264"/>
            </a:xfrm>
            <a:prstGeom prst="rect">
              <a:avLst/>
            </a:prstGeom>
            <a:solidFill>
              <a:srgbClr val="E90C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4" name="Freeform 18"/>
            <p:cNvSpPr>
              <a:spLocks/>
            </p:cNvSpPr>
            <p:nvPr userDrawn="1"/>
          </p:nvSpPr>
          <p:spPr bwMode="auto">
            <a:xfrm>
              <a:off x="2907" y="2080"/>
              <a:ext cx="163" cy="162"/>
            </a:xfrm>
            <a:custGeom>
              <a:avLst/>
              <a:gdLst>
                <a:gd name="T0" fmla="*/ 60 w 69"/>
                <a:gd name="T1" fmla="*/ 0 h 68"/>
                <a:gd name="T2" fmla="*/ 9 w 69"/>
                <a:gd name="T3" fmla="*/ 0 h 68"/>
                <a:gd name="T4" fmla="*/ 0 w 69"/>
                <a:gd name="T5" fmla="*/ 9 h 68"/>
                <a:gd name="T6" fmla="*/ 0 w 69"/>
                <a:gd name="T7" fmla="*/ 42 h 68"/>
                <a:gd name="T8" fmla="*/ 9 w 69"/>
                <a:gd name="T9" fmla="*/ 51 h 68"/>
                <a:gd name="T10" fmla="*/ 22 w 69"/>
                <a:gd name="T11" fmla="*/ 51 h 68"/>
                <a:gd name="T12" fmla="*/ 48 w 69"/>
                <a:gd name="T13" fmla="*/ 68 h 68"/>
                <a:gd name="T14" fmla="*/ 42 w 69"/>
                <a:gd name="T15" fmla="*/ 51 h 68"/>
                <a:gd name="T16" fmla="*/ 60 w 69"/>
                <a:gd name="T17" fmla="*/ 51 h 68"/>
                <a:gd name="T18" fmla="*/ 69 w 69"/>
                <a:gd name="T19" fmla="*/ 42 h 68"/>
                <a:gd name="T20" fmla="*/ 69 w 69"/>
                <a:gd name="T21" fmla="*/ 9 h 68"/>
                <a:gd name="T22" fmla="*/ 60 w 6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0" y="0"/>
                  </a:moveTo>
                  <a:cubicBezTo>
                    <a:pt x="9" y="0"/>
                    <a:pt x="9" y="0"/>
                    <a:pt x="9" y="0"/>
                  </a:cubicBezTo>
                  <a:cubicBezTo>
                    <a:pt x="4" y="0"/>
                    <a:pt x="0" y="4"/>
                    <a:pt x="0" y="9"/>
                  </a:cubicBezTo>
                  <a:cubicBezTo>
                    <a:pt x="0" y="42"/>
                    <a:pt x="0" y="42"/>
                    <a:pt x="0" y="42"/>
                  </a:cubicBezTo>
                  <a:cubicBezTo>
                    <a:pt x="0" y="47"/>
                    <a:pt x="4" y="51"/>
                    <a:pt x="9" y="51"/>
                  </a:cubicBezTo>
                  <a:cubicBezTo>
                    <a:pt x="22" y="51"/>
                    <a:pt x="22" y="51"/>
                    <a:pt x="22" y="51"/>
                  </a:cubicBezTo>
                  <a:cubicBezTo>
                    <a:pt x="48" y="68"/>
                    <a:pt x="48" y="68"/>
                    <a:pt x="48" y="68"/>
                  </a:cubicBezTo>
                  <a:cubicBezTo>
                    <a:pt x="42" y="51"/>
                    <a:pt x="42" y="51"/>
                    <a:pt x="42" y="51"/>
                  </a:cubicBezTo>
                  <a:cubicBezTo>
                    <a:pt x="60" y="51"/>
                    <a:pt x="60" y="51"/>
                    <a:pt x="60" y="51"/>
                  </a:cubicBezTo>
                  <a:cubicBezTo>
                    <a:pt x="64" y="51"/>
                    <a:pt x="69" y="47"/>
                    <a:pt x="69" y="42"/>
                  </a:cubicBezTo>
                  <a:cubicBezTo>
                    <a:pt x="69" y="9"/>
                    <a:pt x="69" y="9"/>
                    <a:pt x="69" y="9"/>
                  </a:cubicBezTo>
                  <a:cubicBezTo>
                    <a:pt x="69"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grpSp>
        <p:nvGrpSpPr>
          <p:cNvPr id="27" name="Group 22"/>
          <p:cNvGrpSpPr>
            <a:grpSpLocks noChangeAspect="1"/>
          </p:cNvGrpSpPr>
          <p:nvPr userDrawn="1"/>
        </p:nvGrpSpPr>
        <p:grpSpPr bwMode="auto">
          <a:xfrm>
            <a:off x="6536763" y="5837405"/>
            <a:ext cx="2061815" cy="710830"/>
            <a:chOff x="3332" y="2051"/>
            <a:chExt cx="1172" cy="303"/>
          </a:xfrm>
        </p:grpSpPr>
        <p:sp>
          <p:nvSpPr>
            <p:cNvPr id="29" name="Freeform 23"/>
            <p:cNvSpPr>
              <a:spLocks noEditPoints="1"/>
            </p:cNvSpPr>
            <p:nvPr userDrawn="1"/>
          </p:nvSpPr>
          <p:spPr bwMode="auto">
            <a:xfrm>
              <a:off x="3332" y="2141"/>
              <a:ext cx="1170" cy="213"/>
            </a:xfrm>
            <a:custGeom>
              <a:avLst/>
              <a:gdLst>
                <a:gd name="T0" fmla="*/ 480 w 492"/>
                <a:gd name="T1" fmla="*/ 55 h 88"/>
                <a:gd name="T2" fmla="*/ 480 w 492"/>
                <a:gd name="T3" fmla="*/ 21 h 88"/>
                <a:gd name="T4" fmla="*/ 476 w 492"/>
                <a:gd name="T5" fmla="*/ 21 h 88"/>
                <a:gd name="T6" fmla="*/ 476 w 492"/>
                <a:gd name="T7" fmla="*/ 56 h 88"/>
                <a:gd name="T8" fmla="*/ 463 w 492"/>
                <a:gd name="T9" fmla="*/ 21 h 88"/>
                <a:gd name="T10" fmla="*/ 463 w 492"/>
                <a:gd name="T11" fmla="*/ 21 h 88"/>
                <a:gd name="T12" fmla="*/ 461 w 492"/>
                <a:gd name="T13" fmla="*/ 3 h 88"/>
                <a:gd name="T14" fmla="*/ 461 w 492"/>
                <a:gd name="T15" fmla="*/ 10 h 88"/>
                <a:gd name="T16" fmla="*/ 436 w 492"/>
                <a:gd name="T17" fmla="*/ 20 h 88"/>
                <a:gd name="T18" fmla="*/ 408 w 492"/>
                <a:gd name="T19" fmla="*/ 20 h 88"/>
                <a:gd name="T20" fmla="*/ 390 w 492"/>
                <a:gd name="T21" fmla="*/ 21 h 88"/>
                <a:gd name="T22" fmla="*/ 397 w 492"/>
                <a:gd name="T23" fmla="*/ 29 h 88"/>
                <a:gd name="T24" fmla="*/ 422 w 492"/>
                <a:gd name="T25" fmla="*/ 67 h 88"/>
                <a:gd name="T26" fmla="*/ 444 w 492"/>
                <a:gd name="T27" fmla="*/ 27 h 88"/>
                <a:gd name="T28" fmla="*/ 381 w 492"/>
                <a:gd name="T29" fmla="*/ 67 h 88"/>
                <a:gd name="T30" fmla="*/ 352 w 492"/>
                <a:gd name="T31" fmla="*/ 31 h 88"/>
                <a:gd name="T32" fmla="*/ 325 w 492"/>
                <a:gd name="T33" fmla="*/ 29 h 88"/>
                <a:gd name="T34" fmla="*/ 325 w 492"/>
                <a:gd name="T35" fmla="*/ 67 h 88"/>
                <a:gd name="T36" fmla="*/ 349 w 492"/>
                <a:gd name="T37" fmla="*/ 39 h 88"/>
                <a:gd name="T38" fmla="*/ 357 w 492"/>
                <a:gd name="T39" fmla="*/ 29 h 88"/>
                <a:gd name="T40" fmla="*/ 377 w 492"/>
                <a:gd name="T41" fmla="*/ 67 h 88"/>
                <a:gd name="T42" fmla="*/ 307 w 492"/>
                <a:gd name="T43" fmla="*/ 21 h 88"/>
                <a:gd name="T44" fmla="*/ 284 w 492"/>
                <a:gd name="T45" fmla="*/ 60 h 88"/>
                <a:gd name="T46" fmla="*/ 276 w 492"/>
                <a:gd name="T47" fmla="*/ 48 h 88"/>
                <a:gd name="T48" fmla="*/ 307 w 492"/>
                <a:gd name="T49" fmla="*/ 67 h 88"/>
                <a:gd name="T50" fmla="*/ 265 w 492"/>
                <a:gd name="T51" fmla="*/ 63 h 88"/>
                <a:gd name="T52" fmla="*/ 244 w 492"/>
                <a:gd name="T53" fmla="*/ 25 h 88"/>
                <a:gd name="T54" fmla="*/ 267 w 492"/>
                <a:gd name="T55" fmla="*/ 9 h 88"/>
                <a:gd name="T56" fmla="*/ 237 w 492"/>
                <a:gd name="T57" fmla="*/ 18 h 88"/>
                <a:gd name="T58" fmla="*/ 266 w 492"/>
                <a:gd name="T59" fmla="*/ 52 h 88"/>
                <a:gd name="T60" fmla="*/ 237 w 492"/>
                <a:gd name="T61" fmla="*/ 64 h 88"/>
                <a:gd name="T62" fmla="*/ 197 w 492"/>
                <a:gd name="T63" fmla="*/ 59 h 88"/>
                <a:gd name="T64" fmla="*/ 195 w 492"/>
                <a:gd name="T65" fmla="*/ 58 h 88"/>
                <a:gd name="T66" fmla="*/ 189 w 492"/>
                <a:gd name="T67" fmla="*/ 76 h 88"/>
                <a:gd name="T68" fmla="*/ 181 w 492"/>
                <a:gd name="T69" fmla="*/ 88 h 88"/>
                <a:gd name="T70" fmla="*/ 179 w 492"/>
                <a:gd name="T71" fmla="*/ 62 h 88"/>
                <a:gd name="T72" fmla="*/ 167 w 492"/>
                <a:gd name="T73" fmla="*/ 25 h 88"/>
                <a:gd name="T74" fmla="*/ 167 w 492"/>
                <a:gd name="T75" fmla="*/ 8 h 88"/>
                <a:gd name="T76" fmla="*/ 155 w 492"/>
                <a:gd name="T77" fmla="*/ 21 h 88"/>
                <a:gd name="T78" fmla="*/ 173 w 492"/>
                <a:gd name="T79" fmla="*/ 68 h 88"/>
                <a:gd name="T80" fmla="*/ 148 w 492"/>
                <a:gd name="T81" fmla="*/ 0 h 88"/>
                <a:gd name="T82" fmla="*/ 139 w 492"/>
                <a:gd name="T83" fmla="*/ 67 h 88"/>
                <a:gd name="T84" fmla="*/ 131 w 492"/>
                <a:gd name="T85" fmla="*/ 59 h 88"/>
                <a:gd name="T86" fmla="*/ 108 w 492"/>
                <a:gd name="T87" fmla="*/ 21 h 88"/>
                <a:gd name="T88" fmla="*/ 135 w 492"/>
                <a:gd name="T89" fmla="*/ 58 h 88"/>
                <a:gd name="T90" fmla="*/ 99 w 492"/>
                <a:gd name="T91" fmla="*/ 60 h 88"/>
                <a:gd name="T92" fmla="*/ 76 w 492"/>
                <a:gd name="T93" fmla="*/ 30 h 88"/>
                <a:gd name="T94" fmla="*/ 90 w 492"/>
                <a:gd name="T95" fmla="*/ 20 h 88"/>
                <a:gd name="T96" fmla="*/ 87 w 492"/>
                <a:gd name="T97" fmla="*/ 68 h 88"/>
                <a:gd name="T98" fmla="*/ 58 w 492"/>
                <a:gd name="T99" fmla="*/ 47 h 88"/>
                <a:gd name="T100" fmla="*/ 32 w 492"/>
                <a:gd name="T101" fmla="*/ 55 h 88"/>
                <a:gd name="T102" fmla="*/ 62 w 492"/>
                <a:gd name="T103" fmla="*/ 67 h 88"/>
                <a:gd name="T104" fmla="*/ 39 w 492"/>
                <a:gd name="T105" fmla="*/ 22 h 88"/>
                <a:gd name="T106" fmla="*/ 58 w 492"/>
                <a:gd name="T107" fmla="*/ 39 h 88"/>
                <a:gd name="T108" fmla="*/ 42 w 492"/>
                <a:gd name="T109" fmla="*/ 68 h 88"/>
                <a:gd name="T110" fmla="*/ 58 w 492"/>
                <a:gd name="T111" fmla="*/ 67 h 88"/>
                <a:gd name="T112" fmla="*/ 0 w 492"/>
                <a:gd name="T113" fmla="*/ 3 h 88"/>
                <a:gd name="T114" fmla="*/ 28 w 492"/>
                <a:gd name="T115" fmla="*/ 37 h 88"/>
                <a:gd name="T116" fmla="*/ 30 w 492"/>
                <a:gd name="T117" fmla="*/ 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88">
                  <a:moveTo>
                    <a:pt x="492" y="62"/>
                  </a:moveTo>
                  <a:cubicBezTo>
                    <a:pt x="490" y="63"/>
                    <a:pt x="488" y="64"/>
                    <a:pt x="486" y="64"/>
                  </a:cubicBezTo>
                  <a:cubicBezTo>
                    <a:pt x="484" y="64"/>
                    <a:pt x="482" y="63"/>
                    <a:pt x="481" y="62"/>
                  </a:cubicBezTo>
                  <a:cubicBezTo>
                    <a:pt x="480" y="60"/>
                    <a:pt x="480" y="58"/>
                    <a:pt x="480" y="55"/>
                  </a:cubicBezTo>
                  <a:cubicBezTo>
                    <a:pt x="480" y="25"/>
                    <a:pt x="480" y="25"/>
                    <a:pt x="480" y="25"/>
                  </a:cubicBezTo>
                  <a:cubicBezTo>
                    <a:pt x="492" y="25"/>
                    <a:pt x="492" y="25"/>
                    <a:pt x="492" y="25"/>
                  </a:cubicBezTo>
                  <a:cubicBezTo>
                    <a:pt x="492" y="21"/>
                    <a:pt x="492" y="21"/>
                    <a:pt x="492" y="21"/>
                  </a:cubicBezTo>
                  <a:cubicBezTo>
                    <a:pt x="480" y="21"/>
                    <a:pt x="480" y="21"/>
                    <a:pt x="480" y="21"/>
                  </a:cubicBezTo>
                  <a:cubicBezTo>
                    <a:pt x="480" y="8"/>
                    <a:pt x="480" y="8"/>
                    <a:pt x="480" y="8"/>
                  </a:cubicBezTo>
                  <a:cubicBezTo>
                    <a:pt x="479" y="8"/>
                    <a:pt x="478" y="9"/>
                    <a:pt x="478" y="9"/>
                  </a:cubicBezTo>
                  <a:cubicBezTo>
                    <a:pt x="477" y="9"/>
                    <a:pt x="476" y="9"/>
                    <a:pt x="476" y="10"/>
                  </a:cubicBezTo>
                  <a:cubicBezTo>
                    <a:pt x="476" y="21"/>
                    <a:pt x="476" y="21"/>
                    <a:pt x="476" y="21"/>
                  </a:cubicBezTo>
                  <a:cubicBezTo>
                    <a:pt x="467" y="21"/>
                    <a:pt x="467" y="21"/>
                    <a:pt x="467" y="21"/>
                  </a:cubicBezTo>
                  <a:cubicBezTo>
                    <a:pt x="467" y="25"/>
                    <a:pt x="467" y="25"/>
                    <a:pt x="467" y="25"/>
                  </a:cubicBezTo>
                  <a:cubicBezTo>
                    <a:pt x="476" y="25"/>
                    <a:pt x="476" y="25"/>
                    <a:pt x="476" y="25"/>
                  </a:cubicBezTo>
                  <a:cubicBezTo>
                    <a:pt x="476" y="56"/>
                    <a:pt x="476" y="56"/>
                    <a:pt x="476" y="56"/>
                  </a:cubicBezTo>
                  <a:cubicBezTo>
                    <a:pt x="476" y="64"/>
                    <a:pt x="479" y="68"/>
                    <a:pt x="486" y="68"/>
                  </a:cubicBezTo>
                  <a:cubicBezTo>
                    <a:pt x="487" y="68"/>
                    <a:pt x="489" y="67"/>
                    <a:pt x="492" y="66"/>
                  </a:cubicBezTo>
                  <a:lnTo>
                    <a:pt x="492" y="62"/>
                  </a:lnTo>
                  <a:close/>
                  <a:moveTo>
                    <a:pt x="463" y="21"/>
                  </a:moveTo>
                  <a:cubicBezTo>
                    <a:pt x="459" y="21"/>
                    <a:pt x="459" y="21"/>
                    <a:pt x="459" y="21"/>
                  </a:cubicBezTo>
                  <a:cubicBezTo>
                    <a:pt x="459" y="67"/>
                    <a:pt x="459" y="67"/>
                    <a:pt x="459" y="67"/>
                  </a:cubicBezTo>
                  <a:cubicBezTo>
                    <a:pt x="463" y="67"/>
                    <a:pt x="463" y="67"/>
                    <a:pt x="463" y="67"/>
                  </a:cubicBezTo>
                  <a:lnTo>
                    <a:pt x="463" y="21"/>
                  </a:lnTo>
                  <a:close/>
                  <a:moveTo>
                    <a:pt x="463" y="9"/>
                  </a:moveTo>
                  <a:cubicBezTo>
                    <a:pt x="464" y="8"/>
                    <a:pt x="464" y="7"/>
                    <a:pt x="464" y="6"/>
                  </a:cubicBezTo>
                  <a:cubicBezTo>
                    <a:pt x="464" y="5"/>
                    <a:pt x="464" y="5"/>
                    <a:pt x="463" y="4"/>
                  </a:cubicBezTo>
                  <a:cubicBezTo>
                    <a:pt x="462" y="3"/>
                    <a:pt x="462" y="3"/>
                    <a:pt x="461" y="3"/>
                  </a:cubicBezTo>
                  <a:cubicBezTo>
                    <a:pt x="460" y="3"/>
                    <a:pt x="459" y="3"/>
                    <a:pt x="458" y="4"/>
                  </a:cubicBezTo>
                  <a:cubicBezTo>
                    <a:pt x="458" y="5"/>
                    <a:pt x="457" y="5"/>
                    <a:pt x="457" y="6"/>
                  </a:cubicBezTo>
                  <a:cubicBezTo>
                    <a:pt x="457" y="7"/>
                    <a:pt x="458" y="8"/>
                    <a:pt x="458" y="9"/>
                  </a:cubicBezTo>
                  <a:cubicBezTo>
                    <a:pt x="459" y="10"/>
                    <a:pt x="460" y="10"/>
                    <a:pt x="461" y="10"/>
                  </a:cubicBezTo>
                  <a:cubicBezTo>
                    <a:pt x="462" y="10"/>
                    <a:pt x="462" y="10"/>
                    <a:pt x="463" y="9"/>
                  </a:cubicBezTo>
                  <a:moveTo>
                    <a:pt x="450" y="67"/>
                  </a:moveTo>
                  <a:cubicBezTo>
                    <a:pt x="450" y="39"/>
                    <a:pt x="450" y="39"/>
                    <a:pt x="450" y="39"/>
                  </a:cubicBezTo>
                  <a:cubicBezTo>
                    <a:pt x="450" y="26"/>
                    <a:pt x="446" y="20"/>
                    <a:pt x="436" y="20"/>
                  </a:cubicBezTo>
                  <a:cubicBezTo>
                    <a:pt x="432" y="20"/>
                    <a:pt x="430" y="21"/>
                    <a:pt x="427" y="23"/>
                  </a:cubicBezTo>
                  <a:cubicBezTo>
                    <a:pt x="424" y="25"/>
                    <a:pt x="422" y="27"/>
                    <a:pt x="421" y="31"/>
                  </a:cubicBezTo>
                  <a:cubicBezTo>
                    <a:pt x="420" y="27"/>
                    <a:pt x="418" y="25"/>
                    <a:pt x="416" y="23"/>
                  </a:cubicBezTo>
                  <a:cubicBezTo>
                    <a:pt x="414" y="21"/>
                    <a:pt x="411" y="20"/>
                    <a:pt x="408" y="20"/>
                  </a:cubicBezTo>
                  <a:cubicBezTo>
                    <a:pt x="402" y="20"/>
                    <a:pt x="397" y="23"/>
                    <a:pt x="394" y="29"/>
                  </a:cubicBezTo>
                  <a:cubicBezTo>
                    <a:pt x="394" y="29"/>
                    <a:pt x="394" y="29"/>
                    <a:pt x="394" y="29"/>
                  </a:cubicBezTo>
                  <a:cubicBezTo>
                    <a:pt x="394" y="21"/>
                    <a:pt x="394" y="21"/>
                    <a:pt x="394" y="21"/>
                  </a:cubicBezTo>
                  <a:cubicBezTo>
                    <a:pt x="390" y="21"/>
                    <a:pt x="390" y="21"/>
                    <a:pt x="390" y="21"/>
                  </a:cubicBezTo>
                  <a:cubicBezTo>
                    <a:pt x="390" y="67"/>
                    <a:pt x="390" y="67"/>
                    <a:pt x="390" y="67"/>
                  </a:cubicBezTo>
                  <a:cubicBezTo>
                    <a:pt x="394" y="67"/>
                    <a:pt x="394" y="67"/>
                    <a:pt x="394" y="67"/>
                  </a:cubicBezTo>
                  <a:cubicBezTo>
                    <a:pt x="394" y="41"/>
                    <a:pt x="394" y="41"/>
                    <a:pt x="394" y="41"/>
                  </a:cubicBezTo>
                  <a:cubicBezTo>
                    <a:pt x="394" y="36"/>
                    <a:pt x="395" y="32"/>
                    <a:pt x="397" y="29"/>
                  </a:cubicBezTo>
                  <a:cubicBezTo>
                    <a:pt x="400" y="25"/>
                    <a:pt x="403" y="24"/>
                    <a:pt x="407" y="24"/>
                  </a:cubicBezTo>
                  <a:cubicBezTo>
                    <a:pt x="414" y="24"/>
                    <a:pt x="418" y="29"/>
                    <a:pt x="418" y="39"/>
                  </a:cubicBezTo>
                  <a:cubicBezTo>
                    <a:pt x="418" y="67"/>
                    <a:pt x="418" y="67"/>
                    <a:pt x="418" y="67"/>
                  </a:cubicBezTo>
                  <a:cubicBezTo>
                    <a:pt x="422" y="67"/>
                    <a:pt x="422" y="67"/>
                    <a:pt x="422" y="67"/>
                  </a:cubicBezTo>
                  <a:cubicBezTo>
                    <a:pt x="422" y="40"/>
                    <a:pt x="422" y="40"/>
                    <a:pt x="422" y="40"/>
                  </a:cubicBezTo>
                  <a:cubicBezTo>
                    <a:pt x="422" y="35"/>
                    <a:pt x="423" y="32"/>
                    <a:pt x="426" y="29"/>
                  </a:cubicBezTo>
                  <a:cubicBezTo>
                    <a:pt x="429" y="25"/>
                    <a:pt x="432" y="24"/>
                    <a:pt x="435" y="24"/>
                  </a:cubicBezTo>
                  <a:cubicBezTo>
                    <a:pt x="439" y="24"/>
                    <a:pt x="442" y="25"/>
                    <a:pt x="444" y="27"/>
                  </a:cubicBezTo>
                  <a:cubicBezTo>
                    <a:pt x="446" y="30"/>
                    <a:pt x="446" y="34"/>
                    <a:pt x="446" y="39"/>
                  </a:cubicBezTo>
                  <a:cubicBezTo>
                    <a:pt x="446" y="67"/>
                    <a:pt x="446" y="67"/>
                    <a:pt x="446" y="67"/>
                  </a:cubicBezTo>
                  <a:lnTo>
                    <a:pt x="450" y="67"/>
                  </a:lnTo>
                  <a:close/>
                  <a:moveTo>
                    <a:pt x="381" y="67"/>
                  </a:moveTo>
                  <a:cubicBezTo>
                    <a:pt x="381" y="39"/>
                    <a:pt x="381" y="39"/>
                    <a:pt x="381" y="39"/>
                  </a:cubicBezTo>
                  <a:cubicBezTo>
                    <a:pt x="381" y="26"/>
                    <a:pt x="376" y="20"/>
                    <a:pt x="367" y="20"/>
                  </a:cubicBezTo>
                  <a:cubicBezTo>
                    <a:pt x="363" y="20"/>
                    <a:pt x="361" y="21"/>
                    <a:pt x="358" y="23"/>
                  </a:cubicBezTo>
                  <a:cubicBezTo>
                    <a:pt x="355" y="25"/>
                    <a:pt x="353" y="27"/>
                    <a:pt x="352" y="31"/>
                  </a:cubicBezTo>
                  <a:cubicBezTo>
                    <a:pt x="351" y="27"/>
                    <a:pt x="349" y="25"/>
                    <a:pt x="347" y="23"/>
                  </a:cubicBezTo>
                  <a:cubicBezTo>
                    <a:pt x="345" y="21"/>
                    <a:pt x="342" y="20"/>
                    <a:pt x="339" y="20"/>
                  </a:cubicBezTo>
                  <a:cubicBezTo>
                    <a:pt x="332" y="20"/>
                    <a:pt x="328" y="23"/>
                    <a:pt x="325" y="29"/>
                  </a:cubicBezTo>
                  <a:cubicBezTo>
                    <a:pt x="325" y="29"/>
                    <a:pt x="325" y="29"/>
                    <a:pt x="325" y="29"/>
                  </a:cubicBezTo>
                  <a:cubicBezTo>
                    <a:pt x="325" y="21"/>
                    <a:pt x="325" y="21"/>
                    <a:pt x="325" y="21"/>
                  </a:cubicBezTo>
                  <a:cubicBezTo>
                    <a:pt x="320" y="21"/>
                    <a:pt x="320" y="21"/>
                    <a:pt x="320" y="21"/>
                  </a:cubicBezTo>
                  <a:cubicBezTo>
                    <a:pt x="320" y="67"/>
                    <a:pt x="320" y="67"/>
                    <a:pt x="320" y="67"/>
                  </a:cubicBezTo>
                  <a:cubicBezTo>
                    <a:pt x="325" y="67"/>
                    <a:pt x="325" y="67"/>
                    <a:pt x="325" y="67"/>
                  </a:cubicBezTo>
                  <a:cubicBezTo>
                    <a:pt x="325" y="41"/>
                    <a:pt x="325" y="41"/>
                    <a:pt x="325" y="41"/>
                  </a:cubicBezTo>
                  <a:cubicBezTo>
                    <a:pt x="325" y="36"/>
                    <a:pt x="326" y="32"/>
                    <a:pt x="328" y="29"/>
                  </a:cubicBezTo>
                  <a:cubicBezTo>
                    <a:pt x="331" y="25"/>
                    <a:pt x="334" y="24"/>
                    <a:pt x="337" y="24"/>
                  </a:cubicBezTo>
                  <a:cubicBezTo>
                    <a:pt x="345" y="24"/>
                    <a:pt x="349" y="29"/>
                    <a:pt x="349" y="39"/>
                  </a:cubicBezTo>
                  <a:cubicBezTo>
                    <a:pt x="349" y="67"/>
                    <a:pt x="349" y="67"/>
                    <a:pt x="349" y="67"/>
                  </a:cubicBezTo>
                  <a:cubicBezTo>
                    <a:pt x="353" y="67"/>
                    <a:pt x="353" y="67"/>
                    <a:pt x="353" y="67"/>
                  </a:cubicBezTo>
                  <a:cubicBezTo>
                    <a:pt x="353" y="40"/>
                    <a:pt x="353" y="40"/>
                    <a:pt x="353" y="40"/>
                  </a:cubicBezTo>
                  <a:cubicBezTo>
                    <a:pt x="353" y="35"/>
                    <a:pt x="354" y="32"/>
                    <a:pt x="357" y="29"/>
                  </a:cubicBezTo>
                  <a:cubicBezTo>
                    <a:pt x="360" y="25"/>
                    <a:pt x="363" y="24"/>
                    <a:pt x="366" y="24"/>
                  </a:cubicBezTo>
                  <a:cubicBezTo>
                    <a:pt x="370" y="24"/>
                    <a:pt x="373" y="25"/>
                    <a:pt x="375" y="27"/>
                  </a:cubicBezTo>
                  <a:cubicBezTo>
                    <a:pt x="376" y="30"/>
                    <a:pt x="377" y="34"/>
                    <a:pt x="377" y="39"/>
                  </a:cubicBezTo>
                  <a:cubicBezTo>
                    <a:pt x="377" y="67"/>
                    <a:pt x="377" y="67"/>
                    <a:pt x="377" y="67"/>
                  </a:cubicBezTo>
                  <a:lnTo>
                    <a:pt x="381" y="67"/>
                  </a:lnTo>
                  <a:close/>
                  <a:moveTo>
                    <a:pt x="311" y="67"/>
                  </a:moveTo>
                  <a:cubicBezTo>
                    <a:pt x="311" y="21"/>
                    <a:pt x="311" y="21"/>
                    <a:pt x="311" y="21"/>
                  </a:cubicBezTo>
                  <a:cubicBezTo>
                    <a:pt x="307" y="21"/>
                    <a:pt x="307" y="21"/>
                    <a:pt x="307" y="21"/>
                  </a:cubicBezTo>
                  <a:cubicBezTo>
                    <a:pt x="307" y="47"/>
                    <a:pt x="307" y="47"/>
                    <a:pt x="307" y="47"/>
                  </a:cubicBezTo>
                  <a:cubicBezTo>
                    <a:pt x="307" y="52"/>
                    <a:pt x="306" y="56"/>
                    <a:pt x="303" y="59"/>
                  </a:cubicBezTo>
                  <a:cubicBezTo>
                    <a:pt x="301" y="63"/>
                    <a:pt x="297" y="64"/>
                    <a:pt x="293" y="64"/>
                  </a:cubicBezTo>
                  <a:cubicBezTo>
                    <a:pt x="289" y="64"/>
                    <a:pt x="286" y="63"/>
                    <a:pt x="284" y="60"/>
                  </a:cubicBezTo>
                  <a:cubicBezTo>
                    <a:pt x="282" y="57"/>
                    <a:pt x="281" y="53"/>
                    <a:pt x="281" y="47"/>
                  </a:cubicBezTo>
                  <a:cubicBezTo>
                    <a:pt x="281" y="21"/>
                    <a:pt x="281" y="21"/>
                    <a:pt x="281" y="21"/>
                  </a:cubicBezTo>
                  <a:cubicBezTo>
                    <a:pt x="276" y="21"/>
                    <a:pt x="276" y="21"/>
                    <a:pt x="276" y="21"/>
                  </a:cubicBezTo>
                  <a:cubicBezTo>
                    <a:pt x="276" y="48"/>
                    <a:pt x="276" y="48"/>
                    <a:pt x="276" y="48"/>
                  </a:cubicBezTo>
                  <a:cubicBezTo>
                    <a:pt x="276" y="61"/>
                    <a:pt x="282" y="68"/>
                    <a:pt x="293" y="68"/>
                  </a:cubicBezTo>
                  <a:cubicBezTo>
                    <a:pt x="299" y="68"/>
                    <a:pt x="304" y="65"/>
                    <a:pt x="307" y="58"/>
                  </a:cubicBezTo>
                  <a:cubicBezTo>
                    <a:pt x="307" y="58"/>
                    <a:pt x="307" y="58"/>
                    <a:pt x="307" y="58"/>
                  </a:cubicBezTo>
                  <a:cubicBezTo>
                    <a:pt x="307" y="67"/>
                    <a:pt x="307" y="67"/>
                    <a:pt x="307" y="67"/>
                  </a:cubicBezTo>
                  <a:lnTo>
                    <a:pt x="311" y="67"/>
                  </a:lnTo>
                  <a:close/>
                  <a:moveTo>
                    <a:pt x="243" y="67"/>
                  </a:moveTo>
                  <a:cubicBezTo>
                    <a:pt x="246" y="67"/>
                    <a:pt x="249" y="68"/>
                    <a:pt x="251" y="68"/>
                  </a:cubicBezTo>
                  <a:cubicBezTo>
                    <a:pt x="257" y="68"/>
                    <a:pt x="262" y="66"/>
                    <a:pt x="265" y="63"/>
                  </a:cubicBezTo>
                  <a:cubicBezTo>
                    <a:pt x="268" y="60"/>
                    <a:pt x="270" y="56"/>
                    <a:pt x="270" y="51"/>
                  </a:cubicBezTo>
                  <a:cubicBezTo>
                    <a:pt x="270" y="48"/>
                    <a:pt x="269" y="45"/>
                    <a:pt x="267" y="42"/>
                  </a:cubicBezTo>
                  <a:cubicBezTo>
                    <a:pt x="265" y="40"/>
                    <a:pt x="261" y="37"/>
                    <a:pt x="255" y="33"/>
                  </a:cubicBezTo>
                  <a:cubicBezTo>
                    <a:pt x="250" y="30"/>
                    <a:pt x="246" y="27"/>
                    <a:pt x="244" y="25"/>
                  </a:cubicBezTo>
                  <a:cubicBezTo>
                    <a:pt x="242" y="24"/>
                    <a:pt x="242" y="21"/>
                    <a:pt x="242" y="18"/>
                  </a:cubicBezTo>
                  <a:cubicBezTo>
                    <a:pt x="242" y="14"/>
                    <a:pt x="243" y="12"/>
                    <a:pt x="245" y="9"/>
                  </a:cubicBezTo>
                  <a:cubicBezTo>
                    <a:pt x="248" y="7"/>
                    <a:pt x="251" y="6"/>
                    <a:pt x="256" y="6"/>
                  </a:cubicBezTo>
                  <a:cubicBezTo>
                    <a:pt x="260" y="6"/>
                    <a:pt x="264" y="7"/>
                    <a:pt x="267" y="9"/>
                  </a:cubicBezTo>
                  <a:cubicBezTo>
                    <a:pt x="267" y="4"/>
                    <a:pt x="267" y="4"/>
                    <a:pt x="267" y="4"/>
                  </a:cubicBezTo>
                  <a:cubicBezTo>
                    <a:pt x="264" y="3"/>
                    <a:pt x="260" y="2"/>
                    <a:pt x="256" y="2"/>
                  </a:cubicBezTo>
                  <a:cubicBezTo>
                    <a:pt x="250" y="2"/>
                    <a:pt x="246" y="4"/>
                    <a:pt x="242" y="7"/>
                  </a:cubicBezTo>
                  <a:cubicBezTo>
                    <a:pt x="239" y="10"/>
                    <a:pt x="237" y="14"/>
                    <a:pt x="237" y="18"/>
                  </a:cubicBezTo>
                  <a:cubicBezTo>
                    <a:pt x="237" y="22"/>
                    <a:pt x="238" y="24"/>
                    <a:pt x="240" y="27"/>
                  </a:cubicBezTo>
                  <a:cubicBezTo>
                    <a:pt x="241" y="30"/>
                    <a:pt x="245" y="33"/>
                    <a:pt x="252" y="36"/>
                  </a:cubicBezTo>
                  <a:cubicBezTo>
                    <a:pt x="258" y="40"/>
                    <a:pt x="261" y="42"/>
                    <a:pt x="263" y="44"/>
                  </a:cubicBezTo>
                  <a:cubicBezTo>
                    <a:pt x="265" y="46"/>
                    <a:pt x="266" y="49"/>
                    <a:pt x="266" y="52"/>
                  </a:cubicBezTo>
                  <a:cubicBezTo>
                    <a:pt x="266" y="56"/>
                    <a:pt x="264" y="59"/>
                    <a:pt x="262" y="61"/>
                  </a:cubicBezTo>
                  <a:cubicBezTo>
                    <a:pt x="259" y="63"/>
                    <a:pt x="255" y="64"/>
                    <a:pt x="250" y="64"/>
                  </a:cubicBezTo>
                  <a:cubicBezTo>
                    <a:pt x="246" y="64"/>
                    <a:pt x="241" y="62"/>
                    <a:pt x="237" y="59"/>
                  </a:cubicBezTo>
                  <a:cubicBezTo>
                    <a:pt x="237" y="64"/>
                    <a:pt x="237" y="64"/>
                    <a:pt x="237" y="64"/>
                  </a:cubicBezTo>
                  <a:cubicBezTo>
                    <a:pt x="238" y="65"/>
                    <a:pt x="240" y="66"/>
                    <a:pt x="243" y="67"/>
                  </a:cubicBezTo>
                  <a:moveTo>
                    <a:pt x="216" y="21"/>
                  </a:moveTo>
                  <a:cubicBezTo>
                    <a:pt x="211" y="21"/>
                    <a:pt x="211" y="21"/>
                    <a:pt x="211" y="21"/>
                  </a:cubicBezTo>
                  <a:cubicBezTo>
                    <a:pt x="197" y="59"/>
                    <a:pt x="197" y="59"/>
                    <a:pt x="197" y="59"/>
                  </a:cubicBezTo>
                  <a:cubicBezTo>
                    <a:pt x="196" y="62"/>
                    <a:pt x="196" y="62"/>
                    <a:pt x="196" y="62"/>
                  </a:cubicBezTo>
                  <a:cubicBezTo>
                    <a:pt x="196" y="62"/>
                    <a:pt x="196" y="62"/>
                    <a:pt x="196" y="62"/>
                  </a:cubicBezTo>
                  <a:cubicBezTo>
                    <a:pt x="195" y="61"/>
                    <a:pt x="195" y="61"/>
                    <a:pt x="195" y="60"/>
                  </a:cubicBezTo>
                  <a:cubicBezTo>
                    <a:pt x="195" y="60"/>
                    <a:pt x="195" y="59"/>
                    <a:pt x="195" y="58"/>
                  </a:cubicBezTo>
                  <a:cubicBezTo>
                    <a:pt x="181" y="21"/>
                    <a:pt x="181" y="21"/>
                    <a:pt x="181" y="21"/>
                  </a:cubicBezTo>
                  <a:cubicBezTo>
                    <a:pt x="176" y="21"/>
                    <a:pt x="176" y="21"/>
                    <a:pt x="176" y="21"/>
                  </a:cubicBezTo>
                  <a:cubicBezTo>
                    <a:pt x="193" y="66"/>
                    <a:pt x="193" y="66"/>
                    <a:pt x="193" y="66"/>
                  </a:cubicBezTo>
                  <a:cubicBezTo>
                    <a:pt x="189" y="76"/>
                    <a:pt x="189" y="76"/>
                    <a:pt x="189" y="76"/>
                  </a:cubicBezTo>
                  <a:cubicBezTo>
                    <a:pt x="187" y="81"/>
                    <a:pt x="184" y="84"/>
                    <a:pt x="181" y="84"/>
                  </a:cubicBezTo>
                  <a:cubicBezTo>
                    <a:pt x="179" y="84"/>
                    <a:pt x="178" y="84"/>
                    <a:pt x="177" y="83"/>
                  </a:cubicBezTo>
                  <a:cubicBezTo>
                    <a:pt x="177" y="87"/>
                    <a:pt x="177" y="87"/>
                    <a:pt x="177" y="87"/>
                  </a:cubicBezTo>
                  <a:cubicBezTo>
                    <a:pt x="178" y="88"/>
                    <a:pt x="179" y="88"/>
                    <a:pt x="181" y="88"/>
                  </a:cubicBezTo>
                  <a:cubicBezTo>
                    <a:pt x="184" y="88"/>
                    <a:pt x="186" y="87"/>
                    <a:pt x="188" y="85"/>
                  </a:cubicBezTo>
                  <a:cubicBezTo>
                    <a:pt x="190" y="83"/>
                    <a:pt x="192" y="80"/>
                    <a:pt x="194" y="76"/>
                  </a:cubicBezTo>
                  <a:lnTo>
                    <a:pt x="216" y="21"/>
                  </a:lnTo>
                  <a:close/>
                  <a:moveTo>
                    <a:pt x="179" y="62"/>
                  </a:moveTo>
                  <a:cubicBezTo>
                    <a:pt x="177" y="63"/>
                    <a:pt x="175" y="64"/>
                    <a:pt x="174" y="64"/>
                  </a:cubicBezTo>
                  <a:cubicBezTo>
                    <a:pt x="171" y="64"/>
                    <a:pt x="170" y="63"/>
                    <a:pt x="169" y="62"/>
                  </a:cubicBezTo>
                  <a:cubicBezTo>
                    <a:pt x="168" y="60"/>
                    <a:pt x="167" y="58"/>
                    <a:pt x="167" y="55"/>
                  </a:cubicBezTo>
                  <a:cubicBezTo>
                    <a:pt x="167" y="25"/>
                    <a:pt x="167" y="25"/>
                    <a:pt x="167" y="25"/>
                  </a:cubicBezTo>
                  <a:cubicBezTo>
                    <a:pt x="179" y="25"/>
                    <a:pt x="179" y="25"/>
                    <a:pt x="179" y="25"/>
                  </a:cubicBezTo>
                  <a:cubicBezTo>
                    <a:pt x="179" y="21"/>
                    <a:pt x="179" y="21"/>
                    <a:pt x="179" y="21"/>
                  </a:cubicBezTo>
                  <a:cubicBezTo>
                    <a:pt x="167" y="21"/>
                    <a:pt x="167" y="21"/>
                    <a:pt x="167" y="21"/>
                  </a:cubicBezTo>
                  <a:cubicBezTo>
                    <a:pt x="167" y="8"/>
                    <a:pt x="167" y="8"/>
                    <a:pt x="167" y="8"/>
                  </a:cubicBezTo>
                  <a:cubicBezTo>
                    <a:pt x="167" y="8"/>
                    <a:pt x="166" y="9"/>
                    <a:pt x="165" y="9"/>
                  </a:cubicBezTo>
                  <a:cubicBezTo>
                    <a:pt x="164" y="9"/>
                    <a:pt x="164" y="9"/>
                    <a:pt x="163" y="10"/>
                  </a:cubicBezTo>
                  <a:cubicBezTo>
                    <a:pt x="163" y="21"/>
                    <a:pt x="163" y="21"/>
                    <a:pt x="163" y="21"/>
                  </a:cubicBezTo>
                  <a:cubicBezTo>
                    <a:pt x="155" y="21"/>
                    <a:pt x="155" y="21"/>
                    <a:pt x="155" y="21"/>
                  </a:cubicBezTo>
                  <a:cubicBezTo>
                    <a:pt x="155" y="25"/>
                    <a:pt x="155" y="25"/>
                    <a:pt x="155" y="25"/>
                  </a:cubicBezTo>
                  <a:cubicBezTo>
                    <a:pt x="163" y="25"/>
                    <a:pt x="163" y="25"/>
                    <a:pt x="163" y="25"/>
                  </a:cubicBezTo>
                  <a:cubicBezTo>
                    <a:pt x="163" y="56"/>
                    <a:pt x="163" y="56"/>
                    <a:pt x="163" y="56"/>
                  </a:cubicBezTo>
                  <a:cubicBezTo>
                    <a:pt x="163" y="64"/>
                    <a:pt x="166" y="68"/>
                    <a:pt x="173" y="68"/>
                  </a:cubicBezTo>
                  <a:cubicBezTo>
                    <a:pt x="175" y="68"/>
                    <a:pt x="177" y="67"/>
                    <a:pt x="179" y="66"/>
                  </a:cubicBezTo>
                  <a:lnTo>
                    <a:pt x="179" y="62"/>
                  </a:lnTo>
                  <a:close/>
                  <a:moveTo>
                    <a:pt x="152" y="0"/>
                  </a:moveTo>
                  <a:cubicBezTo>
                    <a:pt x="148" y="0"/>
                    <a:pt x="148" y="0"/>
                    <a:pt x="148" y="0"/>
                  </a:cubicBezTo>
                  <a:cubicBezTo>
                    <a:pt x="148" y="67"/>
                    <a:pt x="148" y="67"/>
                    <a:pt x="148" y="67"/>
                  </a:cubicBezTo>
                  <a:cubicBezTo>
                    <a:pt x="152" y="67"/>
                    <a:pt x="152" y="67"/>
                    <a:pt x="152" y="67"/>
                  </a:cubicBezTo>
                  <a:lnTo>
                    <a:pt x="152" y="0"/>
                  </a:lnTo>
                  <a:close/>
                  <a:moveTo>
                    <a:pt x="139" y="67"/>
                  </a:moveTo>
                  <a:cubicBezTo>
                    <a:pt x="139" y="21"/>
                    <a:pt x="139" y="21"/>
                    <a:pt x="139" y="21"/>
                  </a:cubicBezTo>
                  <a:cubicBezTo>
                    <a:pt x="135" y="21"/>
                    <a:pt x="135" y="21"/>
                    <a:pt x="135" y="21"/>
                  </a:cubicBezTo>
                  <a:cubicBezTo>
                    <a:pt x="135" y="47"/>
                    <a:pt x="135" y="47"/>
                    <a:pt x="135" y="47"/>
                  </a:cubicBezTo>
                  <a:cubicBezTo>
                    <a:pt x="135" y="52"/>
                    <a:pt x="134" y="56"/>
                    <a:pt x="131" y="59"/>
                  </a:cubicBezTo>
                  <a:cubicBezTo>
                    <a:pt x="128" y="63"/>
                    <a:pt x="125" y="64"/>
                    <a:pt x="121" y="64"/>
                  </a:cubicBezTo>
                  <a:cubicBezTo>
                    <a:pt x="116" y="64"/>
                    <a:pt x="113" y="63"/>
                    <a:pt x="111" y="60"/>
                  </a:cubicBezTo>
                  <a:cubicBezTo>
                    <a:pt x="109" y="57"/>
                    <a:pt x="108" y="53"/>
                    <a:pt x="108" y="47"/>
                  </a:cubicBezTo>
                  <a:cubicBezTo>
                    <a:pt x="108" y="21"/>
                    <a:pt x="108" y="21"/>
                    <a:pt x="108" y="21"/>
                  </a:cubicBezTo>
                  <a:cubicBezTo>
                    <a:pt x="104" y="21"/>
                    <a:pt x="104" y="21"/>
                    <a:pt x="104" y="21"/>
                  </a:cubicBezTo>
                  <a:cubicBezTo>
                    <a:pt x="104" y="48"/>
                    <a:pt x="104" y="48"/>
                    <a:pt x="104" y="48"/>
                  </a:cubicBezTo>
                  <a:cubicBezTo>
                    <a:pt x="104" y="61"/>
                    <a:pt x="109" y="68"/>
                    <a:pt x="120" y="68"/>
                  </a:cubicBezTo>
                  <a:cubicBezTo>
                    <a:pt x="127" y="68"/>
                    <a:pt x="132" y="65"/>
                    <a:pt x="135" y="58"/>
                  </a:cubicBezTo>
                  <a:cubicBezTo>
                    <a:pt x="135" y="58"/>
                    <a:pt x="135" y="58"/>
                    <a:pt x="135" y="58"/>
                  </a:cubicBezTo>
                  <a:cubicBezTo>
                    <a:pt x="135" y="67"/>
                    <a:pt x="135" y="67"/>
                    <a:pt x="135" y="67"/>
                  </a:cubicBezTo>
                  <a:lnTo>
                    <a:pt x="139" y="67"/>
                  </a:lnTo>
                  <a:close/>
                  <a:moveTo>
                    <a:pt x="99" y="60"/>
                  </a:moveTo>
                  <a:cubicBezTo>
                    <a:pt x="96" y="63"/>
                    <a:pt x="92" y="64"/>
                    <a:pt x="88" y="64"/>
                  </a:cubicBezTo>
                  <a:cubicBezTo>
                    <a:pt x="83" y="64"/>
                    <a:pt x="79" y="62"/>
                    <a:pt x="76" y="59"/>
                  </a:cubicBezTo>
                  <a:cubicBezTo>
                    <a:pt x="73" y="55"/>
                    <a:pt x="71" y="50"/>
                    <a:pt x="71" y="45"/>
                  </a:cubicBezTo>
                  <a:cubicBezTo>
                    <a:pt x="71" y="38"/>
                    <a:pt x="73" y="34"/>
                    <a:pt x="76" y="30"/>
                  </a:cubicBezTo>
                  <a:cubicBezTo>
                    <a:pt x="79" y="26"/>
                    <a:pt x="84" y="24"/>
                    <a:pt x="89" y="24"/>
                  </a:cubicBezTo>
                  <a:cubicBezTo>
                    <a:pt x="93" y="24"/>
                    <a:pt x="96" y="25"/>
                    <a:pt x="100" y="27"/>
                  </a:cubicBezTo>
                  <a:cubicBezTo>
                    <a:pt x="100" y="22"/>
                    <a:pt x="100" y="22"/>
                    <a:pt x="100" y="22"/>
                  </a:cubicBezTo>
                  <a:cubicBezTo>
                    <a:pt x="96" y="21"/>
                    <a:pt x="93" y="20"/>
                    <a:pt x="90" y="20"/>
                  </a:cubicBezTo>
                  <a:cubicBezTo>
                    <a:pt x="83" y="20"/>
                    <a:pt x="77" y="23"/>
                    <a:pt x="73" y="27"/>
                  </a:cubicBezTo>
                  <a:cubicBezTo>
                    <a:pt x="69" y="32"/>
                    <a:pt x="67" y="38"/>
                    <a:pt x="67" y="45"/>
                  </a:cubicBezTo>
                  <a:cubicBezTo>
                    <a:pt x="67" y="52"/>
                    <a:pt x="69" y="57"/>
                    <a:pt x="73" y="61"/>
                  </a:cubicBezTo>
                  <a:cubicBezTo>
                    <a:pt x="76" y="66"/>
                    <a:pt x="81" y="68"/>
                    <a:pt x="87" y="68"/>
                  </a:cubicBezTo>
                  <a:cubicBezTo>
                    <a:pt x="92" y="68"/>
                    <a:pt x="96" y="67"/>
                    <a:pt x="99" y="65"/>
                  </a:cubicBezTo>
                  <a:lnTo>
                    <a:pt x="99" y="60"/>
                  </a:lnTo>
                  <a:close/>
                  <a:moveTo>
                    <a:pt x="58" y="42"/>
                  </a:moveTo>
                  <a:cubicBezTo>
                    <a:pt x="58" y="47"/>
                    <a:pt x="58" y="47"/>
                    <a:pt x="58" y="47"/>
                  </a:cubicBezTo>
                  <a:cubicBezTo>
                    <a:pt x="58" y="52"/>
                    <a:pt x="56" y="56"/>
                    <a:pt x="54" y="59"/>
                  </a:cubicBezTo>
                  <a:cubicBezTo>
                    <a:pt x="51" y="62"/>
                    <a:pt x="47" y="64"/>
                    <a:pt x="43" y="64"/>
                  </a:cubicBezTo>
                  <a:cubicBezTo>
                    <a:pt x="39" y="64"/>
                    <a:pt x="37" y="63"/>
                    <a:pt x="35" y="61"/>
                  </a:cubicBezTo>
                  <a:cubicBezTo>
                    <a:pt x="33" y="60"/>
                    <a:pt x="32" y="58"/>
                    <a:pt x="32" y="55"/>
                  </a:cubicBezTo>
                  <a:cubicBezTo>
                    <a:pt x="32" y="51"/>
                    <a:pt x="33" y="49"/>
                    <a:pt x="35" y="47"/>
                  </a:cubicBezTo>
                  <a:cubicBezTo>
                    <a:pt x="37" y="46"/>
                    <a:pt x="41" y="45"/>
                    <a:pt x="45" y="44"/>
                  </a:cubicBezTo>
                  <a:lnTo>
                    <a:pt x="58" y="42"/>
                  </a:lnTo>
                  <a:close/>
                  <a:moveTo>
                    <a:pt x="62" y="67"/>
                  </a:moveTo>
                  <a:cubicBezTo>
                    <a:pt x="62" y="37"/>
                    <a:pt x="62" y="37"/>
                    <a:pt x="62" y="37"/>
                  </a:cubicBezTo>
                  <a:cubicBezTo>
                    <a:pt x="62" y="32"/>
                    <a:pt x="61" y="27"/>
                    <a:pt x="58" y="25"/>
                  </a:cubicBezTo>
                  <a:cubicBezTo>
                    <a:pt x="56" y="22"/>
                    <a:pt x="52" y="20"/>
                    <a:pt x="47" y="20"/>
                  </a:cubicBezTo>
                  <a:cubicBezTo>
                    <a:pt x="45" y="20"/>
                    <a:pt x="42" y="21"/>
                    <a:pt x="39" y="22"/>
                  </a:cubicBezTo>
                  <a:cubicBezTo>
                    <a:pt x="36" y="23"/>
                    <a:pt x="34" y="24"/>
                    <a:pt x="32" y="25"/>
                  </a:cubicBezTo>
                  <a:cubicBezTo>
                    <a:pt x="32" y="30"/>
                    <a:pt x="32" y="30"/>
                    <a:pt x="32" y="30"/>
                  </a:cubicBezTo>
                  <a:cubicBezTo>
                    <a:pt x="37" y="26"/>
                    <a:pt x="42" y="24"/>
                    <a:pt x="47" y="24"/>
                  </a:cubicBezTo>
                  <a:cubicBezTo>
                    <a:pt x="54" y="24"/>
                    <a:pt x="58" y="29"/>
                    <a:pt x="58" y="39"/>
                  </a:cubicBezTo>
                  <a:cubicBezTo>
                    <a:pt x="44" y="41"/>
                    <a:pt x="44" y="41"/>
                    <a:pt x="44" y="41"/>
                  </a:cubicBezTo>
                  <a:cubicBezTo>
                    <a:pt x="33" y="42"/>
                    <a:pt x="28" y="47"/>
                    <a:pt x="28" y="55"/>
                  </a:cubicBezTo>
                  <a:cubicBezTo>
                    <a:pt x="28" y="59"/>
                    <a:pt x="29" y="62"/>
                    <a:pt x="32" y="64"/>
                  </a:cubicBezTo>
                  <a:cubicBezTo>
                    <a:pt x="34" y="67"/>
                    <a:pt x="38" y="68"/>
                    <a:pt x="42" y="68"/>
                  </a:cubicBezTo>
                  <a:cubicBezTo>
                    <a:pt x="46" y="68"/>
                    <a:pt x="49" y="67"/>
                    <a:pt x="51" y="65"/>
                  </a:cubicBezTo>
                  <a:cubicBezTo>
                    <a:pt x="54" y="63"/>
                    <a:pt x="56" y="61"/>
                    <a:pt x="58" y="58"/>
                  </a:cubicBezTo>
                  <a:cubicBezTo>
                    <a:pt x="58" y="58"/>
                    <a:pt x="58" y="58"/>
                    <a:pt x="58" y="58"/>
                  </a:cubicBezTo>
                  <a:cubicBezTo>
                    <a:pt x="58" y="67"/>
                    <a:pt x="58" y="67"/>
                    <a:pt x="58" y="67"/>
                  </a:cubicBezTo>
                  <a:lnTo>
                    <a:pt x="62" y="67"/>
                  </a:lnTo>
                  <a:close/>
                  <a:moveTo>
                    <a:pt x="30" y="7"/>
                  </a:moveTo>
                  <a:cubicBezTo>
                    <a:pt x="30" y="3"/>
                    <a:pt x="30" y="3"/>
                    <a:pt x="30" y="3"/>
                  </a:cubicBezTo>
                  <a:cubicBezTo>
                    <a:pt x="0" y="3"/>
                    <a:pt x="0" y="3"/>
                    <a:pt x="0" y="3"/>
                  </a:cubicBezTo>
                  <a:cubicBezTo>
                    <a:pt x="0" y="67"/>
                    <a:pt x="0" y="67"/>
                    <a:pt x="0" y="67"/>
                  </a:cubicBezTo>
                  <a:cubicBezTo>
                    <a:pt x="4" y="67"/>
                    <a:pt x="4" y="67"/>
                    <a:pt x="4" y="67"/>
                  </a:cubicBezTo>
                  <a:cubicBezTo>
                    <a:pt x="4" y="37"/>
                    <a:pt x="4" y="37"/>
                    <a:pt x="4" y="37"/>
                  </a:cubicBezTo>
                  <a:cubicBezTo>
                    <a:pt x="28" y="37"/>
                    <a:pt x="28" y="37"/>
                    <a:pt x="28" y="37"/>
                  </a:cubicBezTo>
                  <a:cubicBezTo>
                    <a:pt x="28" y="33"/>
                    <a:pt x="28" y="33"/>
                    <a:pt x="28" y="33"/>
                  </a:cubicBezTo>
                  <a:cubicBezTo>
                    <a:pt x="4" y="33"/>
                    <a:pt x="4" y="33"/>
                    <a:pt x="4" y="33"/>
                  </a:cubicBezTo>
                  <a:cubicBezTo>
                    <a:pt x="4" y="7"/>
                    <a:pt x="4" y="7"/>
                    <a:pt x="4" y="7"/>
                  </a:cubicBezTo>
                  <a:lnTo>
                    <a:pt x="3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0" name="Freeform 24"/>
            <p:cNvSpPr>
              <a:spLocks noEditPoints="1"/>
            </p:cNvSpPr>
            <p:nvPr userDrawn="1"/>
          </p:nvSpPr>
          <p:spPr bwMode="auto">
            <a:xfrm>
              <a:off x="3815" y="2051"/>
              <a:ext cx="689" cy="68"/>
            </a:xfrm>
            <a:custGeom>
              <a:avLst/>
              <a:gdLst>
                <a:gd name="T0" fmla="*/ 12 w 290"/>
                <a:gd name="T1" fmla="*/ 23 h 28"/>
                <a:gd name="T2" fmla="*/ 2 w 290"/>
                <a:gd name="T3" fmla="*/ 27 h 28"/>
                <a:gd name="T4" fmla="*/ 12 w 290"/>
                <a:gd name="T5" fmla="*/ 27 h 28"/>
                <a:gd name="T6" fmla="*/ 23 w 290"/>
                <a:gd name="T7" fmla="*/ 10 h 28"/>
                <a:gd name="T8" fmla="*/ 33 w 290"/>
                <a:gd name="T9" fmla="*/ 1 h 28"/>
                <a:gd name="T10" fmla="*/ 34 w 290"/>
                <a:gd name="T11" fmla="*/ 4 h 28"/>
                <a:gd name="T12" fmla="*/ 32 w 290"/>
                <a:gd name="T13" fmla="*/ 27 h 28"/>
                <a:gd name="T14" fmla="*/ 43 w 290"/>
                <a:gd name="T15" fmla="*/ 24 h 28"/>
                <a:gd name="T16" fmla="*/ 52 w 290"/>
                <a:gd name="T17" fmla="*/ 10 h 28"/>
                <a:gd name="T18" fmla="*/ 47 w 290"/>
                <a:gd name="T19" fmla="*/ 28 h 28"/>
                <a:gd name="T20" fmla="*/ 62 w 290"/>
                <a:gd name="T21" fmla="*/ 10 h 28"/>
                <a:gd name="T22" fmla="*/ 57 w 290"/>
                <a:gd name="T23" fmla="*/ 27 h 28"/>
                <a:gd name="T24" fmla="*/ 66 w 290"/>
                <a:gd name="T25" fmla="*/ 12 h 28"/>
                <a:gd name="T26" fmla="*/ 67 w 290"/>
                <a:gd name="T27" fmla="*/ 19 h 28"/>
                <a:gd name="T28" fmla="*/ 83 w 290"/>
                <a:gd name="T29" fmla="*/ 11 h 28"/>
                <a:gd name="T30" fmla="*/ 72 w 290"/>
                <a:gd name="T31" fmla="*/ 13 h 28"/>
                <a:gd name="T32" fmla="*/ 98 w 290"/>
                <a:gd name="T33" fmla="*/ 19 h 28"/>
                <a:gd name="T34" fmla="*/ 94 w 290"/>
                <a:gd name="T35" fmla="*/ 11 h 28"/>
                <a:gd name="T36" fmla="*/ 88 w 290"/>
                <a:gd name="T37" fmla="*/ 14 h 28"/>
                <a:gd name="T38" fmla="*/ 93 w 290"/>
                <a:gd name="T39" fmla="*/ 25 h 28"/>
                <a:gd name="T40" fmla="*/ 99 w 290"/>
                <a:gd name="T41" fmla="*/ 23 h 28"/>
                <a:gd name="T42" fmla="*/ 102 w 290"/>
                <a:gd name="T43" fmla="*/ 19 h 28"/>
                <a:gd name="T44" fmla="*/ 117 w 290"/>
                <a:gd name="T45" fmla="*/ 11 h 28"/>
                <a:gd name="T46" fmla="*/ 107 w 290"/>
                <a:gd name="T47" fmla="*/ 13 h 28"/>
                <a:gd name="T48" fmla="*/ 132 w 290"/>
                <a:gd name="T49" fmla="*/ 0 h 28"/>
                <a:gd name="T50" fmla="*/ 121 w 290"/>
                <a:gd name="T51" fmla="*/ 9 h 28"/>
                <a:gd name="T52" fmla="*/ 127 w 290"/>
                <a:gd name="T53" fmla="*/ 12 h 28"/>
                <a:gd name="T54" fmla="*/ 130 w 290"/>
                <a:gd name="T55" fmla="*/ 3 h 28"/>
                <a:gd name="T56" fmla="*/ 140 w 290"/>
                <a:gd name="T57" fmla="*/ 25 h 28"/>
                <a:gd name="T58" fmla="*/ 139 w 290"/>
                <a:gd name="T59" fmla="*/ 9 h 28"/>
                <a:gd name="T60" fmla="*/ 133 w 290"/>
                <a:gd name="T61" fmla="*/ 12 h 28"/>
                <a:gd name="T62" fmla="*/ 144 w 290"/>
                <a:gd name="T63" fmla="*/ 25 h 28"/>
                <a:gd name="T64" fmla="*/ 173 w 290"/>
                <a:gd name="T65" fmla="*/ 9 h 28"/>
                <a:gd name="T66" fmla="*/ 160 w 290"/>
                <a:gd name="T67" fmla="*/ 27 h 28"/>
                <a:gd name="T68" fmla="*/ 174 w 290"/>
                <a:gd name="T69" fmla="*/ 27 h 28"/>
                <a:gd name="T70" fmla="*/ 160 w 290"/>
                <a:gd name="T71" fmla="*/ 5 h 28"/>
                <a:gd name="T72" fmla="*/ 192 w 290"/>
                <a:gd name="T73" fmla="*/ 18 h 28"/>
                <a:gd name="T74" fmla="*/ 179 w 290"/>
                <a:gd name="T75" fmla="*/ 25 h 28"/>
                <a:gd name="T76" fmla="*/ 181 w 290"/>
                <a:gd name="T77" fmla="*/ 24 h 28"/>
                <a:gd name="T78" fmla="*/ 181 w 290"/>
                <a:gd name="T79" fmla="*/ 13 h 28"/>
                <a:gd name="T80" fmla="*/ 205 w 290"/>
                <a:gd name="T81" fmla="*/ 19 h 28"/>
                <a:gd name="T82" fmla="*/ 201 w 290"/>
                <a:gd name="T83" fmla="*/ 11 h 28"/>
                <a:gd name="T84" fmla="*/ 195 w 290"/>
                <a:gd name="T85" fmla="*/ 14 h 28"/>
                <a:gd name="T86" fmla="*/ 200 w 290"/>
                <a:gd name="T87" fmla="*/ 25 h 28"/>
                <a:gd name="T88" fmla="*/ 206 w 290"/>
                <a:gd name="T89" fmla="*/ 23 h 28"/>
                <a:gd name="T90" fmla="*/ 211 w 290"/>
                <a:gd name="T91" fmla="*/ 11 h 28"/>
                <a:gd name="T92" fmla="*/ 223 w 290"/>
                <a:gd name="T93" fmla="*/ 23 h 28"/>
                <a:gd name="T94" fmla="*/ 225 w 290"/>
                <a:gd name="T95" fmla="*/ 18 h 28"/>
                <a:gd name="T96" fmla="*/ 222 w 290"/>
                <a:gd name="T97" fmla="*/ 17 h 28"/>
                <a:gd name="T98" fmla="*/ 229 w 290"/>
                <a:gd name="T99" fmla="*/ 11 h 28"/>
                <a:gd name="T100" fmla="*/ 227 w 290"/>
                <a:gd name="T101" fmla="*/ 23 h 28"/>
                <a:gd name="T102" fmla="*/ 239 w 290"/>
                <a:gd name="T103" fmla="*/ 27 h 28"/>
                <a:gd name="T104" fmla="*/ 234 w 290"/>
                <a:gd name="T105" fmla="*/ 25 h 28"/>
                <a:gd name="T106" fmla="*/ 239 w 290"/>
                <a:gd name="T107" fmla="*/ 18 h 28"/>
                <a:gd name="T108" fmla="*/ 250 w 290"/>
                <a:gd name="T109" fmla="*/ 13 h 28"/>
                <a:gd name="T110" fmla="*/ 250 w 290"/>
                <a:gd name="T111" fmla="*/ 27 h 28"/>
                <a:gd name="T112" fmla="*/ 256 w 290"/>
                <a:gd name="T113" fmla="*/ 9 h 28"/>
                <a:gd name="T114" fmla="*/ 262 w 290"/>
                <a:gd name="T115" fmla="*/ 13 h 28"/>
                <a:gd name="T116" fmla="*/ 260 w 290"/>
                <a:gd name="T117" fmla="*/ 12 h 28"/>
                <a:gd name="T118" fmla="*/ 271 w 290"/>
                <a:gd name="T119" fmla="*/ 24 h 28"/>
                <a:gd name="T120" fmla="*/ 278 w 290"/>
                <a:gd name="T121" fmla="*/ 1 h 28"/>
                <a:gd name="T122" fmla="*/ 280 w 290"/>
                <a:gd name="T123" fmla="*/ 13 h 28"/>
                <a:gd name="T124" fmla="*/ 290 w 290"/>
                <a:gd name="T12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0" h="28">
                  <a:moveTo>
                    <a:pt x="26" y="2"/>
                  </a:moveTo>
                  <a:cubicBezTo>
                    <a:pt x="22" y="2"/>
                    <a:pt x="22" y="2"/>
                    <a:pt x="22" y="2"/>
                  </a:cubicBezTo>
                  <a:cubicBezTo>
                    <a:pt x="14" y="20"/>
                    <a:pt x="14" y="20"/>
                    <a:pt x="14" y="20"/>
                  </a:cubicBezTo>
                  <a:cubicBezTo>
                    <a:pt x="14" y="20"/>
                    <a:pt x="13" y="21"/>
                    <a:pt x="13" y="23"/>
                  </a:cubicBezTo>
                  <a:cubicBezTo>
                    <a:pt x="12" y="23"/>
                    <a:pt x="12" y="23"/>
                    <a:pt x="12" y="23"/>
                  </a:cubicBezTo>
                  <a:cubicBezTo>
                    <a:pt x="12" y="22"/>
                    <a:pt x="12" y="21"/>
                    <a:pt x="11" y="20"/>
                  </a:cubicBezTo>
                  <a:cubicBezTo>
                    <a:pt x="4" y="2"/>
                    <a:pt x="4" y="2"/>
                    <a:pt x="4" y="2"/>
                  </a:cubicBezTo>
                  <a:cubicBezTo>
                    <a:pt x="0" y="2"/>
                    <a:pt x="0" y="2"/>
                    <a:pt x="0" y="2"/>
                  </a:cubicBezTo>
                  <a:cubicBezTo>
                    <a:pt x="0" y="27"/>
                    <a:pt x="0" y="27"/>
                    <a:pt x="0" y="27"/>
                  </a:cubicBezTo>
                  <a:cubicBezTo>
                    <a:pt x="2" y="27"/>
                    <a:pt x="2" y="27"/>
                    <a:pt x="2" y="27"/>
                  </a:cubicBezTo>
                  <a:cubicBezTo>
                    <a:pt x="2" y="10"/>
                    <a:pt x="2" y="10"/>
                    <a:pt x="2" y="10"/>
                  </a:cubicBezTo>
                  <a:cubicBezTo>
                    <a:pt x="2" y="8"/>
                    <a:pt x="2" y="6"/>
                    <a:pt x="2" y="5"/>
                  </a:cubicBezTo>
                  <a:cubicBezTo>
                    <a:pt x="2" y="5"/>
                    <a:pt x="2" y="5"/>
                    <a:pt x="2" y="5"/>
                  </a:cubicBezTo>
                  <a:cubicBezTo>
                    <a:pt x="3" y="7"/>
                    <a:pt x="3" y="7"/>
                    <a:pt x="3" y="8"/>
                  </a:cubicBezTo>
                  <a:cubicBezTo>
                    <a:pt x="12" y="27"/>
                    <a:pt x="12" y="27"/>
                    <a:pt x="12" y="27"/>
                  </a:cubicBezTo>
                  <a:cubicBezTo>
                    <a:pt x="13" y="27"/>
                    <a:pt x="13" y="27"/>
                    <a:pt x="13" y="27"/>
                  </a:cubicBezTo>
                  <a:cubicBezTo>
                    <a:pt x="22" y="8"/>
                    <a:pt x="22" y="8"/>
                    <a:pt x="22" y="8"/>
                  </a:cubicBezTo>
                  <a:cubicBezTo>
                    <a:pt x="22" y="7"/>
                    <a:pt x="22" y="7"/>
                    <a:pt x="23" y="5"/>
                  </a:cubicBezTo>
                  <a:cubicBezTo>
                    <a:pt x="23" y="5"/>
                    <a:pt x="23" y="5"/>
                    <a:pt x="23" y="5"/>
                  </a:cubicBezTo>
                  <a:cubicBezTo>
                    <a:pt x="23" y="7"/>
                    <a:pt x="23" y="9"/>
                    <a:pt x="23" y="10"/>
                  </a:cubicBezTo>
                  <a:cubicBezTo>
                    <a:pt x="23" y="27"/>
                    <a:pt x="23" y="27"/>
                    <a:pt x="23" y="27"/>
                  </a:cubicBezTo>
                  <a:cubicBezTo>
                    <a:pt x="26" y="27"/>
                    <a:pt x="26" y="27"/>
                    <a:pt x="26" y="27"/>
                  </a:cubicBezTo>
                  <a:lnTo>
                    <a:pt x="26" y="2"/>
                  </a:lnTo>
                  <a:close/>
                  <a:moveTo>
                    <a:pt x="34" y="1"/>
                  </a:moveTo>
                  <a:cubicBezTo>
                    <a:pt x="34" y="1"/>
                    <a:pt x="34" y="1"/>
                    <a:pt x="33" y="1"/>
                  </a:cubicBezTo>
                  <a:cubicBezTo>
                    <a:pt x="33" y="1"/>
                    <a:pt x="32" y="1"/>
                    <a:pt x="32" y="1"/>
                  </a:cubicBezTo>
                  <a:cubicBezTo>
                    <a:pt x="31" y="2"/>
                    <a:pt x="31" y="2"/>
                    <a:pt x="31" y="3"/>
                  </a:cubicBezTo>
                  <a:cubicBezTo>
                    <a:pt x="31" y="3"/>
                    <a:pt x="31" y="4"/>
                    <a:pt x="32" y="4"/>
                  </a:cubicBezTo>
                  <a:cubicBezTo>
                    <a:pt x="32" y="4"/>
                    <a:pt x="33" y="5"/>
                    <a:pt x="33" y="5"/>
                  </a:cubicBezTo>
                  <a:cubicBezTo>
                    <a:pt x="34" y="5"/>
                    <a:pt x="34" y="4"/>
                    <a:pt x="34" y="4"/>
                  </a:cubicBezTo>
                  <a:cubicBezTo>
                    <a:pt x="35" y="4"/>
                    <a:pt x="35" y="3"/>
                    <a:pt x="35" y="3"/>
                  </a:cubicBezTo>
                  <a:cubicBezTo>
                    <a:pt x="35" y="2"/>
                    <a:pt x="35" y="2"/>
                    <a:pt x="34" y="1"/>
                  </a:cubicBezTo>
                  <a:moveTo>
                    <a:pt x="34" y="9"/>
                  </a:moveTo>
                  <a:cubicBezTo>
                    <a:pt x="32" y="9"/>
                    <a:pt x="32" y="9"/>
                    <a:pt x="32" y="9"/>
                  </a:cubicBezTo>
                  <a:cubicBezTo>
                    <a:pt x="32" y="27"/>
                    <a:pt x="32" y="27"/>
                    <a:pt x="32" y="27"/>
                  </a:cubicBezTo>
                  <a:cubicBezTo>
                    <a:pt x="34" y="27"/>
                    <a:pt x="34" y="27"/>
                    <a:pt x="34" y="27"/>
                  </a:cubicBezTo>
                  <a:lnTo>
                    <a:pt x="34" y="9"/>
                  </a:lnTo>
                  <a:close/>
                  <a:moveTo>
                    <a:pt x="52" y="24"/>
                  </a:moveTo>
                  <a:cubicBezTo>
                    <a:pt x="51" y="25"/>
                    <a:pt x="50" y="25"/>
                    <a:pt x="48" y="25"/>
                  </a:cubicBezTo>
                  <a:cubicBezTo>
                    <a:pt x="46" y="25"/>
                    <a:pt x="45" y="25"/>
                    <a:pt x="43" y="24"/>
                  </a:cubicBezTo>
                  <a:cubicBezTo>
                    <a:pt x="42" y="22"/>
                    <a:pt x="42" y="21"/>
                    <a:pt x="42" y="19"/>
                  </a:cubicBezTo>
                  <a:cubicBezTo>
                    <a:pt x="42" y="16"/>
                    <a:pt x="42" y="15"/>
                    <a:pt x="44" y="13"/>
                  </a:cubicBezTo>
                  <a:cubicBezTo>
                    <a:pt x="45" y="12"/>
                    <a:pt x="46" y="11"/>
                    <a:pt x="48" y="11"/>
                  </a:cubicBezTo>
                  <a:cubicBezTo>
                    <a:pt x="50" y="11"/>
                    <a:pt x="51" y="12"/>
                    <a:pt x="52" y="13"/>
                  </a:cubicBezTo>
                  <a:cubicBezTo>
                    <a:pt x="52" y="10"/>
                    <a:pt x="52" y="10"/>
                    <a:pt x="52" y="10"/>
                  </a:cubicBezTo>
                  <a:cubicBezTo>
                    <a:pt x="51" y="9"/>
                    <a:pt x="50" y="9"/>
                    <a:pt x="48" y="9"/>
                  </a:cubicBezTo>
                  <a:cubicBezTo>
                    <a:pt x="45" y="9"/>
                    <a:pt x="43" y="10"/>
                    <a:pt x="41" y="12"/>
                  </a:cubicBezTo>
                  <a:cubicBezTo>
                    <a:pt x="40" y="13"/>
                    <a:pt x="39" y="16"/>
                    <a:pt x="39" y="19"/>
                  </a:cubicBezTo>
                  <a:cubicBezTo>
                    <a:pt x="39" y="21"/>
                    <a:pt x="40" y="24"/>
                    <a:pt x="41" y="25"/>
                  </a:cubicBezTo>
                  <a:cubicBezTo>
                    <a:pt x="43" y="27"/>
                    <a:pt x="45" y="28"/>
                    <a:pt x="47" y="28"/>
                  </a:cubicBezTo>
                  <a:cubicBezTo>
                    <a:pt x="49" y="28"/>
                    <a:pt x="51" y="27"/>
                    <a:pt x="52" y="27"/>
                  </a:cubicBezTo>
                  <a:lnTo>
                    <a:pt x="52" y="24"/>
                  </a:lnTo>
                  <a:close/>
                  <a:moveTo>
                    <a:pt x="66" y="9"/>
                  </a:moveTo>
                  <a:cubicBezTo>
                    <a:pt x="66" y="9"/>
                    <a:pt x="65" y="9"/>
                    <a:pt x="64" y="9"/>
                  </a:cubicBezTo>
                  <a:cubicBezTo>
                    <a:pt x="63" y="9"/>
                    <a:pt x="62" y="9"/>
                    <a:pt x="62" y="10"/>
                  </a:cubicBezTo>
                  <a:cubicBezTo>
                    <a:pt x="61" y="11"/>
                    <a:pt x="60" y="12"/>
                    <a:pt x="60" y="13"/>
                  </a:cubicBezTo>
                  <a:cubicBezTo>
                    <a:pt x="60" y="13"/>
                    <a:pt x="60" y="13"/>
                    <a:pt x="60" y="13"/>
                  </a:cubicBezTo>
                  <a:cubicBezTo>
                    <a:pt x="60" y="9"/>
                    <a:pt x="60" y="9"/>
                    <a:pt x="60" y="9"/>
                  </a:cubicBezTo>
                  <a:cubicBezTo>
                    <a:pt x="57" y="9"/>
                    <a:pt x="57" y="9"/>
                    <a:pt x="57" y="9"/>
                  </a:cubicBezTo>
                  <a:cubicBezTo>
                    <a:pt x="57" y="27"/>
                    <a:pt x="57" y="27"/>
                    <a:pt x="57" y="27"/>
                  </a:cubicBezTo>
                  <a:cubicBezTo>
                    <a:pt x="60" y="27"/>
                    <a:pt x="60" y="27"/>
                    <a:pt x="60" y="27"/>
                  </a:cubicBezTo>
                  <a:cubicBezTo>
                    <a:pt x="60" y="18"/>
                    <a:pt x="60" y="18"/>
                    <a:pt x="60" y="18"/>
                  </a:cubicBezTo>
                  <a:cubicBezTo>
                    <a:pt x="60" y="16"/>
                    <a:pt x="60" y="14"/>
                    <a:pt x="61" y="13"/>
                  </a:cubicBezTo>
                  <a:cubicBezTo>
                    <a:pt x="62" y="12"/>
                    <a:pt x="63" y="12"/>
                    <a:pt x="64" y="12"/>
                  </a:cubicBezTo>
                  <a:cubicBezTo>
                    <a:pt x="65" y="12"/>
                    <a:pt x="66" y="12"/>
                    <a:pt x="66" y="12"/>
                  </a:cubicBezTo>
                  <a:lnTo>
                    <a:pt x="66" y="9"/>
                  </a:lnTo>
                  <a:close/>
                  <a:moveTo>
                    <a:pt x="83" y="11"/>
                  </a:moveTo>
                  <a:cubicBezTo>
                    <a:pt x="81" y="10"/>
                    <a:pt x="79" y="9"/>
                    <a:pt x="76" y="9"/>
                  </a:cubicBezTo>
                  <a:cubicBezTo>
                    <a:pt x="74" y="9"/>
                    <a:pt x="71" y="10"/>
                    <a:pt x="70" y="11"/>
                  </a:cubicBezTo>
                  <a:cubicBezTo>
                    <a:pt x="68" y="13"/>
                    <a:pt x="67" y="15"/>
                    <a:pt x="67" y="19"/>
                  </a:cubicBezTo>
                  <a:cubicBezTo>
                    <a:pt x="67" y="21"/>
                    <a:pt x="68" y="24"/>
                    <a:pt x="70" y="25"/>
                  </a:cubicBezTo>
                  <a:cubicBezTo>
                    <a:pt x="71" y="27"/>
                    <a:pt x="73" y="28"/>
                    <a:pt x="76" y="28"/>
                  </a:cubicBezTo>
                  <a:cubicBezTo>
                    <a:pt x="79" y="28"/>
                    <a:pt x="81" y="27"/>
                    <a:pt x="83" y="25"/>
                  </a:cubicBezTo>
                  <a:cubicBezTo>
                    <a:pt x="84" y="23"/>
                    <a:pt x="85" y="21"/>
                    <a:pt x="85" y="18"/>
                  </a:cubicBezTo>
                  <a:cubicBezTo>
                    <a:pt x="85" y="15"/>
                    <a:pt x="84" y="13"/>
                    <a:pt x="83" y="11"/>
                  </a:cubicBezTo>
                  <a:moveTo>
                    <a:pt x="81" y="23"/>
                  </a:moveTo>
                  <a:cubicBezTo>
                    <a:pt x="80" y="25"/>
                    <a:pt x="78" y="25"/>
                    <a:pt x="76" y="25"/>
                  </a:cubicBezTo>
                  <a:cubicBezTo>
                    <a:pt x="74" y="25"/>
                    <a:pt x="73" y="25"/>
                    <a:pt x="72" y="24"/>
                  </a:cubicBezTo>
                  <a:cubicBezTo>
                    <a:pt x="71" y="22"/>
                    <a:pt x="70" y="21"/>
                    <a:pt x="70" y="18"/>
                  </a:cubicBezTo>
                  <a:cubicBezTo>
                    <a:pt x="70" y="16"/>
                    <a:pt x="71" y="14"/>
                    <a:pt x="72" y="13"/>
                  </a:cubicBezTo>
                  <a:cubicBezTo>
                    <a:pt x="73" y="12"/>
                    <a:pt x="74" y="11"/>
                    <a:pt x="76" y="11"/>
                  </a:cubicBezTo>
                  <a:cubicBezTo>
                    <a:pt x="78" y="11"/>
                    <a:pt x="79" y="12"/>
                    <a:pt x="80" y="13"/>
                  </a:cubicBezTo>
                  <a:cubicBezTo>
                    <a:pt x="82" y="14"/>
                    <a:pt x="82" y="16"/>
                    <a:pt x="82" y="18"/>
                  </a:cubicBezTo>
                  <a:cubicBezTo>
                    <a:pt x="82" y="21"/>
                    <a:pt x="82" y="22"/>
                    <a:pt x="81" y="23"/>
                  </a:cubicBezTo>
                  <a:moveTo>
                    <a:pt x="98" y="19"/>
                  </a:moveTo>
                  <a:cubicBezTo>
                    <a:pt x="97" y="19"/>
                    <a:pt x="96" y="18"/>
                    <a:pt x="95" y="17"/>
                  </a:cubicBezTo>
                  <a:cubicBezTo>
                    <a:pt x="93" y="17"/>
                    <a:pt x="92" y="16"/>
                    <a:pt x="92" y="16"/>
                  </a:cubicBezTo>
                  <a:cubicBezTo>
                    <a:pt x="91" y="15"/>
                    <a:pt x="91" y="15"/>
                    <a:pt x="91" y="14"/>
                  </a:cubicBezTo>
                  <a:cubicBezTo>
                    <a:pt x="91" y="13"/>
                    <a:pt x="91" y="12"/>
                    <a:pt x="92" y="12"/>
                  </a:cubicBezTo>
                  <a:cubicBezTo>
                    <a:pt x="93" y="12"/>
                    <a:pt x="93" y="11"/>
                    <a:pt x="94" y="11"/>
                  </a:cubicBezTo>
                  <a:cubicBezTo>
                    <a:pt x="96" y="11"/>
                    <a:pt x="97" y="12"/>
                    <a:pt x="98" y="13"/>
                  </a:cubicBezTo>
                  <a:cubicBezTo>
                    <a:pt x="98" y="10"/>
                    <a:pt x="98" y="10"/>
                    <a:pt x="98" y="10"/>
                  </a:cubicBezTo>
                  <a:cubicBezTo>
                    <a:pt x="97" y="9"/>
                    <a:pt x="96" y="9"/>
                    <a:pt x="95" y="9"/>
                  </a:cubicBezTo>
                  <a:cubicBezTo>
                    <a:pt x="93" y="9"/>
                    <a:pt x="91" y="9"/>
                    <a:pt x="90" y="10"/>
                  </a:cubicBezTo>
                  <a:cubicBezTo>
                    <a:pt x="89" y="11"/>
                    <a:pt x="88" y="13"/>
                    <a:pt x="88" y="14"/>
                  </a:cubicBezTo>
                  <a:cubicBezTo>
                    <a:pt x="88" y="15"/>
                    <a:pt x="89" y="17"/>
                    <a:pt x="89" y="17"/>
                  </a:cubicBezTo>
                  <a:cubicBezTo>
                    <a:pt x="90" y="18"/>
                    <a:pt x="91" y="19"/>
                    <a:pt x="93" y="19"/>
                  </a:cubicBezTo>
                  <a:cubicBezTo>
                    <a:pt x="94" y="20"/>
                    <a:pt x="95" y="21"/>
                    <a:pt x="96" y="21"/>
                  </a:cubicBezTo>
                  <a:cubicBezTo>
                    <a:pt x="96" y="22"/>
                    <a:pt x="96" y="22"/>
                    <a:pt x="96" y="23"/>
                  </a:cubicBezTo>
                  <a:cubicBezTo>
                    <a:pt x="96" y="25"/>
                    <a:pt x="95" y="25"/>
                    <a:pt x="93" y="25"/>
                  </a:cubicBezTo>
                  <a:cubicBezTo>
                    <a:pt x="91" y="25"/>
                    <a:pt x="90" y="25"/>
                    <a:pt x="88" y="24"/>
                  </a:cubicBezTo>
                  <a:cubicBezTo>
                    <a:pt x="88" y="27"/>
                    <a:pt x="88" y="27"/>
                    <a:pt x="88" y="27"/>
                  </a:cubicBezTo>
                  <a:cubicBezTo>
                    <a:pt x="89" y="27"/>
                    <a:pt x="91" y="28"/>
                    <a:pt x="93" y="28"/>
                  </a:cubicBezTo>
                  <a:cubicBezTo>
                    <a:pt x="95" y="28"/>
                    <a:pt x="96" y="27"/>
                    <a:pt x="98" y="26"/>
                  </a:cubicBezTo>
                  <a:cubicBezTo>
                    <a:pt x="99" y="25"/>
                    <a:pt x="99" y="24"/>
                    <a:pt x="99" y="23"/>
                  </a:cubicBezTo>
                  <a:cubicBezTo>
                    <a:pt x="99" y="21"/>
                    <a:pt x="99" y="20"/>
                    <a:pt x="98" y="19"/>
                  </a:cubicBezTo>
                  <a:moveTo>
                    <a:pt x="117" y="11"/>
                  </a:moveTo>
                  <a:cubicBezTo>
                    <a:pt x="116" y="10"/>
                    <a:pt x="114" y="9"/>
                    <a:pt x="111" y="9"/>
                  </a:cubicBezTo>
                  <a:cubicBezTo>
                    <a:pt x="108" y="9"/>
                    <a:pt x="106" y="10"/>
                    <a:pt x="105" y="11"/>
                  </a:cubicBezTo>
                  <a:cubicBezTo>
                    <a:pt x="103" y="13"/>
                    <a:pt x="102" y="15"/>
                    <a:pt x="102" y="19"/>
                  </a:cubicBezTo>
                  <a:cubicBezTo>
                    <a:pt x="102" y="21"/>
                    <a:pt x="103" y="24"/>
                    <a:pt x="104" y="25"/>
                  </a:cubicBezTo>
                  <a:cubicBezTo>
                    <a:pt x="106" y="27"/>
                    <a:pt x="108" y="28"/>
                    <a:pt x="111" y="28"/>
                  </a:cubicBezTo>
                  <a:cubicBezTo>
                    <a:pt x="114" y="28"/>
                    <a:pt x="116" y="27"/>
                    <a:pt x="117" y="25"/>
                  </a:cubicBezTo>
                  <a:cubicBezTo>
                    <a:pt x="119" y="23"/>
                    <a:pt x="120" y="21"/>
                    <a:pt x="120" y="18"/>
                  </a:cubicBezTo>
                  <a:cubicBezTo>
                    <a:pt x="120" y="15"/>
                    <a:pt x="119" y="13"/>
                    <a:pt x="117" y="11"/>
                  </a:cubicBezTo>
                  <a:moveTo>
                    <a:pt x="115" y="23"/>
                  </a:moveTo>
                  <a:cubicBezTo>
                    <a:pt x="114" y="25"/>
                    <a:pt x="113" y="25"/>
                    <a:pt x="111" y="25"/>
                  </a:cubicBezTo>
                  <a:cubicBezTo>
                    <a:pt x="109" y="25"/>
                    <a:pt x="108" y="25"/>
                    <a:pt x="107" y="24"/>
                  </a:cubicBezTo>
                  <a:cubicBezTo>
                    <a:pt x="105" y="22"/>
                    <a:pt x="105" y="21"/>
                    <a:pt x="105" y="18"/>
                  </a:cubicBezTo>
                  <a:cubicBezTo>
                    <a:pt x="105" y="16"/>
                    <a:pt x="105" y="14"/>
                    <a:pt x="107" y="13"/>
                  </a:cubicBezTo>
                  <a:cubicBezTo>
                    <a:pt x="108" y="12"/>
                    <a:pt x="109" y="11"/>
                    <a:pt x="111" y="11"/>
                  </a:cubicBezTo>
                  <a:cubicBezTo>
                    <a:pt x="113" y="11"/>
                    <a:pt x="114" y="12"/>
                    <a:pt x="115" y="13"/>
                  </a:cubicBezTo>
                  <a:cubicBezTo>
                    <a:pt x="116" y="14"/>
                    <a:pt x="117" y="16"/>
                    <a:pt x="117" y="18"/>
                  </a:cubicBezTo>
                  <a:cubicBezTo>
                    <a:pt x="117" y="21"/>
                    <a:pt x="116" y="22"/>
                    <a:pt x="115" y="23"/>
                  </a:cubicBezTo>
                  <a:moveTo>
                    <a:pt x="132" y="0"/>
                  </a:moveTo>
                  <a:cubicBezTo>
                    <a:pt x="132" y="0"/>
                    <a:pt x="131" y="0"/>
                    <a:pt x="130" y="0"/>
                  </a:cubicBezTo>
                  <a:cubicBezTo>
                    <a:pt x="129" y="0"/>
                    <a:pt x="127" y="1"/>
                    <a:pt x="126" y="2"/>
                  </a:cubicBezTo>
                  <a:cubicBezTo>
                    <a:pt x="125" y="3"/>
                    <a:pt x="125" y="4"/>
                    <a:pt x="125" y="6"/>
                  </a:cubicBezTo>
                  <a:cubicBezTo>
                    <a:pt x="125" y="9"/>
                    <a:pt x="125" y="9"/>
                    <a:pt x="125" y="9"/>
                  </a:cubicBezTo>
                  <a:cubicBezTo>
                    <a:pt x="121" y="9"/>
                    <a:pt x="121" y="9"/>
                    <a:pt x="121" y="9"/>
                  </a:cubicBezTo>
                  <a:cubicBezTo>
                    <a:pt x="121" y="12"/>
                    <a:pt x="121" y="12"/>
                    <a:pt x="121" y="12"/>
                  </a:cubicBezTo>
                  <a:cubicBezTo>
                    <a:pt x="125" y="12"/>
                    <a:pt x="125" y="12"/>
                    <a:pt x="125" y="12"/>
                  </a:cubicBezTo>
                  <a:cubicBezTo>
                    <a:pt x="125" y="27"/>
                    <a:pt x="125" y="27"/>
                    <a:pt x="125" y="27"/>
                  </a:cubicBezTo>
                  <a:cubicBezTo>
                    <a:pt x="127" y="27"/>
                    <a:pt x="127" y="27"/>
                    <a:pt x="127" y="27"/>
                  </a:cubicBezTo>
                  <a:cubicBezTo>
                    <a:pt x="127" y="12"/>
                    <a:pt x="127" y="12"/>
                    <a:pt x="127" y="12"/>
                  </a:cubicBezTo>
                  <a:cubicBezTo>
                    <a:pt x="132" y="12"/>
                    <a:pt x="132" y="12"/>
                    <a:pt x="132" y="12"/>
                  </a:cubicBezTo>
                  <a:cubicBezTo>
                    <a:pt x="132" y="9"/>
                    <a:pt x="132" y="9"/>
                    <a:pt x="132" y="9"/>
                  </a:cubicBezTo>
                  <a:cubicBezTo>
                    <a:pt x="127" y="9"/>
                    <a:pt x="127" y="9"/>
                    <a:pt x="127" y="9"/>
                  </a:cubicBezTo>
                  <a:cubicBezTo>
                    <a:pt x="127" y="6"/>
                    <a:pt x="127" y="6"/>
                    <a:pt x="127" y="6"/>
                  </a:cubicBezTo>
                  <a:cubicBezTo>
                    <a:pt x="127" y="4"/>
                    <a:pt x="128" y="3"/>
                    <a:pt x="130" y="3"/>
                  </a:cubicBezTo>
                  <a:cubicBezTo>
                    <a:pt x="131" y="3"/>
                    <a:pt x="132" y="3"/>
                    <a:pt x="132" y="3"/>
                  </a:cubicBezTo>
                  <a:lnTo>
                    <a:pt x="132" y="0"/>
                  </a:lnTo>
                  <a:close/>
                  <a:moveTo>
                    <a:pt x="144" y="25"/>
                  </a:moveTo>
                  <a:cubicBezTo>
                    <a:pt x="143" y="25"/>
                    <a:pt x="142" y="25"/>
                    <a:pt x="142" y="25"/>
                  </a:cubicBezTo>
                  <a:cubicBezTo>
                    <a:pt x="141" y="25"/>
                    <a:pt x="140" y="25"/>
                    <a:pt x="140" y="25"/>
                  </a:cubicBezTo>
                  <a:cubicBezTo>
                    <a:pt x="139" y="24"/>
                    <a:pt x="139" y="23"/>
                    <a:pt x="139" y="22"/>
                  </a:cubicBezTo>
                  <a:cubicBezTo>
                    <a:pt x="139" y="12"/>
                    <a:pt x="139" y="12"/>
                    <a:pt x="139" y="12"/>
                  </a:cubicBezTo>
                  <a:cubicBezTo>
                    <a:pt x="144" y="12"/>
                    <a:pt x="144" y="12"/>
                    <a:pt x="144" y="12"/>
                  </a:cubicBezTo>
                  <a:cubicBezTo>
                    <a:pt x="144" y="9"/>
                    <a:pt x="144" y="9"/>
                    <a:pt x="144" y="9"/>
                  </a:cubicBezTo>
                  <a:cubicBezTo>
                    <a:pt x="139" y="9"/>
                    <a:pt x="139" y="9"/>
                    <a:pt x="139" y="9"/>
                  </a:cubicBezTo>
                  <a:cubicBezTo>
                    <a:pt x="139" y="4"/>
                    <a:pt x="139" y="4"/>
                    <a:pt x="139" y="4"/>
                  </a:cubicBezTo>
                  <a:cubicBezTo>
                    <a:pt x="138" y="4"/>
                    <a:pt x="137" y="5"/>
                    <a:pt x="136" y="5"/>
                  </a:cubicBezTo>
                  <a:cubicBezTo>
                    <a:pt x="136" y="9"/>
                    <a:pt x="136" y="9"/>
                    <a:pt x="136" y="9"/>
                  </a:cubicBezTo>
                  <a:cubicBezTo>
                    <a:pt x="133" y="9"/>
                    <a:pt x="133" y="9"/>
                    <a:pt x="133" y="9"/>
                  </a:cubicBezTo>
                  <a:cubicBezTo>
                    <a:pt x="133" y="12"/>
                    <a:pt x="133" y="12"/>
                    <a:pt x="133" y="12"/>
                  </a:cubicBezTo>
                  <a:cubicBezTo>
                    <a:pt x="136" y="12"/>
                    <a:pt x="136" y="12"/>
                    <a:pt x="136" y="12"/>
                  </a:cubicBezTo>
                  <a:cubicBezTo>
                    <a:pt x="136" y="22"/>
                    <a:pt x="136" y="22"/>
                    <a:pt x="136" y="22"/>
                  </a:cubicBezTo>
                  <a:cubicBezTo>
                    <a:pt x="136" y="26"/>
                    <a:pt x="138" y="28"/>
                    <a:pt x="141" y="28"/>
                  </a:cubicBezTo>
                  <a:cubicBezTo>
                    <a:pt x="142" y="28"/>
                    <a:pt x="143" y="28"/>
                    <a:pt x="144" y="27"/>
                  </a:cubicBezTo>
                  <a:lnTo>
                    <a:pt x="144" y="25"/>
                  </a:lnTo>
                  <a:close/>
                  <a:moveTo>
                    <a:pt x="170" y="19"/>
                  </a:moveTo>
                  <a:cubicBezTo>
                    <a:pt x="169" y="17"/>
                    <a:pt x="168" y="16"/>
                    <a:pt x="167" y="16"/>
                  </a:cubicBezTo>
                  <a:cubicBezTo>
                    <a:pt x="167" y="16"/>
                    <a:pt x="167" y="16"/>
                    <a:pt x="167" y="16"/>
                  </a:cubicBezTo>
                  <a:cubicBezTo>
                    <a:pt x="169" y="15"/>
                    <a:pt x="170" y="15"/>
                    <a:pt x="171" y="13"/>
                  </a:cubicBezTo>
                  <a:cubicBezTo>
                    <a:pt x="172" y="12"/>
                    <a:pt x="173" y="11"/>
                    <a:pt x="173" y="9"/>
                  </a:cubicBezTo>
                  <a:cubicBezTo>
                    <a:pt x="173" y="7"/>
                    <a:pt x="172" y="5"/>
                    <a:pt x="171" y="4"/>
                  </a:cubicBezTo>
                  <a:cubicBezTo>
                    <a:pt x="169" y="3"/>
                    <a:pt x="168" y="2"/>
                    <a:pt x="165" y="2"/>
                  </a:cubicBezTo>
                  <a:cubicBezTo>
                    <a:pt x="157" y="2"/>
                    <a:pt x="157" y="2"/>
                    <a:pt x="157" y="2"/>
                  </a:cubicBezTo>
                  <a:cubicBezTo>
                    <a:pt x="157" y="27"/>
                    <a:pt x="157" y="27"/>
                    <a:pt x="157" y="27"/>
                  </a:cubicBezTo>
                  <a:cubicBezTo>
                    <a:pt x="160" y="27"/>
                    <a:pt x="160" y="27"/>
                    <a:pt x="160" y="27"/>
                  </a:cubicBezTo>
                  <a:cubicBezTo>
                    <a:pt x="160" y="17"/>
                    <a:pt x="160" y="17"/>
                    <a:pt x="160" y="17"/>
                  </a:cubicBezTo>
                  <a:cubicBezTo>
                    <a:pt x="163" y="17"/>
                    <a:pt x="163" y="17"/>
                    <a:pt x="163" y="17"/>
                  </a:cubicBezTo>
                  <a:cubicBezTo>
                    <a:pt x="165" y="17"/>
                    <a:pt x="166" y="18"/>
                    <a:pt x="167" y="20"/>
                  </a:cubicBezTo>
                  <a:cubicBezTo>
                    <a:pt x="170" y="27"/>
                    <a:pt x="170" y="27"/>
                    <a:pt x="170" y="27"/>
                  </a:cubicBezTo>
                  <a:cubicBezTo>
                    <a:pt x="174" y="27"/>
                    <a:pt x="174" y="27"/>
                    <a:pt x="174" y="27"/>
                  </a:cubicBezTo>
                  <a:lnTo>
                    <a:pt x="170" y="19"/>
                  </a:lnTo>
                  <a:close/>
                  <a:moveTo>
                    <a:pt x="168" y="13"/>
                  </a:moveTo>
                  <a:cubicBezTo>
                    <a:pt x="167" y="13"/>
                    <a:pt x="166" y="14"/>
                    <a:pt x="164" y="14"/>
                  </a:cubicBezTo>
                  <a:cubicBezTo>
                    <a:pt x="160" y="14"/>
                    <a:pt x="160" y="14"/>
                    <a:pt x="160" y="14"/>
                  </a:cubicBezTo>
                  <a:cubicBezTo>
                    <a:pt x="160" y="5"/>
                    <a:pt x="160" y="5"/>
                    <a:pt x="160" y="5"/>
                  </a:cubicBezTo>
                  <a:cubicBezTo>
                    <a:pt x="165" y="5"/>
                    <a:pt x="165" y="5"/>
                    <a:pt x="165" y="5"/>
                  </a:cubicBezTo>
                  <a:cubicBezTo>
                    <a:pt x="166" y="5"/>
                    <a:pt x="167" y="5"/>
                    <a:pt x="168" y="6"/>
                  </a:cubicBezTo>
                  <a:cubicBezTo>
                    <a:pt x="169" y="7"/>
                    <a:pt x="170" y="8"/>
                    <a:pt x="170" y="9"/>
                  </a:cubicBezTo>
                  <a:cubicBezTo>
                    <a:pt x="170" y="10"/>
                    <a:pt x="169" y="12"/>
                    <a:pt x="168" y="13"/>
                  </a:cubicBezTo>
                  <a:moveTo>
                    <a:pt x="192" y="18"/>
                  </a:moveTo>
                  <a:cubicBezTo>
                    <a:pt x="192" y="15"/>
                    <a:pt x="192" y="13"/>
                    <a:pt x="190" y="11"/>
                  </a:cubicBezTo>
                  <a:cubicBezTo>
                    <a:pt x="189" y="10"/>
                    <a:pt x="187" y="9"/>
                    <a:pt x="185" y="9"/>
                  </a:cubicBezTo>
                  <a:cubicBezTo>
                    <a:pt x="182" y="9"/>
                    <a:pt x="180" y="10"/>
                    <a:pt x="179" y="11"/>
                  </a:cubicBezTo>
                  <a:cubicBezTo>
                    <a:pt x="177" y="13"/>
                    <a:pt x="176" y="15"/>
                    <a:pt x="176" y="18"/>
                  </a:cubicBezTo>
                  <a:cubicBezTo>
                    <a:pt x="176" y="21"/>
                    <a:pt x="177" y="24"/>
                    <a:pt x="179" y="25"/>
                  </a:cubicBezTo>
                  <a:cubicBezTo>
                    <a:pt x="180" y="27"/>
                    <a:pt x="182" y="28"/>
                    <a:pt x="185" y="28"/>
                  </a:cubicBezTo>
                  <a:cubicBezTo>
                    <a:pt x="187" y="28"/>
                    <a:pt x="189" y="27"/>
                    <a:pt x="191" y="26"/>
                  </a:cubicBezTo>
                  <a:cubicBezTo>
                    <a:pt x="191" y="23"/>
                    <a:pt x="191" y="23"/>
                    <a:pt x="191" y="23"/>
                  </a:cubicBezTo>
                  <a:cubicBezTo>
                    <a:pt x="189" y="25"/>
                    <a:pt x="187" y="25"/>
                    <a:pt x="185" y="25"/>
                  </a:cubicBezTo>
                  <a:cubicBezTo>
                    <a:pt x="183" y="25"/>
                    <a:pt x="182" y="25"/>
                    <a:pt x="181" y="24"/>
                  </a:cubicBezTo>
                  <a:cubicBezTo>
                    <a:pt x="180" y="23"/>
                    <a:pt x="179" y="21"/>
                    <a:pt x="179" y="19"/>
                  </a:cubicBezTo>
                  <a:cubicBezTo>
                    <a:pt x="192" y="19"/>
                    <a:pt x="192" y="19"/>
                    <a:pt x="192" y="19"/>
                  </a:cubicBezTo>
                  <a:lnTo>
                    <a:pt x="192" y="18"/>
                  </a:lnTo>
                  <a:close/>
                  <a:moveTo>
                    <a:pt x="179" y="17"/>
                  </a:moveTo>
                  <a:cubicBezTo>
                    <a:pt x="180" y="15"/>
                    <a:pt x="180" y="14"/>
                    <a:pt x="181" y="13"/>
                  </a:cubicBezTo>
                  <a:cubicBezTo>
                    <a:pt x="182" y="12"/>
                    <a:pt x="183" y="11"/>
                    <a:pt x="185" y="11"/>
                  </a:cubicBezTo>
                  <a:cubicBezTo>
                    <a:pt x="186" y="11"/>
                    <a:pt x="187" y="12"/>
                    <a:pt x="188" y="13"/>
                  </a:cubicBezTo>
                  <a:cubicBezTo>
                    <a:pt x="189" y="14"/>
                    <a:pt x="189" y="15"/>
                    <a:pt x="189" y="17"/>
                  </a:cubicBezTo>
                  <a:lnTo>
                    <a:pt x="179" y="17"/>
                  </a:lnTo>
                  <a:close/>
                  <a:moveTo>
                    <a:pt x="205" y="19"/>
                  </a:moveTo>
                  <a:cubicBezTo>
                    <a:pt x="204" y="19"/>
                    <a:pt x="203" y="18"/>
                    <a:pt x="201" y="17"/>
                  </a:cubicBezTo>
                  <a:cubicBezTo>
                    <a:pt x="200" y="17"/>
                    <a:pt x="199" y="16"/>
                    <a:pt x="199" y="16"/>
                  </a:cubicBezTo>
                  <a:cubicBezTo>
                    <a:pt x="198" y="15"/>
                    <a:pt x="198" y="15"/>
                    <a:pt x="198" y="14"/>
                  </a:cubicBezTo>
                  <a:cubicBezTo>
                    <a:pt x="198" y="13"/>
                    <a:pt x="198" y="12"/>
                    <a:pt x="199" y="12"/>
                  </a:cubicBezTo>
                  <a:cubicBezTo>
                    <a:pt x="199" y="12"/>
                    <a:pt x="200" y="11"/>
                    <a:pt x="201" y="11"/>
                  </a:cubicBezTo>
                  <a:cubicBezTo>
                    <a:pt x="203" y="11"/>
                    <a:pt x="204" y="12"/>
                    <a:pt x="205" y="13"/>
                  </a:cubicBezTo>
                  <a:cubicBezTo>
                    <a:pt x="205" y="10"/>
                    <a:pt x="205" y="10"/>
                    <a:pt x="205" y="10"/>
                  </a:cubicBezTo>
                  <a:cubicBezTo>
                    <a:pt x="204" y="9"/>
                    <a:pt x="203" y="9"/>
                    <a:pt x="201" y="9"/>
                  </a:cubicBezTo>
                  <a:cubicBezTo>
                    <a:pt x="200" y="9"/>
                    <a:pt x="198" y="9"/>
                    <a:pt x="197" y="10"/>
                  </a:cubicBezTo>
                  <a:cubicBezTo>
                    <a:pt x="196" y="11"/>
                    <a:pt x="195" y="13"/>
                    <a:pt x="195" y="14"/>
                  </a:cubicBezTo>
                  <a:cubicBezTo>
                    <a:pt x="195" y="15"/>
                    <a:pt x="195" y="17"/>
                    <a:pt x="196" y="17"/>
                  </a:cubicBezTo>
                  <a:cubicBezTo>
                    <a:pt x="197" y="18"/>
                    <a:pt x="198" y="19"/>
                    <a:pt x="199" y="19"/>
                  </a:cubicBezTo>
                  <a:cubicBezTo>
                    <a:pt x="201" y="20"/>
                    <a:pt x="202" y="21"/>
                    <a:pt x="202" y="21"/>
                  </a:cubicBezTo>
                  <a:cubicBezTo>
                    <a:pt x="203" y="22"/>
                    <a:pt x="203" y="22"/>
                    <a:pt x="203" y="23"/>
                  </a:cubicBezTo>
                  <a:cubicBezTo>
                    <a:pt x="203" y="25"/>
                    <a:pt x="202" y="25"/>
                    <a:pt x="200" y="25"/>
                  </a:cubicBezTo>
                  <a:cubicBezTo>
                    <a:pt x="198" y="25"/>
                    <a:pt x="196" y="25"/>
                    <a:pt x="195" y="24"/>
                  </a:cubicBezTo>
                  <a:cubicBezTo>
                    <a:pt x="195" y="27"/>
                    <a:pt x="195" y="27"/>
                    <a:pt x="195" y="27"/>
                  </a:cubicBezTo>
                  <a:cubicBezTo>
                    <a:pt x="196" y="27"/>
                    <a:pt x="198" y="28"/>
                    <a:pt x="200" y="28"/>
                  </a:cubicBezTo>
                  <a:cubicBezTo>
                    <a:pt x="202" y="28"/>
                    <a:pt x="203" y="27"/>
                    <a:pt x="204" y="26"/>
                  </a:cubicBezTo>
                  <a:cubicBezTo>
                    <a:pt x="206" y="25"/>
                    <a:pt x="206" y="24"/>
                    <a:pt x="206" y="23"/>
                  </a:cubicBezTo>
                  <a:cubicBezTo>
                    <a:pt x="206" y="21"/>
                    <a:pt x="206" y="20"/>
                    <a:pt x="205" y="19"/>
                  </a:cubicBezTo>
                  <a:moveTo>
                    <a:pt x="225" y="18"/>
                  </a:moveTo>
                  <a:cubicBezTo>
                    <a:pt x="225" y="15"/>
                    <a:pt x="224" y="13"/>
                    <a:pt x="223" y="11"/>
                  </a:cubicBezTo>
                  <a:cubicBezTo>
                    <a:pt x="222" y="10"/>
                    <a:pt x="220" y="9"/>
                    <a:pt x="217" y="9"/>
                  </a:cubicBezTo>
                  <a:cubicBezTo>
                    <a:pt x="215" y="9"/>
                    <a:pt x="213" y="10"/>
                    <a:pt x="211" y="11"/>
                  </a:cubicBezTo>
                  <a:cubicBezTo>
                    <a:pt x="210" y="13"/>
                    <a:pt x="209" y="15"/>
                    <a:pt x="209" y="18"/>
                  </a:cubicBezTo>
                  <a:cubicBezTo>
                    <a:pt x="209" y="21"/>
                    <a:pt x="210" y="24"/>
                    <a:pt x="211" y="25"/>
                  </a:cubicBezTo>
                  <a:cubicBezTo>
                    <a:pt x="213" y="27"/>
                    <a:pt x="215" y="28"/>
                    <a:pt x="217" y="28"/>
                  </a:cubicBezTo>
                  <a:cubicBezTo>
                    <a:pt x="220" y="28"/>
                    <a:pt x="222" y="27"/>
                    <a:pt x="223" y="26"/>
                  </a:cubicBezTo>
                  <a:cubicBezTo>
                    <a:pt x="223" y="23"/>
                    <a:pt x="223" y="23"/>
                    <a:pt x="223" y="23"/>
                  </a:cubicBezTo>
                  <a:cubicBezTo>
                    <a:pt x="222" y="25"/>
                    <a:pt x="220" y="25"/>
                    <a:pt x="218" y="25"/>
                  </a:cubicBezTo>
                  <a:cubicBezTo>
                    <a:pt x="216" y="25"/>
                    <a:pt x="215" y="25"/>
                    <a:pt x="213" y="24"/>
                  </a:cubicBezTo>
                  <a:cubicBezTo>
                    <a:pt x="212" y="23"/>
                    <a:pt x="212" y="21"/>
                    <a:pt x="212" y="19"/>
                  </a:cubicBezTo>
                  <a:cubicBezTo>
                    <a:pt x="225" y="19"/>
                    <a:pt x="225" y="19"/>
                    <a:pt x="225" y="19"/>
                  </a:cubicBezTo>
                  <a:lnTo>
                    <a:pt x="225" y="18"/>
                  </a:lnTo>
                  <a:close/>
                  <a:moveTo>
                    <a:pt x="212" y="17"/>
                  </a:moveTo>
                  <a:cubicBezTo>
                    <a:pt x="212" y="15"/>
                    <a:pt x="213" y="14"/>
                    <a:pt x="214" y="13"/>
                  </a:cubicBezTo>
                  <a:cubicBezTo>
                    <a:pt x="215" y="12"/>
                    <a:pt x="216" y="11"/>
                    <a:pt x="217" y="11"/>
                  </a:cubicBezTo>
                  <a:cubicBezTo>
                    <a:pt x="219" y="11"/>
                    <a:pt x="220" y="12"/>
                    <a:pt x="221" y="13"/>
                  </a:cubicBezTo>
                  <a:cubicBezTo>
                    <a:pt x="221" y="14"/>
                    <a:pt x="222" y="15"/>
                    <a:pt x="222" y="17"/>
                  </a:cubicBezTo>
                  <a:lnTo>
                    <a:pt x="212" y="17"/>
                  </a:lnTo>
                  <a:close/>
                  <a:moveTo>
                    <a:pt x="242" y="16"/>
                  </a:moveTo>
                  <a:cubicBezTo>
                    <a:pt x="242" y="11"/>
                    <a:pt x="239" y="9"/>
                    <a:pt x="235" y="9"/>
                  </a:cubicBezTo>
                  <a:cubicBezTo>
                    <a:pt x="234" y="9"/>
                    <a:pt x="233" y="9"/>
                    <a:pt x="232" y="9"/>
                  </a:cubicBezTo>
                  <a:cubicBezTo>
                    <a:pt x="230" y="10"/>
                    <a:pt x="230" y="10"/>
                    <a:pt x="229" y="11"/>
                  </a:cubicBezTo>
                  <a:cubicBezTo>
                    <a:pt x="229" y="14"/>
                    <a:pt x="229" y="14"/>
                    <a:pt x="229" y="14"/>
                  </a:cubicBezTo>
                  <a:cubicBezTo>
                    <a:pt x="231" y="12"/>
                    <a:pt x="233" y="11"/>
                    <a:pt x="235" y="11"/>
                  </a:cubicBezTo>
                  <a:cubicBezTo>
                    <a:pt x="237" y="11"/>
                    <a:pt x="239" y="13"/>
                    <a:pt x="239" y="16"/>
                  </a:cubicBezTo>
                  <a:cubicBezTo>
                    <a:pt x="233" y="17"/>
                    <a:pt x="233" y="17"/>
                    <a:pt x="233" y="17"/>
                  </a:cubicBezTo>
                  <a:cubicBezTo>
                    <a:pt x="229" y="17"/>
                    <a:pt x="227" y="19"/>
                    <a:pt x="227" y="23"/>
                  </a:cubicBezTo>
                  <a:cubicBezTo>
                    <a:pt x="227" y="24"/>
                    <a:pt x="228" y="25"/>
                    <a:pt x="229" y="26"/>
                  </a:cubicBezTo>
                  <a:cubicBezTo>
                    <a:pt x="230" y="27"/>
                    <a:pt x="231" y="28"/>
                    <a:pt x="233" y="28"/>
                  </a:cubicBezTo>
                  <a:cubicBezTo>
                    <a:pt x="235" y="28"/>
                    <a:pt x="237" y="27"/>
                    <a:pt x="239" y="25"/>
                  </a:cubicBezTo>
                  <a:cubicBezTo>
                    <a:pt x="239" y="25"/>
                    <a:pt x="239" y="25"/>
                    <a:pt x="239" y="25"/>
                  </a:cubicBezTo>
                  <a:cubicBezTo>
                    <a:pt x="239" y="27"/>
                    <a:pt x="239" y="27"/>
                    <a:pt x="239" y="27"/>
                  </a:cubicBezTo>
                  <a:cubicBezTo>
                    <a:pt x="242" y="27"/>
                    <a:pt x="242" y="27"/>
                    <a:pt x="242" y="27"/>
                  </a:cubicBezTo>
                  <a:lnTo>
                    <a:pt x="242" y="16"/>
                  </a:lnTo>
                  <a:close/>
                  <a:moveTo>
                    <a:pt x="239" y="20"/>
                  </a:moveTo>
                  <a:cubicBezTo>
                    <a:pt x="239" y="22"/>
                    <a:pt x="238" y="23"/>
                    <a:pt x="237" y="24"/>
                  </a:cubicBezTo>
                  <a:cubicBezTo>
                    <a:pt x="236" y="25"/>
                    <a:pt x="235" y="25"/>
                    <a:pt x="234" y="25"/>
                  </a:cubicBezTo>
                  <a:cubicBezTo>
                    <a:pt x="233" y="25"/>
                    <a:pt x="232" y="25"/>
                    <a:pt x="231" y="25"/>
                  </a:cubicBezTo>
                  <a:cubicBezTo>
                    <a:pt x="231" y="24"/>
                    <a:pt x="230" y="23"/>
                    <a:pt x="230" y="22"/>
                  </a:cubicBezTo>
                  <a:cubicBezTo>
                    <a:pt x="230" y="21"/>
                    <a:pt x="230" y="21"/>
                    <a:pt x="231" y="20"/>
                  </a:cubicBezTo>
                  <a:cubicBezTo>
                    <a:pt x="232" y="19"/>
                    <a:pt x="233" y="19"/>
                    <a:pt x="234" y="19"/>
                  </a:cubicBezTo>
                  <a:cubicBezTo>
                    <a:pt x="239" y="18"/>
                    <a:pt x="239" y="18"/>
                    <a:pt x="239" y="18"/>
                  </a:cubicBezTo>
                  <a:lnTo>
                    <a:pt x="239" y="20"/>
                  </a:lnTo>
                  <a:close/>
                  <a:moveTo>
                    <a:pt x="256" y="9"/>
                  </a:moveTo>
                  <a:cubicBezTo>
                    <a:pt x="256" y="9"/>
                    <a:pt x="255" y="9"/>
                    <a:pt x="255" y="9"/>
                  </a:cubicBezTo>
                  <a:cubicBezTo>
                    <a:pt x="254" y="9"/>
                    <a:pt x="253" y="9"/>
                    <a:pt x="252" y="10"/>
                  </a:cubicBezTo>
                  <a:cubicBezTo>
                    <a:pt x="251" y="11"/>
                    <a:pt x="250" y="12"/>
                    <a:pt x="250" y="13"/>
                  </a:cubicBezTo>
                  <a:cubicBezTo>
                    <a:pt x="250" y="13"/>
                    <a:pt x="250" y="13"/>
                    <a:pt x="250" y="13"/>
                  </a:cubicBezTo>
                  <a:cubicBezTo>
                    <a:pt x="250" y="9"/>
                    <a:pt x="250" y="9"/>
                    <a:pt x="250" y="9"/>
                  </a:cubicBezTo>
                  <a:cubicBezTo>
                    <a:pt x="247" y="9"/>
                    <a:pt x="247" y="9"/>
                    <a:pt x="247" y="9"/>
                  </a:cubicBezTo>
                  <a:cubicBezTo>
                    <a:pt x="247" y="27"/>
                    <a:pt x="247" y="27"/>
                    <a:pt x="247" y="27"/>
                  </a:cubicBezTo>
                  <a:cubicBezTo>
                    <a:pt x="250" y="27"/>
                    <a:pt x="250" y="27"/>
                    <a:pt x="250" y="27"/>
                  </a:cubicBezTo>
                  <a:cubicBezTo>
                    <a:pt x="250" y="18"/>
                    <a:pt x="250" y="18"/>
                    <a:pt x="250" y="18"/>
                  </a:cubicBezTo>
                  <a:cubicBezTo>
                    <a:pt x="250" y="16"/>
                    <a:pt x="250" y="14"/>
                    <a:pt x="251" y="13"/>
                  </a:cubicBezTo>
                  <a:cubicBezTo>
                    <a:pt x="252" y="12"/>
                    <a:pt x="253" y="12"/>
                    <a:pt x="254" y="12"/>
                  </a:cubicBezTo>
                  <a:cubicBezTo>
                    <a:pt x="255" y="12"/>
                    <a:pt x="256" y="12"/>
                    <a:pt x="256" y="12"/>
                  </a:cubicBezTo>
                  <a:lnTo>
                    <a:pt x="256" y="9"/>
                  </a:lnTo>
                  <a:close/>
                  <a:moveTo>
                    <a:pt x="271" y="24"/>
                  </a:moveTo>
                  <a:cubicBezTo>
                    <a:pt x="270" y="25"/>
                    <a:pt x="268" y="25"/>
                    <a:pt x="267" y="25"/>
                  </a:cubicBezTo>
                  <a:cubicBezTo>
                    <a:pt x="265" y="25"/>
                    <a:pt x="263" y="25"/>
                    <a:pt x="262" y="24"/>
                  </a:cubicBezTo>
                  <a:cubicBezTo>
                    <a:pt x="261" y="22"/>
                    <a:pt x="260" y="21"/>
                    <a:pt x="260" y="19"/>
                  </a:cubicBezTo>
                  <a:cubicBezTo>
                    <a:pt x="260" y="16"/>
                    <a:pt x="261" y="15"/>
                    <a:pt x="262" y="13"/>
                  </a:cubicBezTo>
                  <a:cubicBezTo>
                    <a:pt x="263" y="12"/>
                    <a:pt x="265" y="11"/>
                    <a:pt x="267" y="11"/>
                  </a:cubicBezTo>
                  <a:cubicBezTo>
                    <a:pt x="268" y="11"/>
                    <a:pt x="270" y="12"/>
                    <a:pt x="271" y="13"/>
                  </a:cubicBezTo>
                  <a:cubicBezTo>
                    <a:pt x="271" y="10"/>
                    <a:pt x="271" y="10"/>
                    <a:pt x="271" y="10"/>
                  </a:cubicBezTo>
                  <a:cubicBezTo>
                    <a:pt x="270" y="9"/>
                    <a:pt x="268" y="9"/>
                    <a:pt x="267" y="9"/>
                  </a:cubicBezTo>
                  <a:cubicBezTo>
                    <a:pt x="264" y="9"/>
                    <a:pt x="262" y="10"/>
                    <a:pt x="260" y="12"/>
                  </a:cubicBezTo>
                  <a:cubicBezTo>
                    <a:pt x="258" y="13"/>
                    <a:pt x="257" y="16"/>
                    <a:pt x="257" y="19"/>
                  </a:cubicBezTo>
                  <a:cubicBezTo>
                    <a:pt x="257" y="21"/>
                    <a:pt x="258" y="24"/>
                    <a:pt x="260" y="25"/>
                  </a:cubicBezTo>
                  <a:cubicBezTo>
                    <a:pt x="261" y="27"/>
                    <a:pt x="263" y="28"/>
                    <a:pt x="266" y="28"/>
                  </a:cubicBezTo>
                  <a:cubicBezTo>
                    <a:pt x="268" y="28"/>
                    <a:pt x="270" y="27"/>
                    <a:pt x="271" y="27"/>
                  </a:cubicBezTo>
                  <a:lnTo>
                    <a:pt x="271" y="24"/>
                  </a:lnTo>
                  <a:close/>
                  <a:moveTo>
                    <a:pt x="290" y="16"/>
                  </a:moveTo>
                  <a:cubicBezTo>
                    <a:pt x="290" y="11"/>
                    <a:pt x="288" y="9"/>
                    <a:pt x="284" y="9"/>
                  </a:cubicBezTo>
                  <a:cubicBezTo>
                    <a:pt x="282" y="9"/>
                    <a:pt x="280" y="10"/>
                    <a:pt x="278" y="12"/>
                  </a:cubicBezTo>
                  <a:cubicBezTo>
                    <a:pt x="278" y="12"/>
                    <a:pt x="278" y="12"/>
                    <a:pt x="278" y="12"/>
                  </a:cubicBezTo>
                  <a:cubicBezTo>
                    <a:pt x="278" y="1"/>
                    <a:pt x="278" y="1"/>
                    <a:pt x="278" y="1"/>
                  </a:cubicBezTo>
                  <a:cubicBezTo>
                    <a:pt x="275" y="1"/>
                    <a:pt x="275" y="1"/>
                    <a:pt x="275" y="1"/>
                  </a:cubicBezTo>
                  <a:cubicBezTo>
                    <a:pt x="275" y="27"/>
                    <a:pt x="275" y="27"/>
                    <a:pt x="275" y="27"/>
                  </a:cubicBezTo>
                  <a:cubicBezTo>
                    <a:pt x="278" y="27"/>
                    <a:pt x="278" y="27"/>
                    <a:pt x="278" y="27"/>
                  </a:cubicBezTo>
                  <a:cubicBezTo>
                    <a:pt x="278" y="17"/>
                    <a:pt x="278" y="17"/>
                    <a:pt x="278" y="17"/>
                  </a:cubicBezTo>
                  <a:cubicBezTo>
                    <a:pt x="278" y="15"/>
                    <a:pt x="279" y="14"/>
                    <a:pt x="280" y="13"/>
                  </a:cubicBezTo>
                  <a:cubicBezTo>
                    <a:pt x="281" y="12"/>
                    <a:pt x="282" y="11"/>
                    <a:pt x="283" y="11"/>
                  </a:cubicBezTo>
                  <a:cubicBezTo>
                    <a:pt x="286" y="11"/>
                    <a:pt x="287" y="13"/>
                    <a:pt x="287" y="17"/>
                  </a:cubicBezTo>
                  <a:cubicBezTo>
                    <a:pt x="287" y="27"/>
                    <a:pt x="287" y="27"/>
                    <a:pt x="287" y="27"/>
                  </a:cubicBezTo>
                  <a:cubicBezTo>
                    <a:pt x="290" y="27"/>
                    <a:pt x="290" y="27"/>
                    <a:pt x="290" y="27"/>
                  </a:cubicBezTo>
                  <a:lnTo>
                    <a:pt x="290" y="16"/>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Tree>
    <p:extLst>
      <p:ext uri="{BB962C8B-B14F-4D97-AF65-F5344CB8AC3E}">
        <p14:creationId xmlns:p14="http://schemas.microsoft.com/office/powerpoint/2010/main" val="138587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667" y="1797844"/>
            <a:ext cx="8466667" cy="3262313"/>
          </a:xfrm>
          <a:prstGeom prst="rect">
            <a:avLst/>
          </a:prstGeom>
        </p:spPr>
      </p:pic>
    </p:spTree>
    <p:extLst>
      <p:ext uri="{BB962C8B-B14F-4D97-AF65-F5344CB8AC3E}">
        <p14:creationId xmlns:p14="http://schemas.microsoft.com/office/powerpoint/2010/main" val="87744208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01930" y="3877272"/>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11984505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Video title</a:t>
            </a:r>
            <a:endParaRPr lang="en-US" dirty="0"/>
          </a:p>
        </p:txBody>
      </p:sp>
    </p:spTree>
    <p:extLst>
      <p:ext uri="{BB962C8B-B14F-4D97-AF65-F5344CB8AC3E}">
        <p14:creationId xmlns:p14="http://schemas.microsoft.com/office/powerpoint/2010/main" val="20261965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3"/>
            <a:ext cx="8740143" cy="1796217"/>
          </a:xfrm>
          <a:noFill/>
        </p:spPr>
        <p:txBody>
          <a:bodyPr tIns="78456" bIns="78456" anchor="t" anchorCtr="0"/>
          <a:lstStyle>
            <a:lvl1pPr>
              <a:defRPr sz="6333" spc="-72" baseline="0">
                <a:solidFill>
                  <a:schemeClr val="tx1"/>
                </a:solidFill>
              </a:defRPr>
            </a:lvl1pPr>
          </a:lstStyle>
          <a:p>
            <a:r>
              <a:rPr lang="en-US" dirty="0" smtClean="0"/>
              <a:t>Section title</a:t>
            </a:r>
            <a:endParaRPr lang="en-US" dirty="0"/>
          </a:p>
        </p:txBody>
      </p:sp>
    </p:spTree>
    <p:extLst>
      <p:ext uri="{BB962C8B-B14F-4D97-AF65-F5344CB8AC3E}">
        <p14:creationId xmlns:p14="http://schemas.microsoft.com/office/powerpoint/2010/main" val="279572339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userDrawn="1"/>
        </p:nvGrpSpPr>
        <p:grpSpPr>
          <a:xfrm>
            <a:off x="56083" y="6271404"/>
            <a:ext cx="2414989" cy="562374"/>
            <a:chOff x="67299" y="6689496"/>
            <a:chExt cx="2897986" cy="599865"/>
          </a:xfrm>
        </p:grpSpPr>
        <p:sp>
          <p:nvSpPr>
            <p:cNvPr id="18" name="TextBox 17"/>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307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51705540"/>
      </p:ext>
    </p:extLst>
  </p:cSld>
  <p:clrMapOvr>
    <a:masterClrMapping/>
  </p:clrMapOvr>
  <p:transition>
    <p:fade/>
  </p:transition>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1"/>
                    </a:gs>
                    <a:gs pos="99000">
                      <a:schemeClr val="tx1"/>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6948641"/>
      </p:ext>
    </p:extLst>
  </p:cSld>
  <p:clrMapOvr>
    <a:masterClrMapping/>
  </p:clrMapOvr>
  <p:transition>
    <p:fade/>
  </p:transition>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5"/>
            <a:ext cx="8740143" cy="1623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1" name="TextBox 20"/>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343142002"/>
      </p:ext>
    </p:extLst>
  </p:cSld>
  <p:clrMapOvr>
    <a:masterClrMapping/>
  </p:clrMapOvr>
  <p:transition>
    <p:fade/>
  </p:transition>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3" cy="1623012"/>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 name="Picture 1"/>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544327608"/>
      </p:ext>
    </p:extLst>
  </p:cSld>
  <p:clrMapOvr>
    <a:masterClrMapping/>
  </p:clrMapOvr>
  <p:transition>
    <p:fade/>
  </p:transition>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672290941"/>
      </p:ext>
    </p:extLst>
  </p:cSld>
  <p:clrMapOvr>
    <a:masterClrMapping/>
  </p:clrMapOvr>
  <p:transition>
    <p:fade/>
  </p:transition>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6"/>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831411095"/>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186356"/>
            <a:ext cx="7394337" cy="2697988"/>
          </a:xfrm>
          <a:noFill/>
        </p:spPr>
        <p:txBody>
          <a:bodyPr tIns="91440" bIns="91440" anchor="t" anchorCtr="0"/>
          <a:lstStyle>
            <a:lvl1pPr>
              <a:defRPr sz="5294" spc="-74" baseline="0">
                <a:gradFill>
                  <a:gsLst>
                    <a:gs pos="5833">
                      <a:srgbClr val="000000"/>
                    </a:gs>
                    <a:gs pos="18000">
                      <a:srgbClr val="000000"/>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01930" y="3877271"/>
            <a:ext cx="7395505" cy="1793881"/>
          </a:xfrm>
          <a:noFill/>
        </p:spPr>
        <p:txBody>
          <a:bodyPr lIns="182880" tIns="146304" rIns="182880" bIns="146304">
            <a:noAutofit/>
          </a:bodyPr>
          <a:lstStyle>
            <a:lvl1pPr marL="0" indent="0">
              <a:spcBef>
                <a:spcPts val="0"/>
              </a:spcBef>
              <a:buNone/>
              <a:defRPr sz="2647" spc="0" baseline="0">
                <a:gradFill>
                  <a:gsLst>
                    <a:gs pos="5833">
                      <a:srgbClr val="000000"/>
                    </a:gs>
                    <a:gs pos="18000">
                      <a:srgbClr val="000000"/>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2772627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4169614788"/>
      </p:ext>
    </p:extLst>
  </p:cSld>
  <p:clrMapOvr>
    <a:masterClrMapping/>
  </p:clrMapOvr>
  <p:transition>
    <p:fade/>
  </p:transition>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9" name="Group 8"/>
          <p:cNvGrpSpPr/>
          <p:nvPr userDrawn="1"/>
        </p:nvGrpSpPr>
        <p:grpSpPr>
          <a:xfrm>
            <a:off x="0" y="5595668"/>
            <a:ext cx="9144000" cy="1262333"/>
            <a:chOff x="0" y="5890113"/>
            <a:chExt cx="12436475" cy="1104412"/>
          </a:xfrm>
        </p:grpSpPr>
        <p:sp>
          <p:nvSpPr>
            <p:cNvPr id="10" name="Rectangle 9"/>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7" name="TextBox 16"/>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9"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Picture 13"/>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721686667"/>
      </p:ext>
    </p:extLst>
  </p:cSld>
  <p:clrMapOvr>
    <a:masterClrMapping/>
  </p:clrMapOvr>
  <p:transition>
    <p:fade/>
  </p:transition>
  <p:timing>
    <p:tnLst>
      <p:par>
        <p:cTn id="1" dur="indefinite" restart="never" nodeType="tmRoot"/>
      </p:par>
    </p:tnLst>
  </p:timing>
  <p:hf hdr="0" ftr="0" dt="0"/>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6" name="Group 5"/>
          <p:cNvGrpSpPr/>
          <p:nvPr userDrawn="1"/>
        </p:nvGrpSpPr>
        <p:grpSpPr>
          <a:xfrm>
            <a:off x="0" y="5595668"/>
            <a:ext cx="9144000" cy="1262333"/>
            <a:chOff x="0" y="5890113"/>
            <a:chExt cx="12436475" cy="1104412"/>
          </a:xfrm>
        </p:grpSpPr>
        <p:sp>
          <p:nvSpPr>
            <p:cNvPr id="7" name="Rectangle 6"/>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5" name="TextBox 14"/>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1" name="Group 10"/>
          <p:cNvGrpSpPr/>
          <p:nvPr userDrawn="1"/>
        </p:nvGrpSpPr>
        <p:grpSpPr>
          <a:xfrm>
            <a:off x="56083" y="6271404"/>
            <a:ext cx="2414989" cy="562374"/>
            <a:chOff x="67299" y="6689496"/>
            <a:chExt cx="2897986" cy="599865"/>
          </a:xfrm>
        </p:grpSpPr>
        <p:sp>
          <p:nvSpPr>
            <p:cNvPr id="12" name="TextBox 11"/>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670257814"/>
      </p:ext>
    </p:extLst>
  </p:cSld>
  <p:clrMapOvr>
    <a:masterClrMapping/>
  </p:clrMapOvr>
  <p:transition>
    <p:fade/>
  </p:transition>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444927" y="6307414"/>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38" y="6277571"/>
            <a:ext cx="444500" cy="50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391857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96820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White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29036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Branding_Slide">
    <p:bg>
      <p:bgPr>
        <a:solidFill>
          <a:schemeClr val="bg2"/>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6879" y="3571875"/>
            <a:ext cx="453819" cy="51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TextBox 4"/>
          <p:cNvSpPr txBox="1"/>
          <p:nvPr userDrawn="1"/>
        </p:nvSpPr>
        <p:spPr>
          <a:xfrm>
            <a:off x="912274" y="3641057"/>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spTree>
    <p:extLst>
      <p:ext uri="{BB962C8B-B14F-4D97-AF65-F5344CB8AC3E}">
        <p14:creationId xmlns:p14="http://schemas.microsoft.com/office/powerpoint/2010/main" val="77839009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3" cy="1771706"/>
          </a:xfrm>
          <a:prstGeom prst="rect">
            <a:avLst/>
          </a:prstGeom>
        </p:spPr>
        <p:txBody>
          <a:bodyPr/>
          <a:lstStyle>
            <a:lvl1pPr marL="207708" indent="-207708">
              <a:buClr>
                <a:schemeClr val="tx1"/>
              </a:buClr>
              <a:buSzPct val="90000"/>
              <a:buFont typeface="Arial" pitchFamily="34" charset="0"/>
              <a:buChar char="•"/>
              <a:defRPr sz="2583">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08606" indent="-200899">
              <a:buClr>
                <a:schemeClr val="tx1"/>
              </a:buClr>
              <a:buSzPct val="90000"/>
              <a:buFont typeface="Arial" pitchFamily="34" charset="0"/>
              <a:buChar char="•"/>
              <a:defRPr sz="225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16315" indent="-20770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779757" indent="-163443">
              <a:buClr>
                <a:schemeClr val="tx1"/>
              </a:buClr>
              <a:buSzPct val="90000"/>
              <a:buFont typeface="Arial" pitchFamily="34" charset="0"/>
              <a:buChar char="•"/>
              <a:defRPr sz="175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43200" indent="-163443">
              <a:buClr>
                <a:schemeClr val="tx1"/>
              </a:buClr>
              <a:buSzPct val="90000"/>
              <a:buFont typeface="Arial" pitchFamily="34" charset="0"/>
              <a:buChar char="•"/>
              <a:defRPr sz="1417">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33382" tIns="66691" rIns="133382" bIns="66691" anchor="b" anchorCtr="0">
            <a:noAutofit/>
          </a:bodyPr>
          <a:lstStyle>
            <a:lvl1pPr algn="r">
              <a:buFont typeface="Arial" pitchFamily="34" charset="0"/>
              <a:buNone/>
              <a:defRPr sz="2667"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93394914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1_Cover Slide 1">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9447" y="5538052"/>
            <a:ext cx="2376049" cy="1165518"/>
          </a:xfrm>
          <a:prstGeom prst="rect">
            <a:avLst/>
          </a:prstGeom>
        </p:spPr>
      </p:pic>
      <p:sp>
        <p:nvSpPr>
          <p:cNvPr id="7" name="Title 1"/>
          <p:cNvSpPr>
            <a:spLocks noGrp="1"/>
          </p:cNvSpPr>
          <p:nvPr>
            <p:ph type="title" hasCustomPrompt="1"/>
          </p:nvPr>
        </p:nvSpPr>
        <p:spPr>
          <a:xfrm>
            <a:off x="201978" y="3881554"/>
            <a:ext cx="6050820" cy="1793104"/>
          </a:xfrm>
          <a:noFill/>
        </p:spPr>
        <p:txBody>
          <a:bodyPr lIns="125529" tIns="78456" rIns="125529" bIns="78456" anchor="t" anchorCtr="0"/>
          <a:lstStyle>
            <a:lvl1pPr>
              <a:defRPr sz="4250" spc="-72"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35783462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561709758"/>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186356"/>
            <a:ext cx="7394337" cy="2697988"/>
          </a:xfrm>
          <a:noFill/>
        </p:spPr>
        <p:txBody>
          <a:bodyPr tIns="91440" bIns="91440" anchor="t" anchorCtr="0"/>
          <a:lstStyle>
            <a:lvl1pPr>
              <a:defRPr sz="5294" spc="-74" baseline="0">
                <a:gradFill>
                  <a:gsLst>
                    <a:gs pos="5833">
                      <a:srgbClr val="000000"/>
                    </a:gs>
                    <a:gs pos="18000">
                      <a:srgbClr val="000000"/>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772847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_Branding_Slide">
    <p:bg>
      <p:bgPr>
        <a:solidFill>
          <a:schemeClr val="bg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652" y="3083654"/>
            <a:ext cx="2710348" cy="690695"/>
          </a:xfrm>
          <a:prstGeom prst="rect">
            <a:avLst/>
          </a:prstGeom>
        </p:spPr>
      </p:pic>
    </p:spTree>
    <p:extLst>
      <p:ext uri="{BB962C8B-B14F-4D97-AF65-F5344CB8AC3E}">
        <p14:creationId xmlns:p14="http://schemas.microsoft.com/office/powerpoint/2010/main" val="395975495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550796"/>
          </a:xfrm>
        </p:spPr>
        <p:txBody>
          <a:bodyPr/>
          <a:lstStyle>
            <a:lvl1pPr marL="0" indent="0" algn="ctr">
              <a:buNone/>
              <a:defRPr>
                <a:solidFill>
                  <a:schemeClr val="tx1">
                    <a:tint val="75000"/>
                  </a:schemeClr>
                </a:solidFill>
              </a:defRPr>
            </a:lvl1pPr>
            <a:lvl2pPr marL="405299" indent="0" algn="ctr">
              <a:buNone/>
              <a:defRPr>
                <a:solidFill>
                  <a:schemeClr val="tx1">
                    <a:tint val="75000"/>
                  </a:schemeClr>
                </a:solidFill>
              </a:defRPr>
            </a:lvl2pPr>
            <a:lvl3pPr marL="810593" indent="0" algn="ctr">
              <a:buNone/>
              <a:defRPr>
                <a:solidFill>
                  <a:schemeClr val="tx1">
                    <a:tint val="75000"/>
                  </a:schemeClr>
                </a:solidFill>
              </a:defRPr>
            </a:lvl3pPr>
            <a:lvl4pPr marL="1215886" indent="0" algn="ctr">
              <a:buNone/>
              <a:defRPr>
                <a:solidFill>
                  <a:schemeClr val="tx1">
                    <a:tint val="75000"/>
                  </a:schemeClr>
                </a:solidFill>
              </a:defRPr>
            </a:lvl4pPr>
            <a:lvl5pPr marL="1621185" indent="0" algn="ctr">
              <a:buNone/>
              <a:defRPr>
                <a:solidFill>
                  <a:schemeClr val="tx1">
                    <a:tint val="75000"/>
                  </a:schemeClr>
                </a:solidFill>
              </a:defRPr>
            </a:lvl5pPr>
            <a:lvl6pPr marL="2026484" indent="0" algn="ctr">
              <a:buNone/>
              <a:defRPr>
                <a:solidFill>
                  <a:schemeClr val="tx1">
                    <a:tint val="75000"/>
                  </a:schemeClr>
                </a:solidFill>
              </a:defRPr>
            </a:lvl6pPr>
            <a:lvl7pPr marL="2431776" indent="0" algn="ctr">
              <a:buNone/>
              <a:defRPr>
                <a:solidFill>
                  <a:schemeClr val="tx1">
                    <a:tint val="75000"/>
                  </a:schemeClr>
                </a:solidFill>
              </a:defRPr>
            </a:lvl7pPr>
            <a:lvl8pPr marL="2837075" indent="0" algn="ctr">
              <a:buNone/>
              <a:defRPr>
                <a:solidFill>
                  <a:schemeClr val="tx1">
                    <a:tint val="75000"/>
                  </a:schemeClr>
                </a:solidFill>
              </a:defRPr>
            </a:lvl8pPr>
            <a:lvl9pPr marL="32423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1" y="6356360"/>
            <a:ext cx="2133600" cy="365125"/>
          </a:xfrm>
          <a:prstGeom prst="rect">
            <a:avLst/>
          </a:prstGeom>
        </p:spPr>
        <p:txBody>
          <a:bodyPr/>
          <a:lstStyle/>
          <a:p>
            <a:pPr defTabSz="666884"/>
            <a:fld id="{FDBC550F-E15B-4561-BFE1-0EF767AF2D87}" type="datetime1">
              <a:rPr lang="en-US" sz="1250" smtClean="0">
                <a:solidFill>
                  <a:srgbClr val="505050"/>
                </a:solidFill>
              </a:rPr>
              <a:pPr defTabSz="666884"/>
              <a:t>1/29/2016</a:t>
            </a:fld>
            <a:endParaRPr lang="en-US" sz="1250" dirty="0">
              <a:solidFill>
                <a:srgbClr val="505050"/>
              </a:solidFill>
            </a:endParaRPr>
          </a:p>
        </p:txBody>
      </p:sp>
      <p:sp>
        <p:nvSpPr>
          <p:cNvPr id="5" name="Footer Placeholder 4"/>
          <p:cNvSpPr>
            <a:spLocks noGrp="1"/>
          </p:cNvSpPr>
          <p:nvPr>
            <p:ph type="ftr" sz="quarter" idx="11"/>
          </p:nvPr>
        </p:nvSpPr>
        <p:spPr>
          <a:xfrm>
            <a:off x="3124200" y="6356360"/>
            <a:ext cx="2895600" cy="365125"/>
          </a:xfrm>
          <a:prstGeom prst="rect">
            <a:avLst/>
          </a:prstGeom>
        </p:spPr>
        <p:txBody>
          <a:bodyPr/>
          <a:lstStyle/>
          <a:p>
            <a:pPr defTabSz="666884"/>
            <a:r>
              <a:rPr lang="en-US" sz="1250" smtClean="0">
                <a:solidFill>
                  <a:srgbClr val="505050"/>
                </a:solidFill>
              </a:rPr>
              <a:t>Dong Yu</a:t>
            </a:r>
            <a:endParaRPr lang="en-US" sz="1250" dirty="0">
              <a:solidFill>
                <a:srgbClr val="505050"/>
              </a:solidFill>
            </a:endParaRPr>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pPr defTabSz="666884"/>
            <a:fld id="{B6F15528-21DE-4FAA-801E-634DDDAF4B2B}" type="slidenum">
              <a:rPr lang="en-US" sz="1250" smtClean="0">
                <a:solidFill>
                  <a:srgbClr val="505050"/>
                </a:solidFill>
              </a:rPr>
              <a:pPr defTabSz="666884"/>
              <a:t>‹#›</a:t>
            </a:fld>
            <a:endParaRPr lang="en-US" sz="1250" dirty="0">
              <a:solidFill>
                <a:srgbClr val="505050"/>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88770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over Slide 1">
    <p:bg>
      <p:bgRef idx="1001">
        <a:schemeClr val="bg2"/>
      </p:bgRef>
    </p:bg>
    <p:spTree>
      <p:nvGrpSpPr>
        <p:cNvPr id="1" name=""/>
        <p:cNvGrpSpPr/>
        <p:nvPr/>
      </p:nvGrpSpPr>
      <p:grpSpPr>
        <a:xfrm>
          <a:off x="0" y="0"/>
          <a:ext cx="0" cy="0"/>
          <a:chOff x="0" y="0"/>
          <a:chExt cx="0" cy="0"/>
        </a:xfrm>
      </p:grpSpPr>
      <p:sp>
        <p:nvSpPr>
          <p:cNvPr id="11" name="Title 1"/>
          <p:cNvSpPr>
            <a:spLocks noGrp="1"/>
          </p:cNvSpPr>
          <p:nvPr>
            <p:ph type="title"/>
          </p:nvPr>
        </p:nvSpPr>
        <p:spPr>
          <a:xfrm>
            <a:off x="201931" y="1643063"/>
            <a:ext cx="7394337" cy="2697988"/>
          </a:xfrm>
          <a:noFill/>
        </p:spPr>
        <p:txBody>
          <a:bodyPr tIns="78456" bIns="78456" anchor="t" anchorCtr="0"/>
          <a:lstStyle>
            <a:lvl1pPr>
              <a:defRPr sz="5166" spc="-72" baseline="0">
                <a:solidFill>
                  <a:schemeClr val="tx1"/>
                </a:solidFill>
              </a:defRPr>
            </a:lvl1pPr>
          </a:lstStyle>
          <a:p>
            <a:endParaRPr lang="en-US" dirty="0"/>
          </a:p>
        </p:txBody>
      </p:sp>
      <p:sp>
        <p:nvSpPr>
          <p:cNvPr id="12" name="Text Placeholder 4"/>
          <p:cNvSpPr>
            <a:spLocks noGrp="1"/>
          </p:cNvSpPr>
          <p:nvPr>
            <p:ph type="body" sz="quarter" idx="12" hasCustomPrompt="1"/>
          </p:nvPr>
        </p:nvSpPr>
        <p:spPr>
          <a:xfrm>
            <a:off x="201930" y="4333979"/>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797" t="10161" r="-2797" b="-10161"/>
          <a:stretch/>
        </p:blipFill>
        <p:spPr>
          <a:xfrm>
            <a:off x="0" y="1"/>
            <a:ext cx="4540182" cy="1749389"/>
          </a:xfrm>
          <a:prstGeom prst="rect">
            <a:avLst/>
          </a:prstGeom>
        </p:spPr>
      </p:pic>
    </p:spTree>
    <p:extLst>
      <p:ext uri="{BB962C8B-B14F-4D97-AF65-F5344CB8AC3E}">
        <p14:creationId xmlns:p14="http://schemas.microsoft.com/office/powerpoint/2010/main" val="4095785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667" y="1797844"/>
            <a:ext cx="8466667" cy="3262313"/>
          </a:xfrm>
          <a:prstGeom prst="rect">
            <a:avLst/>
          </a:prstGeom>
        </p:spPr>
      </p:pic>
    </p:spTree>
    <p:extLst>
      <p:ext uri="{BB962C8B-B14F-4D97-AF65-F5344CB8AC3E}">
        <p14:creationId xmlns:p14="http://schemas.microsoft.com/office/powerpoint/2010/main" val="326072556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01930" y="3877272"/>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12358885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Video title</a:t>
            </a:r>
            <a:endParaRPr lang="en-US" dirty="0"/>
          </a:p>
        </p:txBody>
      </p:sp>
    </p:spTree>
    <p:extLst>
      <p:ext uri="{BB962C8B-B14F-4D97-AF65-F5344CB8AC3E}">
        <p14:creationId xmlns:p14="http://schemas.microsoft.com/office/powerpoint/2010/main" val="31450815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3"/>
            <a:ext cx="8740143" cy="1796217"/>
          </a:xfrm>
          <a:noFill/>
        </p:spPr>
        <p:txBody>
          <a:bodyPr tIns="78456" bIns="78456" anchor="t" anchorCtr="0"/>
          <a:lstStyle>
            <a:lvl1pPr>
              <a:defRPr sz="6333" spc="-72" baseline="0">
                <a:solidFill>
                  <a:schemeClr val="tx1"/>
                </a:solidFill>
              </a:defRPr>
            </a:lvl1pPr>
          </a:lstStyle>
          <a:p>
            <a:r>
              <a:rPr lang="en-US" dirty="0" smtClean="0"/>
              <a:t>Section title</a:t>
            </a:r>
            <a:endParaRPr lang="en-US" dirty="0"/>
          </a:p>
        </p:txBody>
      </p:sp>
    </p:spTree>
    <p:extLst>
      <p:ext uri="{BB962C8B-B14F-4D97-AF65-F5344CB8AC3E}">
        <p14:creationId xmlns:p14="http://schemas.microsoft.com/office/powerpoint/2010/main" val="37094430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userDrawn="1"/>
        </p:nvGrpSpPr>
        <p:grpSpPr>
          <a:xfrm>
            <a:off x="56083" y="6271404"/>
            <a:ext cx="2414989" cy="562374"/>
            <a:chOff x="67299" y="6689496"/>
            <a:chExt cx="2897986" cy="599865"/>
          </a:xfrm>
        </p:grpSpPr>
        <p:sp>
          <p:nvSpPr>
            <p:cNvPr id="18" name="TextBox 17"/>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307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75177508"/>
      </p:ext>
    </p:extLst>
  </p:cSld>
  <p:clrMapOvr>
    <a:masterClrMapping/>
  </p:clrMapOvr>
  <p:transition>
    <p:fade/>
  </p:transition>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1"/>
                    </a:gs>
                    <a:gs pos="99000">
                      <a:schemeClr val="tx1"/>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603997"/>
      </p:ext>
    </p:extLst>
  </p:cSld>
  <p:clrMapOvr>
    <a:masterClrMapping/>
  </p:clrMapOvr>
  <p:transition>
    <p:fade/>
  </p:transition>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5"/>
            <a:ext cx="8740143" cy="1623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1" name="TextBox 20"/>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150279417"/>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rgbClr val="000000"/>
                    </a:gs>
                    <a:gs pos="0">
                      <a:srgbClr val="000000"/>
                    </a:gs>
                  </a:gsLst>
                  <a:lin ang="5400000" scaled="0"/>
                </a:gradFill>
              </a:defRPr>
            </a:lvl1pPr>
          </a:lstStyle>
          <a:p>
            <a:r>
              <a:rPr lang="en-US" dirty="0" smtClean="0"/>
              <a:t>Section title</a:t>
            </a:r>
            <a:endParaRPr lang="en-US" dirty="0"/>
          </a:p>
        </p:txBody>
      </p:sp>
      <p:grpSp>
        <p:nvGrpSpPr>
          <p:cNvPr id="29" name="Group 28"/>
          <p:cNvGrpSpPr/>
          <p:nvPr userDrawn="1"/>
        </p:nvGrpSpPr>
        <p:grpSpPr>
          <a:xfrm>
            <a:off x="-57174" y="4790492"/>
            <a:ext cx="1514165" cy="2135889"/>
            <a:chOff x="-77761" y="4885858"/>
            <a:chExt cx="2059370" cy="2178409"/>
          </a:xfrm>
        </p:grpSpPr>
        <p:sp>
          <p:nvSpPr>
            <p:cNvPr id="30" name="AutoShape 3"/>
            <p:cNvSpPr>
              <a:spLocks noChangeAspect="1" noChangeArrowheads="1" noTextEdit="1"/>
            </p:cNvSpPr>
            <p:nvPr userDrawn="1"/>
          </p:nvSpPr>
          <p:spPr bwMode="auto">
            <a:xfrm>
              <a:off x="-77761" y="4885858"/>
              <a:ext cx="2059370" cy="217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1" name="Freeform 5"/>
            <p:cNvSpPr>
              <a:spLocks/>
            </p:cNvSpPr>
            <p:nvPr userDrawn="1"/>
          </p:nvSpPr>
          <p:spPr bwMode="auto">
            <a:xfrm>
              <a:off x="353424" y="5459889"/>
              <a:ext cx="391505" cy="399441"/>
            </a:xfrm>
            <a:custGeom>
              <a:avLst/>
              <a:gdLst>
                <a:gd name="T0" fmla="*/ 296 w 296"/>
                <a:gd name="T1" fmla="*/ 24 h 302"/>
                <a:gd name="T2" fmla="*/ 296 w 296"/>
                <a:gd name="T3" fmla="*/ 278 h 302"/>
                <a:gd name="T4" fmla="*/ 296 w 296"/>
                <a:gd name="T5" fmla="*/ 302 h 302"/>
                <a:gd name="T6" fmla="*/ 271 w 296"/>
                <a:gd name="T7" fmla="*/ 302 h 302"/>
                <a:gd name="T8" fmla="*/ 24 w 296"/>
                <a:gd name="T9" fmla="*/ 302 h 302"/>
                <a:gd name="T10" fmla="*/ 0 w 296"/>
                <a:gd name="T11" fmla="*/ 302 h 302"/>
                <a:gd name="T12" fmla="*/ 0 w 296"/>
                <a:gd name="T13" fmla="*/ 278 h 302"/>
                <a:gd name="T14" fmla="*/ 0 w 296"/>
                <a:gd name="T15" fmla="*/ 24 h 302"/>
                <a:gd name="T16" fmla="*/ 0 w 296"/>
                <a:gd name="T17" fmla="*/ 0 h 302"/>
                <a:gd name="T18" fmla="*/ 24 w 296"/>
                <a:gd name="T19" fmla="*/ 0 h 302"/>
                <a:gd name="T20" fmla="*/ 271 w 296"/>
                <a:gd name="T21" fmla="*/ 0 h 302"/>
                <a:gd name="T22" fmla="*/ 296 w 296"/>
                <a:gd name="T23" fmla="*/ 0 h 302"/>
                <a:gd name="T24" fmla="*/ 296 w 296"/>
                <a:gd name="T25" fmla="*/ 2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6" h="302">
                  <a:moveTo>
                    <a:pt x="296" y="24"/>
                  </a:moveTo>
                  <a:lnTo>
                    <a:pt x="296" y="278"/>
                  </a:lnTo>
                  <a:lnTo>
                    <a:pt x="296" y="302"/>
                  </a:lnTo>
                  <a:lnTo>
                    <a:pt x="271" y="302"/>
                  </a:lnTo>
                  <a:lnTo>
                    <a:pt x="24" y="302"/>
                  </a:lnTo>
                  <a:lnTo>
                    <a:pt x="0" y="302"/>
                  </a:lnTo>
                  <a:lnTo>
                    <a:pt x="0" y="278"/>
                  </a:lnTo>
                  <a:lnTo>
                    <a:pt x="0" y="24"/>
                  </a:lnTo>
                  <a:lnTo>
                    <a:pt x="0" y="0"/>
                  </a:lnTo>
                  <a:lnTo>
                    <a:pt x="24" y="0"/>
                  </a:lnTo>
                  <a:lnTo>
                    <a:pt x="271" y="0"/>
                  </a:lnTo>
                  <a:lnTo>
                    <a:pt x="296" y="0"/>
                  </a:lnTo>
                  <a:lnTo>
                    <a:pt x="296" y="24"/>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2" name="Freeform 6"/>
            <p:cNvSpPr>
              <a:spLocks/>
            </p:cNvSpPr>
            <p:nvPr userDrawn="1"/>
          </p:nvSpPr>
          <p:spPr bwMode="auto">
            <a:xfrm>
              <a:off x="353424" y="5459889"/>
              <a:ext cx="391505" cy="399441"/>
            </a:xfrm>
            <a:custGeom>
              <a:avLst/>
              <a:gdLst>
                <a:gd name="T0" fmla="*/ 296 w 296"/>
                <a:gd name="T1" fmla="*/ 24 h 302"/>
                <a:gd name="T2" fmla="*/ 296 w 296"/>
                <a:gd name="T3" fmla="*/ 278 h 302"/>
                <a:gd name="T4" fmla="*/ 296 w 296"/>
                <a:gd name="T5" fmla="*/ 302 h 302"/>
                <a:gd name="T6" fmla="*/ 271 w 296"/>
                <a:gd name="T7" fmla="*/ 302 h 302"/>
                <a:gd name="T8" fmla="*/ 24 w 296"/>
                <a:gd name="T9" fmla="*/ 302 h 302"/>
                <a:gd name="T10" fmla="*/ 0 w 296"/>
                <a:gd name="T11" fmla="*/ 302 h 302"/>
                <a:gd name="T12" fmla="*/ 0 w 296"/>
                <a:gd name="T13" fmla="*/ 278 h 302"/>
                <a:gd name="T14" fmla="*/ 0 w 296"/>
                <a:gd name="T15" fmla="*/ 24 h 302"/>
                <a:gd name="T16" fmla="*/ 0 w 296"/>
                <a:gd name="T17" fmla="*/ 0 h 302"/>
                <a:gd name="T18" fmla="*/ 24 w 296"/>
                <a:gd name="T19" fmla="*/ 0 h 302"/>
                <a:gd name="T20" fmla="*/ 271 w 296"/>
                <a:gd name="T21" fmla="*/ 0 h 302"/>
                <a:gd name="T22" fmla="*/ 296 w 296"/>
                <a:gd name="T23" fmla="*/ 0 h 302"/>
                <a:gd name="T24" fmla="*/ 296 w 296"/>
                <a:gd name="T25" fmla="*/ 2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6" h="302">
                  <a:moveTo>
                    <a:pt x="296" y="24"/>
                  </a:moveTo>
                  <a:lnTo>
                    <a:pt x="296" y="278"/>
                  </a:lnTo>
                  <a:lnTo>
                    <a:pt x="296" y="302"/>
                  </a:lnTo>
                  <a:lnTo>
                    <a:pt x="271" y="302"/>
                  </a:lnTo>
                  <a:lnTo>
                    <a:pt x="24" y="302"/>
                  </a:lnTo>
                  <a:lnTo>
                    <a:pt x="0" y="302"/>
                  </a:lnTo>
                  <a:lnTo>
                    <a:pt x="0" y="278"/>
                  </a:lnTo>
                  <a:lnTo>
                    <a:pt x="0" y="24"/>
                  </a:lnTo>
                  <a:lnTo>
                    <a:pt x="0" y="0"/>
                  </a:lnTo>
                  <a:lnTo>
                    <a:pt x="24" y="0"/>
                  </a:lnTo>
                  <a:lnTo>
                    <a:pt x="271" y="0"/>
                  </a:lnTo>
                  <a:lnTo>
                    <a:pt x="296" y="0"/>
                  </a:lnTo>
                  <a:lnTo>
                    <a:pt x="296" y="24"/>
                  </a:lnTo>
                  <a:close/>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3" name="Freeform 7"/>
            <p:cNvSpPr>
              <a:spLocks/>
            </p:cNvSpPr>
            <p:nvPr userDrawn="1"/>
          </p:nvSpPr>
          <p:spPr bwMode="auto">
            <a:xfrm>
              <a:off x="-6287" y="5859330"/>
              <a:ext cx="1141399" cy="1135195"/>
            </a:xfrm>
            <a:custGeom>
              <a:avLst/>
              <a:gdLst>
                <a:gd name="T0" fmla="*/ 887 w 887"/>
                <a:gd name="T1" fmla="*/ 24 h 887"/>
                <a:gd name="T2" fmla="*/ 887 w 887"/>
                <a:gd name="T3" fmla="*/ 863 h 887"/>
                <a:gd name="T4" fmla="*/ 887 w 887"/>
                <a:gd name="T5" fmla="*/ 887 h 887"/>
                <a:gd name="T6" fmla="*/ 863 w 887"/>
                <a:gd name="T7" fmla="*/ 887 h 887"/>
                <a:gd name="T8" fmla="*/ 24 w 887"/>
                <a:gd name="T9" fmla="*/ 887 h 887"/>
                <a:gd name="T10" fmla="*/ 0 w 887"/>
                <a:gd name="T11" fmla="*/ 887 h 887"/>
                <a:gd name="T12" fmla="*/ 0 w 887"/>
                <a:gd name="T13" fmla="*/ 863 h 887"/>
                <a:gd name="T14" fmla="*/ 0 w 887"/>
                <a:gd name="T15" fmla="*/ 24 h 887"/>
                <a:gd name="T16" fmla="*/ 0 w 887"/>
                <a:gd name="T17" fmla="*/ 0 h 887"/>
                <a:gd name="T18" fmla="*/ 24 w 887"/>
                <a:gd name="T19" fmla="*/ 0 h 887"/>
                <a:gd name="T20" fmla="*/ 863 w 887"/>
                <a:gd name="T21" fmla="*/ 0 h 887"/>
                <a:gd name="T22" fmla="*/ 887 w 887"/>
                <a:gd name="T23" fmla="*/ 0 h 887"/>
                <a:gd name="T24" fmla="*/ 887 w 887"/>
                <a:gd name="T25" fmla="*/ 2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7" h="887">
                  <a:moveTo>
                    <a:pt x="887" y="24"/>
                  </a:moveTo>
                  <a:lnTo>
                    <a:pt x="887" y="863"/>
                  </a:lnTo>
                  <a:lnTo>
                    <a:pt x="887" y="887"/>
                  </a:lnTo>
                  <a:lnTo>
                    <a:pt x="863" y="887"/>
                  </a:lnTo>
                  <a:lnTo>
                    <a:pt x="24" y="887"/>
                  </a:lnTo>
                  <a:lnTo>
                    <a:pt x="0" y="887"/>
                  </a:lnTo>
                  <a:lnTo>
                    <a:pt x="0" y="863"/>
                  </a:lnTo>
                  <a:lnTo>
                    <a:pt x="0" y="24"/>
                  </a:lnTo>
                  <a:lnTo>
                    <a:pt x="0" y="0"/>
                  </a:lnTo>
                  <a:lnTo>
                    <a:pt x="24" y="0"/>
                  </a:lnTo>
                  <a:lnTo>
                    <a:pt x="863" y="0"/>
                  </a:lnTo>
                  <a:lnTo>
                    <a:pt x="887" y="0"/>
                  </a:lnTo>
                  <a:lnTo>
                    <a:pt x="887" y="24"/>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4" name="Freeform 8"/>
            <p:cNvSpPr>
              <a:spLocks/>
            </p:cNvSpPr>
            <p:nvPr userDrawn="1"/>
          </p:nvSpPr>
          <p:spPr bwMode="auto">
            <a:xfrm>
              <a:off x="-6287" y="5859330"/>
              <a:ext cx="1141399" cy="1141399"/>
            </a:xfrm>
            <a:custGeom>
              <a:avLst/>
              <a:gdLst>
                <a:gd name="T0" fmla="*/ 887 w 887"/>
                <a:gd name="T1" fmla="*/ 24 h 887"/>
                <a:gd name="T2" fmla="*/ 887 w 887"/>
                <a:gd name="T3" fmla="*/ 863 h 887"/>
                <a:gd name="T4" fmla="*/ 887 w 887"/>
                <a:gd name="T5" fmla="*/ 887 h 887"/>
                <a:gd name="T6" fmla="*/ 863 w 887"/>
                <a:gd name="T7" fmla="*/ 887 h 887"/>
                <a:gd name="T8" fmla="*/ 24 w 887"/>
                <a:gd name="T9" fmla="*/ 887 h 887"/>
                <a:gd name="T10" fmla="*/ 0 w 887"/>
                <a:gd name="T11" fmla="*/ 887 h 887"/>
                <a:gd name="T12" fmla="*/ 0 w 887"/>
                <a:gd name="T13" fmla="*/ 863 h 887"/>
                <a:gd name="T14" fmla="*/ 0 w 887"/>
                <a:gd name="T15" fmla="*/ 24 h 887"/>
                <a:gd name="T16" fmla="*/ 0 w 887"/>
                <a:gd name="T17" fmla="*/ 0 h 887"/>
                <a:gd name="T18" fmla="*/ 24 w 887"/>
                <a:gd name="T19" fmla="*/ 0 h 887"/>
                <a:gd name="T20" fmla="*/ 863 w 887"/>
                <a:gd name="T21" fmla="*/ 0 h 887"/>
                <a:gd name="T22" fmla="*/ 887 w 887"/>
                <a:gd name="T23" fmla="*/ 0 h 887"/>
                <a:gd name="T24" fmla="*/ 887 w 887"/>
                <a:gd name="T25" fmla="*/ 24 h 887"/>
                <a:gd name="connsiteX0" fmla="*/ 10000 w 10000"/>
                <a:gd name="connsiteY0" fmla="*/ 271 h 10000"/>
                <a:gd name="connsiteX1" fmla="*/ 10000 w 10000"/>
                <a:gd name="connsiteY1" fmla="*/ 9729 h 10000"/>
                <a:gd name="connsiteX2" fmla="*/ 10000 w 10000"/>
                <a:gd name="connsiteY2" fmla="*/ 10000 h 10000"/>
                <a:gd name="connsiteX3" fmla="*/ 9729 w 10000"/>
                <a:gd name="connsiteY3" fmla="*/ 10000 h 10000"/>
                <a:gd name="connsiteX4" fmla="*/ 271 w 10000"/>
                <a:gd name="connsiteY4" fmla="*/ 10000 h 10000"/>
                <a:gd name="connsiteX5" fmla="*/ 0 w 10000"/>
                <a:gd name="connsiteY5" fmla="*/ 9729 h 10000"/>
                <a:gd name="connsiteX6" fmla="*/ 0 w 10000"/>
                <a:gd name="connsiteY6" fmla="*/ 271 h 10000"/>
                <a:gd name="connsiteX7" fmla="*/ 0 w 10000"/>
                <a:gd name="connsiteY7" fmla="*/ 0 h 10000"/>
                <a:gd name="connsiteX8" fmla="*/ 271 w 10000"/>
                <a:gd name="connsiteY8" fmla="*/ 0 h 10000"/>
                <a:gd name="connsiteX9" fmla="*/ 9729 w 10000"/>
                <a:gd name="connsiteY9" fmla="*/ 0 h 10000"/>
                <a:gd name="connsiteX10" fmla="*/ 10000 w 10000"/>
                <a:gd name="connsiteY10" fmla="*/ 0 h 10000"/>
                <a:gd name="connsiteX11" fmla="*/ 10000 w 10000"/>
                <a:gd name="connsiteY11" fmla="*/ 271 h 10000"/>
                <a:gd name="connsiteX0" fmla="*/ 10000 w 10000"/>
                <a:gd name="connsiteY0" fmla="*/ 271 h 10000"/>
                <a:gd name="connsiteX1" fmla="*/ 10000 w 10000"/>
                <a:gd name="connsiteY1" fmla="*/ 9729 h 10000"/>
                <a:gd name="connsiteX2" fmla="*/ 10000 w 10000"/>
                <a:gd name="connsiteY2" fmla="*/ 10000 h 10000"/>
                <a:gd name="connsiteX3" fmla="*/ 9729 w 10000"/>
                <a:gd name="connsiteY3" fmla="*/ 10000 h 10000"/>
                <a:gd name="connsiteX4" fmla="*/ 271 w 10000"/>
                <a:gd name="connsiteY4" fmla="*/ 10000 h 10000"/>
                <a:gd name="connsiteX5" fmla="*/ 0 w 10000"/>
                <a:gd name="connsiteY5" fmla="*/ 271 h 10000"/>
                <a:gd name="connsiteX6" fmla="*/ 0 w 10000"/>
                <a:gd name="connsiteY6" fmla="*/ 0 h 10000"/>
                <a:gd name="connsiteX7" fmla="*/ 271 w 10000"/>
                <a:gd name="connsiteY7" fmla="*/ 0 h 10000"/>
                <a:gd name="connsiteX8" fmla="*/ 9729 w 10000"/>
                <a:gd name="connsiteY8" fmla="*/ 0 h 10000"/>
                <a:gd name="connsiteX9" fmla="*/ 10000 w 10000"/>
                <a:gd name="connsiteY9" fmla="*/ 0 h 10000"/>
                <a:gd name="connsiteX10" fmla="*/ 10000 w 10000"/>
                <a:gd name="connsiteY10" fmla="*/ 271 h 10000"/>
                <a:gd name="connsiteX0" fmla="*/ 10000 w 10000"/>
                <a:gd name="connsiteY0" fmla="*/ 271 h 10000"/>
                <a:gd name="connsiteX1" fmla="*/ 10000 w 10000"/>
                <a:gd name="connsiteY1" fmla="*/ 9729 h 10000"/>
                <a:gd name="connsiteX2" fmla="*/ 10000 w 10000"/>
                <a:gd name="connsiteY2" fmla="*/ 10000 h 10000"/>
                <a:gd name="connsiteX3" fmla="*/ 9729 w 10000"/>
                <a:gd name="connsiteY3" fmla="*/ 10000 h 10000"/>
                <a:gd name="connsiteX4" fmla="*/ 0 w 10000"/>
                <a:gd name="connsiteY4" fmla="*/ 271 h 10000"/>
                <a:gd name="connsiteX5" fmla="*/ 0 w 10000"/>
                <a:gd name="connsiteY5" fmla="*/ 0 h 10000"/>
                <a:gd name="connsiteX6" fmla="*/ 271 w 10000"/>
                <a:gd name="connsiteY6" fmla="*/ 0 h 10000"/>
                <a:gd name="connsiteX7" fmla="*/ 9729 w 10000"/>
                <a:gd name="connsiteY7" fmla="*/ 0 h 10000"/>
                <a:gd name="connsiteX8" fmla="*/ 10000 w 10000"/>
                <a:gd name="connsiteY8" fmla="*/ 0 h 10000"/>
                <a:gd name="connsiteX9" fmla="*/ 10000 w 10000"/>
                <a:gd name="connsiteY9" fmla="*/ 271 h 10000"/>
                <a:gd name="connsiteX0" fmla="*/ 0 w 10000"/>
                <a:gd name="connsiteY0" fmla="*/ 271 h 10000"/>
                <a:gd name="connsiteX1" fmla="*/ 0 w 10000"/>
                <a:gd name="connsiteY1" fmla="*/ 0 h 10000"/>
                <a:gd name="connsiteX2" fmla="*/ 271 w 10000"/>
                <a:gd name="connsiteY2" fmla="*/ 0 h 10000"/>
                <a:gd name="connsiteX3" fmla="*/ 9729 w 10000"/>
                <a:gd name="connsiteY3" fmla="*/ 0 h 10000"/>
                <a:gd name="connsiteX4" fmla="*/ 10000 w 10000"/>
                <a:gd name="connsiteY4" fmla="*/ 0 h 10000"/>
                <a:gd name="connsiteX5" fmla="*/ 10000 w 10000"/>
                <a:gd name="connsiteY5" fmla="*/ 271 h 10000"/>
                <a:gd name="connsiteX6" fmla="*/ 10000 w 10000"/>
                <a:gd name="connsiteY6" fmla="*/ 9729 h 10000"/>
                <a:gd name="connsiteX7" fmla="*/ 10000 w 10000"/>
                <a:gd name="connsiteY7" fmla="*/ 10000 h 10000"/>
                <a:gd name="connsiteX8" fmla="*/ 9729 w 10000"/>
                <a:gd name="connsiteY8" fmla="*/ 10000 h 10000"/>
                <a:gd name="connsiteX9" fmla="*/ 779 w 10000"/>
                <a:gd name="connsiteY9" fmla="*/ 1050 h 10000"/>
                <a:gd name="connsiteX0" fmla="*/ 0 w 10000"/>
                <a:gd name="connsiteY0" fmla="*/ 271 h 10000"/>
                <a:gd name="connsiteX1" fmla="*/ 0 w 10000"/>
                <a:gd name="connsiteY1" fmla="*/ 0 h 10000"/>
                <a:gd name="connsiteX2" fmla="*/ 271 w 10000"/>
                <a:gd name="connsiteY2" fmla="*/ 0 h 10000"/>
                <a:gd name="connsiteX3" fmla="*/ 9729 w 10000"/>
                <a:gd name="connsiteY3" fmla="*/ 0 h 10000"/>
                <a:gd name="connsiteX4" fmla="*/ 10000 w 10000"/>
                <a:gd name="connsiteY4" fmla="*/ 0 h 10000"/>
                <a:gd name="connsiteX5" fmla="*/ 10000 w 10000"/>
                <a:gd name="connsiteY5" fmla="*/ 271 h 10000"/>
                <a:gd name="connsiteX6" fmla="*/ 10000 w 10000"/>
                <a:gd name="connsiteY6" fmla="*/ 9729 h 10000"/>
                <a:gd name="connsiteX7" fmla="*/ 10000 w 10000"/>
                <a:gd name="connsiteY7" fmla="*/ 10000 h 10000"/>
                <a:gd name="connsiteX8" fmla="*/ 9729 w 10000"/>
                <a:gd name="connsiteY8" fmla="*/ 10000 h 10000"/>
                <a:gd name="connsiteX0" fmla="*/ 0 w 10000"/>
                <a:gd name="connsiteY0" fmla="*/ 0 h 10000"/>
                <a:gd name="connsiteX1" fmla="*/ 271 w 10000"/>
                <a:gd name="connsiteY1" fmla="*/ 0 h 10000"/>
                <a:gd name="connsiteX2" fmla="*/ 9729 w 10000"/>
                <a:gd name="connsiteY2" fmla="*/ 0 h 10000"/>
                <a:gd name="connsiteX3" fmla="*/ 10000 w 10000"/>
                <a:gd name="connsiteY3" fmla="*/ 0 h 10000"/>
                <a:gd name="connsiteX4" fmla="*/ 10000 w 10000"/>
                <a:gd name="connsiteY4" fmla="*/ 271 h 10000"/>
                <a:gd name="connsiteX5" fmla="*/ 10000 w 10000"/>
                <a:gd name="connsiteY5" fmla="*/ 9729 h 10000"/>
                <a:gd name="connsiteX6" fmla="*/ 10000 w 10000"/>
                <a:gd name="connsiteY6" fmla="*/ 10000 h 10000"/>
                <a:gd name="connsiteX7" fmla="*/ 9729 w 10000"/>
                <a:gd name="connsiteY7" fmla="*/ 10000 h 10000"/>
                <a:gd name="connsiteX0" fmla="*/ 0 w 9729"/>
                <a:gd name="connsiteY0" fmla="*/ 0 h 10000"/>
                <a:gd name="connsiteX1" fmla="*/ 9458 w 9729"/>
                <a:gd name="connsiteY1" fmla="*/ 0 h 10000"/>
                <a:gd name="connsiteX2" fmla="*/ 9729 w 9729"/>
                <a:gd name="connsiteY2" fmla="*/ 0 h 10000"/>
                <a:gd name="connsiteX3" fmla="*/ 9729 w 9729"/>
                <a:gd name="connsiteY3" fmla="*/ 271 h 10000"/>
                <a:gd name="connsiteX4" fmla="*/ 9729 w 9729"/>
                <a:gd name="connsiteY4" fmla="*/ 9729 h 10000"/>
                <a:gd name="connsiteX5" fmla="*/ 9729 w 9729"/>
                <a:gd name="connsiteY5" fmla="*/ 10000 h 10000"/>
                <a:gd name="connsiteX6" fmla="*/ 9458 w 9729"/>
                <a:gd name="connsiteY6" fmla="*/ 10000 h 10000"/>
                <a:gd name="connsiteX0" fmla="*/ 0 w 10000"/>
                <a:gd name="connsiteY0" fmla="*/ 0 h 10000"/>
                <a:gd name="connsiteX1" fmla="*/ 9721 w 10000"/>
                <a:gd name="connsiteY1" fmla="*/ 0 h 10000"/>
                <a:gd name="connsiteX2" fmla="*/ 10000 w 10000"/>
                <a:gd name="connsiteY2" fmla="*/ 0 h 10000"/>
                <a:gd name="connsiteX3" fmla="*/ 10000 w 10000"/>
                <a:gd name="connsiteY3" fmla="*/ 271 h 10000"/>
                <a:gd name="connsiteX4" fmla="*/ 10000 w 10000"/>
                <a:gd name="connsiteY4" fmla="*/ 9729 h 10000"/>
                <a:gd name="connsiteX5" fmla="*/ 10000 w 10000"/>
                <a:gd name="connsiteY5" fmla="*/ 10000 h 10000"/>
                <a:gd name="connsiteX0" fmla="*/ 0 w 10000"/>
                <a:gd name="connsiteY0" fmla="*/ 0 h 9729"/>
                <a:gd name="connsiteX1" fmla="*/ 9721 w 10000"/>
                <a:gd name="connsiteY1" fmla="*/ 0 h 9729"/>
                <a:gd name="connsiteX2" fmla="*/ 10000 w 10000"/>
                <a:gd name="connsiteY2" fmla="*/ 0 h 9729"/>
                <a:gd name="connsiteX3" fmla="*/ 10000 w 10000"/>
                <a:gd name="connsiteY3" fmla="*/ 271 h 9729"/>
                <a:gd name="connsiteX4" fmla="*/ 10000 w 10000"/>
                <a:gd name="connsiteY4" fmla="*/ 9729 h 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729">
                  <a:moveTo>
                    <a:pt x="0" y="0"/>
                  </a:moveTo>
                  <a:lnTo>
                    <a:pt x="9721" y="0"/>
                  </a:lnTo>
                  <a:lnTo>
                    <a:pt x="10000" y="0"/>
                  </a:lnTo>
                  <a:lnTo>
                    <a:pt x="10000" y="271"/>
                  </a:lnTo>
                  <a:lnTo>
                    <a:pt x="10000" y="9729"/>
                  </a:lnTo>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5" name="Freeform 9"/>
            <p:cNvSpPr>
              <a:spLocks noEditPoints="1"/>
            </p:cNvSpPr>
            <p:nvPr userDrawn="1"/>
          </p:nvSpPr>
          <p:spPr bwMode="auto">
            <a:xfrm>
              <a:off x="153703" y="6059051"/>
              <a:ext cx="694393" cy="845175"/>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6" name="Freeform 10"/>
            <p:cNvSpPr>
              <a:spLocks/>
            </p:cNvSpPr>
            <p:nvPr userDrawn="1"/>
          </p:nvSpPr>
          <p:spPr bwMode="auto">
            <a:xfrm>
              <a:off x="752865" y="4917602"/>
              <a:ext cx="941729" cy="941729"/>
            </a:xfrm>
            <a:custGeom>
              <a:avLst/>
              <a:gdLst>
                <a:gd name="T0" fmla="*/ 712 w 712"/>
                <a:gd name="T1" fmla="*/ 24 h 712"/>
                <a:gd name="T2" fmla="*/ 712 w 712"/>
                <a:gd name="T3" fmla="*/ 688 h 712"/>
                <a:gd name="T4" fmla="*/ 712 w 712"/>
                <a:gd name="T5" fmla="*/ 712 h 712"/>
                <a:gd name="T6" fmla="*/ 688 w 712"/>
                <a:gd name="T7" fmla="*/ 712 h 712"/>
                <a:gd name="T8" fmla="*/ 24 w 712"/>
                <a:gd name="T9" fmla="*/ 712 h 712"/>
                <a:gd name="T10" fmla="*/ 0 w 712"/>
                <a:gd name="T11" fmla="*/ 712 h 712"/>
                <a:gd name="T12" fmla="*/ 0 w 712"/>
                <a:gd name="T13" fmla="*/ 688 h 712"/>
                <a:gd name="T14" fmla="*/ 0 w 712"/>
                <a:gd name="T15" fmla="*/ 24 h 712"/>
                <a:gd name="T16" fmla="*/ 0 w 712"/>
                <a:gd name="T17" fmla="*/ 0 h 712"/>
                <a:gd name="T18" fmla="*/ 24 w 712"/>
                <a:gd name="T19" fmla="*/ 0 h 712"/>
                <a:gd name="T20" fmla="*/ 688 w 712"/>
                <a:gd name="T21" fmla="*/ 0 h 712"/>
                <a:gd name="T22" fmla="*/ 712 w 712"/>
                <a:gd name="T23" fmla="*/ 0 h 712"/>
                <a:gd name="T24" fmla="*/ 712 w 712"/>
                <a:gd name="T25" fmla="*/ 2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2" h="712">
                  <a:moveTo>
                    <a:pt x="712" y="24"/>
                  </a:moveTo>
                  <a:lnTo>
                    <a:pt x="712" y="688"/>
                  </a:lnTo>
                  <a:lnTo>
                    <a:pt x="712" y="712"/>
                  </a:lnTo>
                  <a:lnTo>
                    <a:pt x="688" y="712"/>
                  </a:lnTo>
                  <a:lnTo>
                    <a:pt x="24" y="712"/>
                  </a:lnTo>
                  <a:lnTo>
                    <a:pt x="0" y="712"/>
                  </a:lnTo>
                  <a:lnTo>
                    <a:pt x="0" y="688"/>
                  </a:lnTo>
                  <a:lnTo>
                    <a:pt x="0" y="24"/>
                  </a:lnTo>
                  <a:lnTo>
                    <a:pt x="0" y="0"/>
                  </a:lnTo>
                  <a:lnTo>
                    <a:pt x="24" y="0"/>
                  </a:lnTo>
                  <a:lnTo>
                    <a:pt x="688" y="0"/>
                  </a:lnTo>
                  <a:lnTo>
                    <a:pt x="712" y="0"/>
                  </a:lnTo>
                  <a:lnTo>
                    <a:pt x="712" y="2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7" name="Freeform 11"/>
            <p:cNvSpPr>
              <a:spLocks/>
            </p:cNvSpPr>
            <p:nvPr userDrawn="1"/>
          </p:nvSpPr>
          <p:spPr bwMode="auto">
            <a:xfrm>
              <a:off x="752865" y="4917602"/>
              <a:ext cx="941729" cy="941729"/>
            </a:xfrm>
            <a:custGeom>
              <a:avLst/>
              <a:gdLst>
                <a:gd name="T0" fmla="*/ 712 w 712"/>
                <a:gd name="T1" fmla="*/ 24 h 712"/>
                <a:gd name="T2" fmla="*/ 712 w 712"/>
                <a:gd name="T3" fmla="*/ 688 h 712"/>
                <a:gd name="T4" fmla="*/ 712 w 712"/>
                <a:gd name="T5" fmla="*/ 712 h 712"/>
                <a:gd name="T6" fmla="*/ 688 w 712"/>
                <a:gd name="T7" fmla="*/ 712 h 712"/>
                <a:gd name="T8" fmla="*/ 24 w 712"/>
                <a:gd name="T9" fmla="*/ 712 h 712"/>
                <a:gd name="T10" fmla="*/ 0 w 712"/>
                <a:gd name="T11" fmla="*/ 712 h 712"/>
                <a:gd name="T12" fmla="*/ 0 w 712"/>
                <a:gd name="T13" fmla="*/ 688 h 712"/>
                <a:gd name="T14" fmla="*/ 0 w 712"/>
                <a:gd name="T15" fmla="*/ 24 h 712"/>
                <a:gd name="T16" fmla="*/ 0 w 712"/>
                <a:gd name="T17" fmla="*/ 0 h 712"/>
                <a:gd name="T18" fmla="*/ 24 w 712"/>
                <a:gd name="T19" fmla="*/ 0 h 712"/>
                <a:gd name="T20" fmla="*/ 688 w 712"/>
                <a:gd name="T21" fmla="*/ 0 h 712"/>
                <a:gd name="T22" fmla="*/ 712 w 712"/>
                <a:gd name="T23" fmla="*/ 0 h 712"/>
                <a:gd name="T24" fmla="*/ 712 w 712"/>
                <a:gd name="T25" fmla="*/ 2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2" h="712">
                  <a:moveTo>
                    <a:pt x="712" y="24"/>
                  </a:moveTo>
                  <a:lnTo>
                    <a:pt x="712" y="688"/>
                  </a:lnTo>
                  <a:lnTo>
                    <a:pt x="712" y="712"/>
                  </a:lnTo>
                  <a:lnTo>
                    <a:pt x="688" y="712"/>
                  </a:lnTo>
                  <a:lnTo>
                    <a:pt x="24" y="712"/>
                  </a:lnTo>
                  <a:lnTo>
                    <a:pt x="0" y="712"/>
                  </a:lnTo>
                  <a:lnTo>
                    <a:pt x="0" y="688"/>
                  </a:lnTo>
                  <a:lnTo>
                    <a:pt x="0" y="24"/>
                  </a:lnTo>
                  <a:lnTo>
                    <a:pt x="0" y="0"/>
                  </a:lnTo>
                  <a:lnTo>
                    <a:pt x="24" y="0"/>
                  </a:lnTo>
                  <a:lnTo>
                    <a:pt x="688" y="0"/>
                  </a:lnTo>
                  <a:lnTo>
                    <a:pt x="712" y="0"/>
                  </a:lnTo>
                  <a:lnTo>
                    <a:pt x="712" y="24"/>
                  </a:lnTo>
                  <a:close/>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8" name="Freeform 12"/>
            <p:cNvSpPr>
              <a:spLocks/>
            </p:cNvSpPr>
            <p:nvPr userDrawn="1"/>
          </p:nvSpPr>
          <p:spPr bwMode="auto">
            <a:xfrm>
              <a:off x="952585" y="5149066"/>
              <a:ext cx="542288" cy="534352"/>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9" name="Freeform 13"/>
            <p:cNvSpPr>
              <a:spLocks/>
            </p:cNvSpPr>
            <p:nvPr userDrawn="1"/>
          </p:nvSpPr>
          <p:spPr bwMode="auto">
            <a:xfrm>
              <a:off x="1135111" y="5859330"/>
              <a:ext cx="822690" cy="821367"/>
            </a:xfrm>
            <a:custGeom>
              <a:avLst/>
              <a:gdLst>
                <a:gd name="T0" fmla="*/ 622 w 622"/>
                <a:gd name="T1" fmla="*/ 24 h 621"/>
                <a:gd name="T2" fmla="*/ 622 w 622"/>
                <a:gd name="T3" fmla="*/ 597 h 621"/>
                <a:gd name="T4" fmla="*/ 622 w 622"/>
                <a:gd name="T5" fmla="*/ 621 h 621"/>
                <a:gd name="T6" fmla="*/ 598 w 622"/>
                <a:gd name="T7" fmla="*/ 621 h 621"/>
                <a:gd name="T8" fmla="*/ 25 w 622"/>
                <a:gd name="T9" fmla="*/ 621 h 621"/>
                <a:gd name="T10" fmla="*/ 0 w 622"/>
                <a:gd name="T11" fmla="*/ 621 h 621"/>
                <a:gd name="T12" fmla="*/ 0 w 622"/>
                <a:gd name="T13" fmla="*/ 597 h 621"/>
                <a:gd name="T14" fmla="*/ 0 w 622"/>
                <a:gd name="T15" fmla="*/ 24 h 621"/>
                <a:gd name="T16" fmla="*/ 0 w 622"/>
                <a:gd name="T17" fmla="*/ 0 h 621"/>
                <a:gd name="T18" fmla="*/ 25 w 622"/>
                <a:gd name="T19" fmla="*/ 0 h 621"/>
                <a:gd name="T20" fmla="*/ 598 w 622"/>
                <a:gd name="T21" fmla="*/ 0 h 621"/>
                <a:gd name="T22" fmla="*/ 622 w 622"/>
                <a:gd name="T23" fmla="*/ 0 h 621"/>
                <a:gd name="T24" fmla="*/ 622 w 622"/>
                <a:gd name="T25" fmla="*/ 2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2" h="621">
                  <a:moveTo>
                    <a:pt x="622" y="24"/>
                  </a:moveTo>
                  <a:lnTo>
                    <a:pt x="622" y="597"/>
                  </a:lnTo>
                  <a:lnTo>
                    <a:pt x="622" y="621"/>
                  </a:lnTo>
                  <a:lnTo>
                    <a:pt x="598" y="621"/>
                  </a:lnTo>
                  <a:lnTo>
                    <a:pt x="25" y="621"/>
                  </a:lnTo>
                  <a:lnTo>
                    <a:pt x="0" y="621"/>
                  </a:lnTo>
                  <a:lnTo>
                    <a:pt x="0" y="597"/>
                  </a:lnTo>
                  <a:lnTo>
                    <a:pt x="0" y="24"/>
                  </a:lnTo>
                  <a:lnTo>
                    <a:pt x="0" y="0"/>
                  </a:lnTo>
                  <a:lnTo>
                    <a:pt x="25" y="0"/>
                  </a:lnTo>
                  <a:lnTo>
                    <a:pt x="598" y="0"/>
                  </a:lnTo>
                  <a:lnTo>
                    <a:pt x="622" y="0"/>
                  </a:lnTo>
                  <a:lnTo>
                    <a:pt x="622" y="2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40" name="Freeform 14"/>
            <p:cNvSpPr>
              <a:spLocks/>
            </p:cNvSpPr>
            <p:nvPr userDrawn="1"/>
          </p:nvSpPr>
          <p:spPr bwMode="auto">
            <a:xfrm>
              <a:off x="1135111" y="5859330"/>
              <a:ext cx="822690" cy="821367"/>
            </a:xfrm>
            <a:custGeom>
              <a:avLst/>
              <a:gdLst>
                <a:gd name="T0" fmla="*/ 622 w 622"/>
                <a:gd name="T1" fmla="*/ 24 h 621"/>
                <a:gd name="T2" fmla="*/ 622 w 622"/>
                <a:gd name="T3" fmla="*/ 597 h 621"/>
                <a:gd name="T4" fmla="*/ 622 w 622"/>
                <a:gd name="T5" fmla="*/ 621 h 621"/>
                <a:gd name="T6" fmla="*/ 598 w 622"/>
                <a:gd name="T7" fmla="*/ 621 h 621"/>
                <a:gd name="T8" fmla="*/ 25 w 622"/>
                <a:gd name="T9" fmla="*/ 621 h 621"/>
                <a:gd name="T10" fmla="*/ 0 w 622"/>
                <a:gd name="T11" fmla="*/ 621 h 621"/>
                <a:gd name="T12" fmla="*/ 0 w 622"/>
                <a:gd name="T13" fmla="*/ 597 h 621"/>
                <a:gd name="T14" fmla="*/ 0 w 622"/>
                <a:gd name="T15" fmla="*/ 24 h 621"/>
                <a:gd name="T16" fmla="*/ 0 w 622"/>
                <a:gd name="T17" fmla="*/ 0 h 621"/>
                <a:gd name="T18" fmla="*/ 25 w 622"/>
                <a:gd name="T19" fmla="*/ 0 h 621"/>
                <a:gd name="T20" fmla="*/ 598 w 622"/>
                <a:gd name="T21" fmla="*/ 0 h 621"/>
                <a:gd name="T22" fmla="*/ 622 w 622"/>
                <a:gd name="T23" fmla="*/ 0 h 621"/>
                <a:gd name="T24" fmla="*/ 622 w 622"/>
                <a:gd name="T25" fmla="*/ 2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2" h="621">
                  <a:moveTo>
                    <a:pt x="622" y="24"/>
                  </a:moveTo>
                  <a:lnTo>
                    <a:pt x="622" y="597"/>
                  </a:lnTo>
                  <a:lnTo>
                    <a:pt x="622" y="621"/>
                  </a:lnTo>
                  <a:lnTo>
                    <a:pt x="598" y="621"/>
                  </a:lnTo>
                  <a:lnTo>
                    <a:pt x="25" y="621"/>
                  </a:lnTo>
                  <a:lnTo>
                    <a:pt x="0" y="621"/>
                  </a:lnTo>
                  <a:lnTo>
                    <a:pt x="0" y="597"/>
                  </a:lnTo>
                  <a:lnTo>
                    <a:pt x="0" y="24"/>
                  </a:lnTo>
                  <a:lnTo>
                    <a:pt x="0" y="0"/>
                  </a:lnTo>
                  <a:lnTo>
                    <a:pt x="25" y="0"/>
                  </a:lnTo>
                  <a:lnTo>
                    <a:pt x="598" y="0"/>
                  </a:lnTo>
                  <a:lnTo>
                    <a:pt x="622" y="0"/>
                  </a:lnTo>
                  <a:lnTo>
                    <a:pt x="622" y="24"/>
                  </a:lnTo>
                  <a:close/>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41" name="Freeform 15"/>
            <p:cNvSpPr>
              <a:spLocks/>
            </p:cNvSpPr>
            <p:nvPr userDrawn="1"/>
          </p:nvSpPr>
          <p:spPr bwMode="auto">
            <a:xfrm>
              <a:off x="1263409" y="6130474"/>
              <a:ext cx="575354" cy="279080"/>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grpSp>
    </p:spTree>
    <p:extLst>
      <p:ext uri="{BB962C8B-B14F-4D97-AF65-F5344CB8AC3E}">
        <p14:creationId xmlns:p14="http://schemas.microsoft.com/office/powerpoint/2010/main" val="137308495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3" cy="1623012"/>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 name="Picture 1"/>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3456226648"/>
      </p:ext>
    </p:extLst>
  </p:cSld>
  <p:clrMapOvr>
    <a:masterClrMapping/>
  </p:clrMapOvr>
  <p:transition>
    <p:fade/>
  </p:transition>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590101571"/>
      </p:ext>
    </p:extLst>
  </p:cSld>
  <p:clrMapOvr>
    <a:masterClrMapping/>
  </p:clrMapOvr>
  <p:transition>
    <p:fade/>
  </p:transition>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6"/>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830596967"/>
      </p:ext>
    </p:extLst>
  </p:cSld>
  <p:clrMapOvr>
    <a:masterClrMapping/>
  </p:clrMapOvr>
  <p:transition>
    <p:fade/>
  </p:transition>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705861931"/>
      </p:ext>
    </p:extLst>
  </p:cSld>
  <p:clrMapOvr>
    <a:masterClrMapping/>
  </p:clrMapOvr>
  <p:transition>
    <p:fade/>
  </p:transition>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9" name="Group 8"/>
          <p:cNvGrpSpPr/>
          <p:nvPr userDrawn="1"/>
        </p:nvGrpSpPr>
        <p:grpSpPr>
          <a:xfrm>
            <a:off x="0" y="5595668"/>
            <a:ext cx="9144000" cy="1262333"/>
            <a:chOff x="0" y="5890113"/>
            <a:chExt cx="12436475" cy="1104412"/>
          </a:xfrm>
        </p:grpSpPr>
        <p:sp>
          <p:nvSpPr>
            <p:cNvPr id="10" name="Rectangle 9"/>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7" name="TextBox 16"/>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9"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Picture 13"/>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657231398"/>
      </p:ext>
    </p:extLst>
  </p:cSld>
  <p:clrMapOvr>
    <a:masterClrMapping/>
  </p:clrMapOvr>
  <p:transition>
    <p:fade/>
  </p:transition>
  <p:timing>
    <p:tnLst>
      <p:par>
        <p:cTn id="1" dur="indefinite" restart="never" nodeType="tmRoot"/>
      </p:par>
    </p:tnLst>
  </p:timing>
  <p:hf hdr="0" ftr="0" dt="0"/>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6" name="Group 5"/>
          <p:cNvGrpSpPr/>
          <p:nvPr userDrawn="1"/>
        </p:nvGrpSpPr>
        <p:grpSpPr>
          <a:xfrm>
            <a:off x="0" y="5595668"/>
            <a:ext cx="9144000" cy="1262333"/>
            <a:chOff x="0" y="5890113"/>
            <a:chExt cx="12436475" cy="1104412"/>
          </a:xfrm>
        </p:grpSpPr>
        <p:sp>
          <p:nvSpPr>
            <p:cNvPr id="7" name="Rectangle 6"/>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5" name="TextBox 14"/>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1" name="Group 10"/>
          <p:cNvGrpSpPr/>
          <p:nvPr userDrawn="1"/>
        </p:nvGrpSpPr>
        <p:grpSpPr>
          <a:xfrm>
            <a:off x="56083" y="6271404"/>
            <a:ext cx="2414989" cy="562374"/>
            <a:chOff x="67299" y="6689496"/>
            <a:chExt cx="2897986" cy="599865"/>
          </a:xfrm>
        </p:grpSpPr>
        <p:sp>
          <p:nvSpPr>
            <p:cNvPr id="12" name="TextBox 11"/>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581648584"/>
      </p:ext>
    </p:extLst>
  </p:cSld>
  <p:clrMapOvr>
    <a:masterClrMapping/>
  </p:clrMapOvr>
  <p:transition>
    <p:fade/>
  </p:transition>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444927" y="6307414"/>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38" y="6277571"/>
            <a:ext cx="444500" cy="50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365565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7599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White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16356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Branding_Slide">
    <p:bg>
      <p:bgPr>
        <a:solidFill>
          <a:schemeClr val="bg2"/>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6879" y="3571875"/>
            <a:ext cx="453819" cy="51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TextBox 4"/>
          <p:cNvSpPr txBox="1"/>
          <p:nvPr userDrawn="1"/>
        </p:nvSpPr>
        <p:spPr>
          <a:xfrm>
            <a:off x="912274" y="3641057"/>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spTree>
    <p:extLst>
      <p:ext uri="{BB962C8B-B14F-4D97-AF65-F5344CB8AC3E}">
        <p14:creationId xmlns:p14="http://schemas.microsoft.com/office/powerpoint/2010/main" val="4469976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3" name="Rectangle 2"/>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 name="Group 8"/>
          <p:cNvGrpSpPr>
            <a:grpSpLocks noChangeAspect="1"/>
          </p:cNvGrpSpPr>
          <p:nvPr userDrawn="1"/>
        </p:nvGrpSpPr>
        <p:grpSpPr bwMode="auto">
          <a:xfrm>
            <a:off x="8467013" y="6078675"/>
            <a:ext cx="475059" cy="669437"/>
            <a:chOff x="7062" y="3586"/>
            <a:chExt cx="617" cy="652"/>
          </a:xfrm>
        </p:grpSpPr>
        <p:sp>
          <p:nvSpPr>
            <p:cNvPr id="11"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2"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3"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4"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5"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6"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7"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8"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9"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0"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1"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2"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AutoShape 3"/>
          <p:cNvSpPr>
            <a:spLocks noChangeAspect="1" noChangeArrowheads="1" noTextEdit="1"/>
          </p:cNvSpPr>
          <p:nvPr userDrawn="1"/>
        </p:nvSpPr>
        <p:spPr bwMode="auto">
          <a:xfrm>
            <a:off x="8331615" y="5775145"/>
            <a:ext cx="609289" cy="85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Tree>
    <p:extLst>
      <p:ext uri="{BB962C8B-B14F-4D97-AF65-F5344CB8AC3E}">
        <p14:creationId xmlns:p14="http://schemas.microsoft.com/office/powerpoint/2010/main" val="2246150479"/>
      </p:ext>
    </p:extLst>
  </p:cSld>
  <p:clrMapOvr>
    <a:masterClrMapping/>
  </p:clrMapOvr>
  <p:transition>
    <p:fade/>
  </p:transition>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3" cy="1771706"/>
          </a:xfrm>
          <a:prstGeom prst="rect">
            <a:avLst/>
          </a:prstGeom>
        </p:spPr>
        <p:txBody>
          <a:bodyPr/>
          <a:lstStyle>
            <a:lvl1pPr marL="207708" indent="-207708">
              <a:buClr>
                <a:schemeClr val="tx1"/>
              </a:buClr>
              <a:buSzPct val="90000"/>
              <a:buFont typeface="Arial" pitchFamily="34" charset="0"/>
              <a:buChar char="•"/>
              <a:defRPr sz="2583">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08606" indent="-200899">
              <a:buClr>
                <a:schemeClr val="tx1"/>
              </a:buClr>
              <a:buSzPct val="90000"/>
              <a:buFont typeface="Arial" pitchFamily="34" charset="0"/>
              <a:buChar char="•"/>
              <a:defRPr sz="225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16315" indent="-20770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779757" indent="-163443">
              <a:buClr>
                <a:schemeClr val="tx1"/>
              </a:buClr>
              <a:buSzPct val="90000"/>
              <a:buFont typeface="Arial" pitchFamily="34" charset="0"/>
              <a:buChar char="•"/>
              <a:defRPr sz="175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43200" indent="-163443">
              <a:buClr>
                <a:schemeClr val="tx1"/>
              </a:buClr>
              <a:buSzPct val="90000"/>
              <a:buFont typeface="Arial" pitchFamily="34" charset="0"/>
              <a:buChar char="•"/>
              <a:defRPr sz="1417">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33382" tIns="66691" rIns="133382" bIns="66691" anchor="b" anchorCtr="0">
            <a:noAutofit/>
          </a:bodyPr>
          <a:lstStyle>
            <a:lvl1pPr algn="r">
              <a:buFont typeface="Arial" pitchFamily="34" charset="0"/>
              <a:buNone/>
              <a:defRPr sz="2667"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7894440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_Cover Slide 1">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9447" y="5538052"/>
            <a:ext cx="2376049" cy="1165518"/>
          </a:xfrm>
          <a:prstGeom prst="rect">
            <a:avLst/>
          </a:prstGeom>
        </p:spPr>
      </p:pic>
      <p:sp>
        <p:nvSpPr>
          <p:cNvPr id="7" name="Title 1"/>
          <p:cNvSpPr>
            <a:spLocks noGrp="1"/>
          </p:cNvSpPr>
          <p:nvPr>
            <p:ph type="title" hasCustomPrompt="1"/>
          </p:nvPr>
        </p:nvSpPr>
        <p:spPr>
          <a:xfrm>
            <a:off x="201978" y="3881554"/>
            <a:ext cx="6050820" cy="1793104"/>
          </a:xfrm>
          <a:noFill/>
        </p:spPr>
        <p:txBody>
          <a:bodyPr lIns="125529" tIns="78456" rIns="125529" bIns="78456" anchor="t" anchorCtr="0"/>
          <a:lstStyle>
            <a:lvl1pPr>
              <a:defRPr sz="4250" spc="-72"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3616450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093592537"/>
      </p:ext>
    </p:extLst>
  </p:cSld>
  <p:clrMapOvr>
    <a:masterClrMapping/>
  </p:clrMapOvr>
  <p:transition>
    <p:fade/>
  </p:transition>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1_Branding_Slide">
    <p:bg>
      <p:bgPr>
        <a:solidFill>
          <a:schemeClr val="bg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652" y="3083654"/>
            <a:ext cx="2710348" cy="690695"/>
          </a:xfrm>
          <a:prstGeom prst="rect">
            <a:avLst/>
          </a:prstGeom>
        </p:spPr>
      </p:pic>
    </p:spTree>
    <p:extLst>
      <p:ext uri="{BB962C8B-B14F-4D97-AF65-F5344CB8AC3E}">
        <p14:creationId xmlns:p14="http://schemas.microsoft.com/office/powerpoint/2010/main" val="43004166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550796"/>
          </a:xfrm>
        </p:spPr>
        <p:txBody>
          <a:bodyPr/>
          <a:lstStyle>
            <a:lvl1pPr marL="0" indent="0" algn="ctr">
              <a:buNone/>
              <a:defRPr>
                <a:solidFill>
                  <a:schemeClr val="tx1">
                    <a:tint val="75000"/>
                  </a:schemeClr>
                </a:solidFill>
              </a:defRPr>
            </a:lvl1pPr>
            <a:lvl2pPr marL="405299" indent="0" algn="ctr">
              <a:buNone/>
              <a:defRPr>
                <a:solidFill>
                  <a:schemeClr val="tx1">
                    <a:tint val="75000"/>
                  </a:schemeClr>
                </a:solidFill>
              </a:defRPr>
            </a:lvl2pPr>
            <a:lvl3pPr marL="810593" indent="0" algn="ctr">
              <a:buNone/>
              <a:defRPr>
                <a:solidFill>
                  <a:schemeClr val="tx1">
                    <a:tint val="75000"/>
                  </a:schemeClr>
                </a:solidFill>
              </a:defRPr>
            </a:lvl3pPr>
            <a:lvl4pPr marL="1215886" indent="0" algn="ctr">
              <a:buNone/>
              <a:defRPr>
                <a:solidFill>
                  <a:schemeClr val="tx1">
                    <a:tint val="75000"/>
                  </a:schemeClr>
                </a:solidFill>
              </a:defRPr>
            </a:lvl4pPr>
            <a:lvl5pPr marL="1621185" indent="0" algn="ctr">
              <a:buNone/>
              <a:defRPr>
                <a:solidFill>
                  <a:schemeClr val="tx1">
                    <a:tint val="75000"/>
                  </a:schemeClr>
                </a:solidFill>
              </a:defRPr>
            </a:lvl5pPr>
            <a:lvl6pPr marL="2026484" indent="0" algn="ctr">
              <a:buNone/>
              <a:defRPr>
                <a:solidFill>
                  <a:schemeClr val="tx1">
                    <a:tint val="75000"/>
                  </a:schemeClr>
                </a:solidFill>
              </a:defRPr>
            </a:lvl6pPr>
            <a:lvl7pPr marL="2431776" indent="0" algn="ctr">
              <a:buNone/>
              <a:defRPr>
                <a:solidFill>
                  <a:schemeClr val="tx1">
                    <a:tint val="75000"/>
                  </a:schemeClr>
                </a:solidFill>
              </a:defRPr>
            </a:lvl7pPr>
            <a:lvl8pPr marL="2837075" indent="0" algn="ctr">
              <a:buNone/>
              <a:defRPr>
                <a:solidFill>
                  <a:schemeClr val="tx1">
                    <a:tint val="75000"/>
                  </a:schemeClr>
                </a:solidFill>
              </a:defRPr>
            </a:lvl8pPr>
            <a:lvl9pPr marL="32423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1" y="6356360"/>
            <a:ext cx="2133600" cy="365125"/>
          </a:xfrm>
          <a:prstGeom prst="rect">
            <a:avLst/>
          </a:prstGeom>
        </p:spPr>
        <p:txBody>
          <a:bodyPr/>
          <a:lstStyle/>
          <a:p>
            <a:pPr defTabSz="666884"/>
            <a:fld id="{FDBC550F-E15B-4561-BFE1-0EF767AF2D87}" type="datetime1">
              <a:rPr lang="en-US" sz="1250" smtClean="0">
                <a:solidFill>
                  <a:srgbClr val="505050"/>
                </a:solidFill>
              </a:rPr>
              <a:pPr defTabSz="666884"/>
              <a:t>1/29/2016</a:t>
            </a:fld>
            <a:endParaRPr lang="en-US" sz="1250" dirty="0">
              <a:solidFill>
                <a:srgbClr val="505050"/>
              </a:solidFill>
            </a:endParaRPr>
          </a:p>
        </p:txBody>
      </p:sp>
      <p:sp>
        <p:nvSpPr>
          <p:cNvPr id="5" name="Footer Placeholder 4"/>
          <p:cNvSpPr>
            <a:spLocks noGrp="1"/>
          </p:cNvSpPr>
          <p:nvPr>
            <p:ph type="ftr" sz="quarter" idx="11"/>
          </p:nvPr>
        </p:nvSpPr>
        <p:spPr>
          <a:xfrm>
            <a:off x="3124200" y="6356360"/>
            <a:ext cx="2895600" cy="365125"/>
          </a:xfrm>
          <a:prstGeom prst="rect">
            <a:avLst/>
          </a:prstGeom>
        </p:spPr>
        <p:txBody>
          <a:bodyPr/>
          <a:lstStyle/>
          <a:p>
            <a:pPr defTabSz="666884"/>
            <a:r>
              <a:rPr lang="en-US" sz="1250" smtClean="0">
                <a:solidFill>
                  <a:srgbClr val="505050"/>
                </a:solidFill>
              </a:rPr>
              <a:t>Dong Yu</a:t>
            </a:r>
            <a:endParaRPr lang="en-US" sz="1250" dirty="0">
              <a:solidFill>
                <a:srgbClr val="505050"/>
              </a:solidFill>
            </a:endParaRPr>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pPr defTabSz="666884"/>
            <a:fld id="{B6F15528-21DE-4FAA-801E-634DDDAF4B2B}" type="slidenum">
              <a:rPr lang="en-US" sz="1250" smtClean="0">
                <a:solidFill>
                  <a:srgbClr val="505050"/>
                </a:solidFill>
              </a:rPr>
              <a:pPr defTabSz="666884"/>
              <a:t>‹#›</a:t>
            </a:fld>
            <a:endParaRPr lang="en-US" sz="1250" dirty="0">
              <a:solidFill>
                <a:srgbClr val="505050"/>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29788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Cover Slide 1">
    <p:bg>
      <p:bgRef idx="1001">
        <a:schemeClr val="bg2"/>
      </p:bgRef>
    </p:bg>
    <p:spTree>
      <p:nvGrpSpPr>
        <p:cNvPr id="1" name=""/>
        <p:cNvGrpSpPr/>
        <p:nvPr/>
      </p:nvGrpSpPr>
      <p:grpSpPr>
        <a:xfrm>
          <a:off x="0" y="0"/>
          <a:ext cx="0" cy="0"/>
          <a:chOff x="0" y="0"/>
          <a:chExt cx="0" cy="0"/>
        </a:xfrm>
      </p:grpSpPr>
      <p:sp>
        <p:nvSpPr>
          <p:cNvPr id="11" name="Title 1"/>
          <p:cNvSpPr>
            <a:spLocks noGrp="1"/>
          </p:cNvSpPr>
          <p:nvPr>
            <p:ph type="title"/>
          </p:nvPr>
        </p:nvSpPr>
        <p:spPr>
          <a:xfrm>
            <a:off x="201931" y="1643063"/>
            <a:ext cx="7394337" cy="2697988"/>
          </a:xfrm>
          <a:noFill/>
        </p:spPr>
        <p:txBody>
          <a:bodyPr tIns="78456" bIns="78456" anchor="t" anchorCtr="0"/>
          <a:lstStyle>
            <a:lvl1pPr>
              <a:defRPr sz="5166" spc="-72" baseline="0">
                <a:solidFill>
                  <a:schemeClr val="tx1"/>
                </a:solidFill>
              </a:defRPr>
            </a:lvl1pPr>
          </a:lstStyle>
          <a:p>
            <a:endParaRPr lang="en-US" dirty="0"/>
          </a:p>
        </p:txBody>
      </p:sp>
      <p:sp>
        <p:nvSpPr>
          <p:cNvPr id="12" name="Text Placeholder 4"/>
          <p:cNvSpPr>
            <a:spLocks noGrp="1"/>
          </p:cNvSpPr>
          <p:nvPr>
            <p:ph type="body" sz="quarter" idx="12" hasCustomPrompt="1"/>
          </p:nvPr>
        </p:nvSpPr>
        <p:spPr>
          <a:xfrm>
            <a:off x="201930" y="4333979"/>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797" t="10161" r="-2797" b="-10161"/>
          <a:stretch/>
        </p:blipFill>
        <p:spPr>
          <a:xfrm>
            <a:off x="0" y="1"/>
            <a:ext cx="4540182" cy="1749389"/>
          </a:xfrm>
          <a:prstGeom prst="rect">
            <a:avLst/>
          </a:prstGeom>
        </p:spPr>
      </p:pic>
    </p:spTree>
    <p:extLst>
      <p:ext uri="{BB962C8B-B14F-4D97-AF65-F5344CB8AC3E}">
        <p14:creationId xmlns:p14="http://schemas.microsoft.com/office/powerpoint/2010/main" val="4236528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667" y="1797844"/>
            <a:ext cx="8466667" cy="3262313"/>
          </a:xfrm>
          <a:prstGeom prst="rect">
            <a:avLst/>
          </a:prstGeom>
        </p:spPr>
      </p:pic>
    </p:spTree>
    <p:extLst>
      <p:ext uri="{BB962C8B-B14F-4D97-AF65-F5344CB8AC3E}">
        <p14:creationId xmlns:p14="http://schemas.microsoft.com/office/powerpoint/2010/main" val="233013246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01930" y="3877272"/>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18306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Video title</a:t>
            </a:r>
            <a:endParaRPr lang="en-US" dirty="0"/>
          </a:p>
        </p:txBody>
      </p:sp>
    </p:spTree>
    <p:extLst>
      <p:ext uri="{BB962C8B-B14F-4D97-AF65-F5344CB8AC3E}">
        <p14:creationId xmlns:p14="http://schemas.microsoft.com/office/powerpoint/2010/main" val="1463491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3"/>
            <a:ext cx="8740143" cy="1796217"/>
          </a:xfrm>
          <a:noFill/>
        </p:spPr>
        <p:txBody>
          <a:bodyPr tIns="78456" bIns="78456" anchor="t" anchorCtr="0"/>
          <a:lstStyle>
            <a:lvl1pPr>
              <a:defRPr sz="6333" spc="-72" baseline="0">
                <a:solidFill>
                  <a:schemeClr val="tx1"/>
                </a:solidFill>
              </a:defRPr>
            </a:lvl1pPr>
          </a:lstStyle>
          <a:p>
            <a:r>
              <a:rPr lang="en-US" dirty="0" smtClean="0"/>
              <a:t>Section title</a:t>
            </a:r>
            <a:endParaRPr lang="en-US" dirty="0"/>
          </a:p>
        </p:txBody>
      </p:sp>
    </p:spTree>
    <p:extLst>
      <p:ext uri="{BB962C8B-B14F-4D97-AF65-F5344CB8AC3E}">
        <p14:creationId xmlns:p14="http://schemas.microsoft.com/office/powerpoint/2010/main" val="359722657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18" name="Rectangle 17"/>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8"/>
          <p:cNvGrpSpPr>
            <a:grpSpLocks noChangeAspect="1"/>
          </p:cNvGrpSpPr>
          <p:nvPr userDrawn="1"/>
        </p:nvGrpSpPr>
        <p:grpSpPr bwMode="auto">
          <a:xfrm>
            <a:off x="8467013" y="6078675"/>
            <a:ext cx="475059" cy="669437"/>
            <a:chOff x="7062" y="3586"/>
            <a:chExt cx="617" cy="652"/>
          </a:xfrm>
        </p:grpSpPr>
        <p:sp>
          <p:nvSpPr>
            <p:cNvPr id="34"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5"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5"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9158449"/>
      </p:ext>
    </p:extLst>
  </p:cSld>
  <p:clrMapOvr>
    <a:masterClrMapping/>
  </p:clrMapOvr>
  <p:transition>
    <p:fade/>
  </p:transition>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userDrawn="1"/>
        </p:nvGrpSpPr>
        <p:grpSpPr>
          <a:xfrm>
            <a:off x="56083" y="6271404"/>
            <a:ext cx="2414989" cy="562374"/>
            <a:chOff x="67299" y="6689496"/>
            <a:chExt cx="2897986" cy="599865"/>
          </a:xfrm>
        </p:grpSpPr>
        <p:sp>
          <p:nvSpPr>
            <p:cNvPr id="18" name="TextBox 17"/>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307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39892739"/>
      </p:ext>
    </p:extLst>
  </p:cSld>
  <p:clrMapOvr>
    <a:masterClrMapping/>
  </p:clrMapOvr>
  <p:transition>
    <p:fade/>
  </p:transition>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1"/>
                    </a:gs>
                    <a:gs pos="99000">
                      <a:schemeClr val="tx1"/>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6737824"/>
      </p:ext>
    </p:extLst>
  </p:cSld>
  <p:clrMapOvr>
    <a:masterClrMapping/>
  </p:clrMapOvr>
  <p:transition>
    <p:fade/>
  </p:transition>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5"/>
            <a:ext cx="8740143" cy="1623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1" name="TextBox 20"/>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3196443164"/>
      </p:ext>
    </p:extLst>
  </p:cSld>
  <p:clrMapOvr>
    <a:masterClrMapping/>
  </p:clrMapOvr>
  <p:transition>
    <p:fade/>
  </p:transition>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3" cy="1623012"/>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 name="Picture 1"/>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445122188"/>
      </p:ext>
    </p:extLst>
  </p:cSld>
  <p:clrMapOvr>
    <a:masterClrMapping/>
  </p:clrMapOvr>
  <p:transition>
    <p:fade/>
  </p:transition>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776836"/>
          </a:xfrm>
        </p:spPr>
        <p:txBody>
          <a:bodyPr wrap="square">
            <a:spAutoFit/>
          </a:bodyPr>
          <a:lstStyle>
            <a:lvl1pPr marL="0" indent="0">
              <a:spcBef>
                <a:spcPts val="875"/>
              </a:spcBef>
              <a:buClr>
                <a:schemeClr val="tx1"/>
              </a:buClr>
              <a:buFont typeface="Wingdings" pitchFamily="2" charset="2"/>
              <a:buNone/>
              <a:defRPr sz="2583">
                <a:gradFill>
                  <a:gsLst>
                    <a:gs pos="1250">
                      <a:schemeClr val="tx2"/>
                    </a:gs>
                    <a:gs pos="99000">
                      <a:schemeClr val="tx2"/>
                    </a:gs>
                  </a:gsLst>
                  <a:lin ang="5400000" scaled="0"/>
                </a:gradFill>
              </a:defRPr>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277416588"/>
      </p:ext>
    </p:extLst>
  </p:cSld>
  <p:clrMapOvr>
    <a:masterClrMapping/>
  </p:clrMapOvr>
  <p:transition>
    <p:fade/>
  </p:transition>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6"/>
            <a:ext cx="4033911" cy="1776836"/>
          </a:xfrm>
        </p:spPr>
        <p:txBody>
          <a:bodyPr wrap="square">
            <a:spAutoFit/>
          </a:bodyPr>
          <a:lstStyle>
            <a:lvl1pPr marL="0" indent="0">
              <a:spcBef>
                <a:spcPts val="875"/>
              </a:spcBef>
              <a:buClr>
                <a:schemeClr val="tx1"/>
              </a:buClr>
              <a:buFont typeface="Wingdings" pitchFamily="2" charset="2"/>
              <a:buNone/>
              <a:defRPr sz="2583"/>
            </a:lvl1pPr>
            <a:lvl2pPr marL="0" indent="0">
              <a:buNone/>
              <a:defRPr sz="1417"/>
            </a:lvl2pPr>
            <a:lvl3pPr marL="165713" indent="0">
              <a:buNone/>
              <a:tabLst/>
              <a:defRPr sz="1417"/>
            </a:lvl3pPr>
            <a:lvl4pPr marL="329155" indent="0">
              <a:buNone/>
              <a:defRPr sz="1250"/>
            </a:lvl4pPr>
            <a:lvl5pPr marL="490327" indent="0">
              <a:buNone/>
              <a:tabLst/>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4" name="TextBox 23"/>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712593143"/>
      </p:ext>
    </p:extLst>
  </p:cSld>
  <p:clrMapOvr>
    <a:masterClrMapping/>
  </p:clrMapOvr>
  <p:transition>
    <p:fade/>
  </p:transition>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1"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2" y="1189177"/>
            <a:ext cx="4033911" cy="1946113"/>
          </a:xfrm>
        </p:spPr>
        <p:txBody>
          <a:bodyPr wrap="square">
            <a:spAutoFit/>
          </a:bodyPr>
          <a:lstStyle>
            <a:lvl1pPr marL="205438" indent="-205438">
              <a:spcBef>
                <a:spcPts val="875"/>
              </a:spcBef>
              <a:buClr>
                <a:schemeClr val="tx2"/>
              </a:buClr>
              <a:buFont typeface="Arial" pitchFamily="34" charset="0"/>
              <a:buChar char="•"/>
              <a:defRPr sz="2583">
                <a:gradFill>
                  <a:gsLst>
                    <a:gs pos="1250">
                      <a:schemeClr val="tx2"/>
                    </a:gs>
                    <a:gs pos="99000">
                      <a:schemeClr val="tx2"/>
                    </a:gs>
                  </a:gsLst>
                  <a:lin ang="5400000" scaled="0"/>
                </a:gradFill>
              </a:defRPr>
            </a:lvl1pPr>
            <a:lvl2pPr marL="379768" indent="-166727">
              <a:defRPr sz="1750"/>
            </a:lvl2pPr>
            <a:lvl3pPr marL="500183" indent="-120415">
              <a:tabLst/>
              <a:defRPr sz="1750"/>
            </a:lvl3pPr>
            <a:lvl4pPr marL="629860" indent="-129677">
              <a:defRPr/>
            </a:lvl4pPr>
            <a:lvl5pPr marL="750274" indent="-12041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4105440031"/>
      </p:ext>
    </p:extLst>
  </p:cSld>
  <p:clrMapOvr>
    <a:masterClrMapping/>
  </p:clrMapOvr>
  <p:transition>
    <p:fade/>
  </p:transition>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9" name="Group 8"/>
          <p:cNvGrpSpPr/>
          <p:nvPr userDrawn="1"/>
        </p:nvGrpSpPr>
        <p:grpSpPr>
          <a:xfrm>
            <a:off x="0" y="5595668"/>
            <a:ext cx="9144000" cy="1262333"/>
            <a:chOff x="0" y="5890113"/>
            <a:chExt cx="12436475" cy="1104412"/>
          </a:xfrm>
        </p:grpSpPr>
        <p:sp>
          <p:nvSpPr>
            <p:cNvPr id="10" name="Rectangle 9"/>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7" name="TextBox 16"/>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9"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Picture 13"/>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305540053"/>
      </p:ext>
    </p:extLst>
  </p:cSld>
  <p:clrMapOvr>
    <a:masterClrMapping/>
  </p:clrMapOvr>
  <p:transition>
    <p:fade/>
  </p:transition>
  <p:timing>
    <p:tnLst>
      <p:par>
        <p:cTn id="1" dur="indefinite" restart="never" nodeType="tmRoot"/>
      </p:par>
    </p:tnLst>
  </p:timing>
  <p:hf hdr="0" ftr="0" dt="0"/>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6" name="Group 5"/>
          <p:cNvGrpSpPr/>
          <p:nvPr userDrawn="1"/>
        </p:nvGrpSpPr>
        <p:grpSpPr>
          <a:xfrm>
            <a:off x="0" y="5595668"/>
            <a:ext cx="9144000" cy="1262333"/>
            <a:chOff x="0" y="5890113"/>
            <a:chExt cx="12436475" cy="1104412"/>
          </a:xfrm>
        </p:grpSpPr>
        <p:sp>
          <p:nvSpPr>
            <p:cNvPr id="7" name="Rectangle 6"/>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15" name="TextBox 14"/>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1" name="Group 10"/>
          <p:cNvGrpSpPr/>
          <p:nvPr userDrawn="1"/>
        </p:nvGrpSpPr>
        <p:grpSpPr>
          <a:xfrm>
            <a:off x="56083" y="6271404"/>
            <a:ext cx="2414989" cy="562374"/>
            <a:chOff x="67299" y="6689496"/>
            <a:chExt cx="2897986" cy="599865"/>
          </a:xfrm>
        </p:grpSpPr>
        <p:sp>
          <p:nvSpPr>
            <p:cNvPr id="12" name="TextBox 11"/>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815076355"/>
      </p:ext>
    </p:extLst>
  </p:cSld>
  <p:clrMapOvr>
    <a:masterClrMapping/>
  </p:clrMapOvr>
  <p:transition>
    <p:fade/>
  </p:transition>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444927" y="6307414"/>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438" y="6277571"/>
            <a:ext cx="444500" cy="50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06526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8"/>
          <p:cNvGrpSpPr>
            <a:grpSpLocks noChangeAspect="1"/>
          </p:cNvGrpSpPr>
          <p:nvPr userDrawn="1"/>
        </p:nvGrpSpPr>
        <p:grpSpPr bwMode="auto">
          <a:xfrm>
            <a:off x="8467013" y="6078675"/>
            <a:ext cx="475059" cy="669437"/>
            <a:chOff x="7062" y="3586"/>
            <a:chExt cx="617" cy="652"/>
          </a:xfrm>
        </p:grpSpPr>
        <p:sp>
          <p:nvSpPr>
            <p:cNvPr id="20"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5"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5"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4"/>
            <a:ext cx="8740142" cy="16873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91555948"/>
      </p:ext>
    </p:extLst>
  </p:cSld>
  <p:clrMapOvr>
    <a:masterClrMapping/>
  </p:clrMapOvr>
  <p:transition>
    <p:fade/>
  </p:transition>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0009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White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13015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Branding_Slide">
    <p:bg>
      <p:bgPr>
        <a:solidFill>
          <a:schemeClr val="bg2"/>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6879" y="3571875"/>
            <a:ext cx="453819" cy="51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TextBox 4"/>
          <p:cNvSpPr txBox="1"/>
          <p:nvPr userDrawn="1"/>
        </p:nvSpPr>
        <p:spPr>
          <a:xfrm>
            <a:off x="912274" y="3641057"/>
            <a:ext cx="241360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solidFill>
                  <a:srgbClr val="FFFFFF"/>
                </a:solidFill>
              </a:rPr>
              <a:t>Microsoft </a:t>
            </a:r>
            <a:r>
              <a:rPr lang="en-US" sz="2000" dirty="0" smtClean="0">
                <a:solidFill>
                  <a:srgbClr val="FFFFFF"/>
                </a:solidFill>
                <a:latin typeface="Segoe UI Light"/>
              </a:rPr>
              <a:t>Research</a:t>
            </a:r>
          </a:p>
        </p:txBody>
      </p:sp>
    </p:spTree>
    <p:extLst>
      <p:ext uri="{BB962C8B-B14F-4D97-AF65-F5344CB8AC3E}">
        <p14:creationId xmlns:p14="http://schemas.microsoft.com/office/powerpoint/2010/main" val="70774957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3" cy="1771706"/>
          </a:xfrm>
          <a:prstGeom prst="rect">
            <a:avLst/>
          </a:prstGeom>
        </p:spPr>
        <p:txBody>
          <a:bodyPr/>
          <a:lstStyle>
            <a:lvl1pPr marL="207708" indent="-207708">
              <a:buClr>
                <a:schemeClr val="tx1"/>
              </a:buClr>
              <a:buSzPct val="90000"/>
              <a:buFont typeface="Arial" pitchFamily="34" charset="0"/>
              <a:buChar char="•"/>
              <a:defRPr sz="2583">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08606" indent="-200899">
              <a:buClr>
                <a:schemeClr val="tx1"/>
              </a:buClr>
              <a:buSzPct val="90000"/>
              <a:buFont typeface="Arial" pitchFamily="34" charset="0"/>
              <a:buChar char="•"/>
              <a:defRPr sz="225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16315" indent="-20770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779757" indent="-163443">
              <a:buClr>
                <a:schemeClr val="tx1"/>
              </a:buClr>
              <a:buSzPct val="90000"/>
              <a:buFont typeface="Arial" pitchFamily="34" charset="0"/>
              <a:buChar char="•"/>
              <a:defRPr sz="175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43200" indent="-163443">
              <a:buClr>
                <a:schemeClr val="tx1"/>
              </a:buClr>
              <a:buSzPct val="90000"/>
              <a:buFont typeface="Arial" pitchFamily="34" charset="0"/>
              <a:buChar char="•"/>
              <a:defRPr sz="1417">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33382" tIns="66691" rIns="133382" bIns="66691" anchor="b" anchorCtr="0">
            <a:noAutofit/>
          </a:bodyPr>
          <a:lstStyle>
            <a:lvl1pPr algn="r">
              <a:buFont typeface="Arial" pitchFamily="34" charset="0"/>
              <a:buNone/>
              <a:defRPr sz="2667" spc="-37"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29581023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_Cover Slide 1">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9447" y="5538052"/>
            <a:ext cx="2376049" cy="1165518"/>
          </a:xfrm>
          <a:prstGeom prst="rect">
            <a:avLst/>
          </a:prstGeom>
        </p:spPr>
      </p:pic>
      <p:sp>
        <p:nvSpPr>
          <p:cNvPr id="7" name="Title 1"/>
          <p:cNvSpPr>
            <a:spLocks noGrp="1"/>
          </p:cNvSpPr>
          <p:nvPr>
            <p:ph type="title" hasCustomPrompt="1"/>
          </p:nvPr>
        </p:nvSpPr>
        <p:spPr>
          <a:xfrm>
            <a:off x="201978" y="3881554"/>
            <a:ext cx="6050820" cy="1793104"/>
          </a:xfrm>
          <a:noFill/>
        </p:spPr>
        <p:txBody>
          <a:bodyPr lIns="125529" tIns="78456" rIns="125529" bIns="78456" anchor="t" anchorCtr="0"/>
          <a:lstStyle>
            <a:lvl1pPr>
              <a:defRPr sz="4250" spc="-72"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12491066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2622638751"/>
      </p:ext>
    </p:extLst>
  </p:cSld>
  <p:clrMapOvr>
    <a:masterClrMapping/>
  </p:clrMapOvr>
  <p:transition>
    <p:fade/>
  </p:transition>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_Branding_Slide">
    <p:bg>
      <p:bgPr>
        <a:solidFill>
          <a:schemeClr val="bg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0763" y="5960377"/>
            <a:ext cx="8068991" cy="454071"/>
          </a:xfrm>
          <a:prstGeom prst="rect">
            <a:avLst/>
          </a:prstGeom>
          <a:noFill/>
          <a:ln w="12700">
            <a:noFill/>
            <a:miter lim="800000"/>
            <a:headEnd type="none" w="sm" len="sm"/>
            <a:tailEnd type="none" w="sm" len="sm"/>
          </a:ln>
          <a:effectLst/>
        </p:spPr>
        <p:txBody>
          <a:bodyPr vert="horz" wrap="square" lIns="130759" tIns="104608" rIns="130759" bIns="104608" numCol="1" anchor="t" anchorCtr="0" compatLnSpc="1">
            <a:prstTxWarp prst="textNoShape">
              <a:avLst/>
            </a:prstTxWarp>
            <a:spAutoFit/>
          </a:bodyPr>
          <a:lstStyle/>
          <a:p>
            <a:pPr defTabSz="666561" eaLnBrk="0" hangingPunct="0"/>
            <a:r>
              <a:rPr lang="en-US" sz="500" dirty="0">
                <a:gradFill>
                  <a:gsLst>
                    <a:gs pos="0">
                      <a:srgbClr val="FFFFFF"/>
                    </a:gs>
                    <a:gs pos="100000">
                      <a:srgbClr val="FFFFFF"/>
                    </a:gs>
                  </a:gsLst>
                  <a:lin ang="5400000" scaled="0"/>
                </a:gradFill>
                <a:cs typeface="Segoe UI" pitchFamily="34" charset="0"/>
              </a:rPr>
              <a:t>© </a:t>
            </a:r>
            <a:r>
              <a:rPr lang="en-US" sz="500" dirty="0" smtClean="0">
                <a:gradFill>
                  <a:gsLst>
                    <a:gs pos="0">
                      <a:srgbClr val="FFFFFF"/>
                    </a:gs>
                    <a:gs pos="100000">
                      <a:srgbClr val="FFFFFF"/>
                    </a:gs>
                  </a:gsLst>
                  <a:lin ang="5400000" scaled="0"/>
                </a:gradFill>
                <a:cs typeface="Segoe UI" pitchFamily="34" charset="0"/>
              </a:rPr>
              <a:t>2014 </a:t>
            </a:r>
            <a:r>
              <a:rPr lang="en-US" sz="5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666561" eaLnBrk="0" hangingPunct="0"/>
            <a:r>
              <a:rPr lang="en-US" sz="5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652" y="3083654"/>
            <a:ext cx="2710348" cy="690695"/>
          </a:xfrm>
          <a:prstGeom prst="rect">
            <a:avLst/>
          </a:prstGeom>
        </p:spPr>
      </p:pic>
    </p:spTree>
    <p:extLst>
      <p:ext uri="{BB962C8B-B14F-4D97-AF65-F5344CB8AC3E}">
        <p14:creationId xmlns:p14="http://schemas.microsoft.com/office/powerpoint/2010/main" val="49560077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550796"/>
          </a:xfrm>
        </p:spPr>
        <p:txBody>
          <a:bodyPr/>
          <a:lstStyle>
            <a:lvl1pPr marL="0" indent="0" algn="ctr">
              <a:buNone/>
              <a:defRPr>
                <a:solidFill>
                  <a:schemeClr val="tx1">
                    <a:tint val="75000"/>
                  </a:schemeClr>
                </a:solidFill>
              </a:defRPr>
            </a:lvl1pPr>
            <a:lvl2pPr marL="405299" indent="0" algn="ctr">
              <a:buNone/>
              <a:defRPr>
                <a:solidFill>
                  <a:schemeClr val="tx1">
                    <a:tint val="75000"/>
                  </a:schemeClr>
                </a:solidFill>
              </a:defRPr>
            </a:lvl2pPr>
            <a:lvl3pPr marL="810593" indent="0" algn="ctr">
              <a:buNone/>
              <a:defRPr>
                <a:solidFill>
                  <a:schemeClr val="tx1">
                    <a:tint val="75000"/>
                  </a:schemeClr>
                </a:solidFill>
              </a:defRPr>
            </a:lvl3pPr>
            <a:lvl4pPr marL="1215886" indent="0" algn="ctr">
              <a:buNone/>
              <a:defRPr>
                <a:solidFill>
                  <a:schemeClr val="tx1">
                    <a:tint val="75000"/>
                  </a:schemeClr>
                </a:solidFill>
              </a:defRPr>
            </a:lvl4pPr>
            <a:lvl5pPr marL="1621185" indent="0" algn="ctr">
              <a:buNone/>
              <a:defRPr>
                <a:solidFill>
                  <a:schemeClr val="tx1">
                    <a:tint val="75000"/>
                  </a:schemeClr>
                </a:solidFill>
              </a:defRPr>
            </a:lvl5pPr>
            <a:lvl6pPr marL="2026484" indent="0" algn="ctr">
              <a:buNone/>
              <a:defRPr>
                <a:solidFill>
                  <a:schemeClr val="tx1">
                    <a:tint val="75000"/>
                  </a:schemeClr>
                </a:solidFill>
              </a:defRPr>
            </a:lvl6pPr>
            <a:lvl7pPr marL="2431776" indent="0" algn="ctr">
              <a:buNone/>
              <a:defRPr>
                <a:solidFill>
                  <a:schemeClr val="tx1">
                    <a:tint val="75000"/>
                  </a:schemeClr>
                </a:solidFill>
              </a:defRPr>
            </a:lvl7pPr>
            <a:lvl8pPr marL="2837075" indent="0" algn="ctr">
              <a:buNone/>
              <a:defRPr>
                <a:solidFill>
                  <a:schemeClr val="tx1">
                    <a:tint val="75000"/>
                  </a:schemeClr>
                </a:solidFill>
              </a:defRPr>
            </a:lvl8pPr>
            <a:lvl9pPr marL="32423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1" y="6356360"/>
            <a:ext cx="2133600" cy="365125"/>
          </a:xfrm>
          <a:prstGeom prst="rect">
            <a:avLst/>
          </a:prstGeom>
        </p:spPr>
        <p:txBody>
          <a:bodyPr/>
          <a:lstStyle/>
          <a:p>
            <a:pPr defTabSz="666884"/>
            <a:fld id="{FDBC550F-E15B-4561-BFE1-0EF767AF2D87}" type="datetime1">
              <a:rPr lang="en-US" sz="1250" smtClean="0">
                <a:solidFill>
                  <a:srgbClr val="505050"/>
                </a:solidFill>
              </a:rPr>
              <a:pPr defTabSz="666884"/>
              <a:t>1/29/2016</a:t>
            </a:fld>
            <a:endParaRPr lang="en-US" sz="1250" dirty="0">
              <a:solidFill>
                <a:srgbClr val="505050"/>
              </a:solidFill>
            </a:endParaRPr>
          </a:p>
        </p:txBody>
      </p:sp>
      <p:sp>
        <p:nvSpPr>
          <p:cNvPr id="5" name="Footer Placeholder 4"/>
          <p:cNvSpPr>
            <a:spLocks noGrp="1"/>
          </p:cNvSpPr>
          <p:nvPr>
            <p:ph type="ftr" sz="quarter" idx="11"/>
          </p:nvPr>
        </p:nvSpPr>
        <p:spPr>
          <a:xfrm>
            <a:off x="3124200" y="6356360"/>
            <a:ext cx="2895600" cy="365125"/>
          </a:xfrm>
          <a:prstGeom prst="rect">
            <a:avLst/>
          </a:prstGeom>
        </p:spPr>
        <p:txBody>
          <a:bodyPr/>
          <a:lstStyle/>
          <a:p>
            <a:pPr defTabSz="666884"/>
            <a:r>
              <a:rPr lang="en-US" sz="1250" smtClean="0">
                <a:solidFill>
                  <a:srgbClr val="505050"/>
                </a:solidFill>
              </a:rPr>
              <a:t>Dong Yu</a:t>
            </a:r>
            <a:endParaRPr lang="en-US" sz="1250" dirty="0">
              <a:solidFill>
                <a:srgbClr val="505050"/>
              </a:solidFill>
            </a:endParaRPr>
          </a:p>
        </p:txBody>
      </p:sp>
      <p:sp>
        <p:nvSpPr>
          <p:cNvPr id="6" name="Slide Number Placeholder 5"/>
          <p:cNvSpPr>
            <a:spLocks noGrp="1"/>
          </p:cNvSpPr>
          <p:nvPr>
            <p:ph type="sldNum" sz="quarter" idx="12"/>
          </p:nvPr>
        </p:nvSpPr>
        <p:spPr>
          <a:xfrm>
            <a:off x="6553200" y="6356360"/>
            <a:ext cx="2133600" cy="365125"/>
          </a:xfrm>
          <a:prstGeom prst="rect">
            <a:avLst/>
          </a:prstGeom>
        </p:spPr>
        <p:txBody>
          <a:bodyPr/>
          <a:lstStyle/>
          <a:p>
            <a:pPr defTabSz="666884"/>
            <a:fld id="{B6F15528-21DE-4FAA-801E-634DDDAF4B2B}" type="slidenum">
              <a:rPr lang="en-US" sz="1250" smtClean="0">
                <a:solidFill>
                  <a:srgbClr val="505050"/>
                </a:solidFill>
              </a:rPr>
              <a:pPr defTabSz="666884"/>
              <a:t>‹#›</a:t>
            </a:fld>
            <a:endParaRPr lang="en-US" sz="1250" dirty="0">
              <a:solidFill>
                <a:srgbClr val="505050"/>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551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7181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18" name="Rectangle 17"/>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8"/>
          <p:cNvGrpSpPr>
            <a:grpSpLocks noChangeAspect="1"/>
          </p:cNvGrpSpPr>
          <p:nvPr userDrawn="1"/>
        </p:nvGrpSpPr>
        <p:grpSpPr bwMode="auto">
          <a:xfrm>
            <a:off x="8467013" y="6078675"/>
            <a:ext cx="475059" cy="669437"/>
            <a:chOff x="7062" y="3586"/>
            <a:chExt cx="617" cy="652"/>
          </a:xfrm>
        </p:grpSpPr>
        <p:sp>
          <p:nvSpPr>
            <p:cNvPr id="20"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5"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5"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4" name="Text Placeholder 3"/>
          <p:cNvSpPr>
            <a:spLocks noGrp="1"/>
          </p:cNvSpPr>
          <p:nvPr>
            <p:ph type="body" sz="quarter" idx="10"/>
          </p:nvPr>
        </p:nvSpPr>
        <p:spPr>
          <a:xfrm>
            <a:off x="201929" y="1189177"/>
            <a:ext cx="8740142" cy="1687385"/>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616464"/>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19" name="Rectangle 18"/>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8467013" y="6078675"/>
            <a:ext cx="475059" cy="669437"/>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873630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19" name="Rectangle 18"/>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8467013" y="6078675"/>
            <a:ext cx="475059" cy="669437"/>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5388884"/>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19" name="Rectangle 18"/>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8467013" y="6078675"/>
            <a:ext cx="475059" cy="669437"/>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593607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19" name="Rectangle 18"/>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8467013" y="6078675"/>
            <a:ext cx="475059" cy="669437"/>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359877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7" name="Rectangle 16"/>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8"/>
          <p:cNvGrpSpPr>
            <a:grpSpLocks noChangeAspect="1"/>
          </p:cNvGrpSpPr>
          <p:nvPr userDrawn="1"/>
        </p:nvGrpSpPr>
        <p:grpSpPr bwMode="auto">
          <a:xfrm>
            <a:off x="8467013" y="6078675"/>
            <a:ext cx="475059" cy="669437"/>
            <a:chOff x="7062" y="3586"/>
            <a:chExt cx="617" cy="652"/>
          </a:xfrm>
        </p:grpSpPr>
        <p:sp>
          <p:nvSpPr>
            <p:cNvPr id="33"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4"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5"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4535175"/>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439772"/>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64996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36981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algn="ctr" defTabSz="685647" fontAlgn="base">
              <a:spcBef>
                <a:spcPct val="0"/>
              </a:spcBef>
              <a:spcAft>
                <a:spcPct val="0"/>
              </a:spcAft>
            </a:pPr>
            <a:endParaRPr lang="en-US" sz="132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30" y="1192415"/>
            <a:ext cx="8740141"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8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9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Rectangle 19"/>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2" name="Group 8"/>
          <p:cNvGrpSpPr>
            <a:grpSpLocks noChangeAspect="1"/>
          </p:cNvGrpSpPr>
          <p:nvPr userDrawn="1"/>
        </p:nvGrpSpPr>
        <p:grpSpPr bwMode="auto">
          <a:xfrm>
            <a:off x="8467013" y="6078675"/>
            <a:ext cx="475059" cy="669437"/>
            <a:chOff x="7062" y="3586"/>
            <a:chExt cx="617" cy="652"/>
          </a:xfrm>
        </p:grpSpPr>
        <p:sp>
          <p:nvSpPr>
            <p:cNvPr id="23"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4"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5"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6"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7"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8"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9"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0"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1"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2"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3"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4"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Tree>
    <p:extLst>
      <p:ext uri="{BB962C8B-B14F-4D97-AF65-F5344CB8AC3E}">
        <p14:creationId xmlns:p14="http://schemas.microsoft.com/office/powerpoint/2010/main" val="1165396514"/>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71849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2" cy="1845826"/>
          </a:xfrm>
          <a:prstGeom prst="rect">
            <a:avLst/>
          </a:prstGeom>
        </p:spPr>
        <p:txBody>
          <a:bodyPr/>
          <a:lstStyle>
            <a:lvl1pPr marL="213614" indent="-213614">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224" indent="-20661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838" indent="-213614">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928" indent="-168090">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70017" indent="-168090">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512502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chemeClr val="bg1"/>
        </a:solidFill>
        <a:effectLst/>
      </p:bgPr>
    </p:bg>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5997748" y="5708882"/>
            <a:ext cx="1834870" cy="882544"/>
          </a:xfrm>
          <a:custGeom>
            <a:avLst/>
            <a:gdLst>
              <a:gd name="T0" fmla="*/ 188 w 203"/>
              <a:gd name="T1" fmla="*/ 35 h 73"/>
              <a:gd name="T2" fmla="*/ 201 w 203"/>
              <a:gd name="T3" fmla="*/ 17 h 73"/>
              <a:gd name="T4" fmla="*/ 179 w 203"/>
              <a:gd name="T5" fmla="*/ 0 h 73"/>
              <a:gd name="T6" fmla="*/ 163 w 203"/>
              <a:gd name="T7" fmla="*/ 16 h 73"/>
              <a:gd name="T8" fmla="*/ 186 w 203"/>
              <a:gd name="T9" fmla="*/ 20 h 73"/>
              <a:gd name="T10" fmla="*/ 167 w 203"/>
              <a:gd name="T11" fmla="*/ 30 h 73"/>
              <a:gd name="T12" fmla="*/ 173 w 203"/>
              <a:gd name="T13" fmla="*/ 42 h 73"/>
              <a:gd name="T14" fmla="*/ 188 w 203"/>
              <a:gd name="T15" fmla="*/ 51 h 73"/>
              <a:gd name="T16" fmla="*/ 176 w 203"/>
              <a:gd name="T17" fmla="*/ 61 h 73"/>
              <a:gd name="T18" fmla="*/ 160 w 203"/>
              <a:gd name="T19" fmla="*/ 70 h 73"/>
              <a:gd name="T20" fmla="*/ 197 w 203"/>
              <a:gd name="T21" fmla="*/ 67 h 73"/>
              <a:gd name="T22" fmla="*/ 199 w 203"/>
              <a:gd name="T23" fmla="*/ 41 h 73"/>
              <a:gd name="T24" fmla="*/ 138 w 203"/>
              <a:gd name="T25" fmla="*/ 60 h 73"/>
              <a:gd name="T26" fmla="*/ 108 w 203"/>
              <a:gd name="T27" fmla="*/ 6 h 73"/>
              <a:gd name="T28" fmla="*/ 123 w 203"/>
              <a:gd name="T29" fmla="*/ 15 h 73"/>
              <a:gd name="T30" fmla="*/ 109 w 203"/>
              <a:gd name="T31" fmla="*/ 60 h 73"/>
              <a:gd name="T32" fmla="*/ 151 w 203"/>
              <a:gd name="T33" fmla="*/ 72 h 73"/>
              <a:gd name="T34" fmla="*/ 76 w 203"/>
              <a:gd name="T35" fmla="*/ 61 h 73"/>
              <a:gd name="T36" fmla="*/ 76 w 203"/>
              <a:gd name="T37" fmla="*/ 12 h 73"/>
              <a:gd name="T38" fmla="*/ 76 w 203"/>
              <a:gd name="T39" fmla="*/ 61 h 73"/>
              <a:gd name="T40" fmla="*/ 58 w 203"/>
              <a:gd name="T41" fmla="*/ 9 h 73"/>
              <a:gd name="T42" fmla="*/ 75 w 203"/>
              <a:gd name="T43" fmla="*/ 73 h 73"/>
              <a:gd name="T44" fmla="*/ 100 w 203"/>
              <a:gd name="T45" fmla="*/ 36 h 73"/>
              <a:gd name="T46" fmla="*/ 45 w 203"/>
              <a:gd name="T47" fmla="*/ 59 h 73"/>
              <a:gd name="T48" fmla="*/ 18 w 203"/>
              <a:gd name="T49" fmla="*/ 59 h 73"/>
              <a:gd name="T50" fmla="*/ 46 w 203"/>
              <a:gd name="T51" fmla="*/ 20 h 73"/>
              <a:gd name="T52" fmla="*/ 24 w 203"/>
              <a:gd name="T53" fmla="*/ 0 h 73"/>
              <a:gd name="T54" fmla="*/ 4 w 203"/>
              <a:gd name="T55" fmla="*/ 20 h 73"/>
              <a:gd name="T56" fmla="*/ 30 w 203"/>
              <a:gd name="T57" fmla="*/ 22 h 73"/>
              <a:gd name="T58" fmla="*/ 20 w 203"/>
              <a:gd name="T59" fmla="*/ 40 h 73"/>
              <a:gd name="T60" fmla="*/ 0 w 203"/>
              <a:gd name="T61" fmla="*/ 72 h 73"/>
              <a:gd name="T62" fmla="*/ 45 w 203"/>
              <a:gd name="T63"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3" h="73">
                <a:moveTo>
                  <a:pt x="199" y="41"/>
                </a:moveTo>
                <a:cubicBezTo>
                  <a:pt x="197" y="38"/>
                  <a:pt x="193" y="36"/>
                  <a:pt x="188" y="35"/>
                </a:cubicBezTo>
                <a:cubicBezTo>
                  <a:pt x="188" y="35"/>
                  <a:pt x="188" y="35"/>
                  <a:pt x="188" y="35"/>
                </a:cubicBezTo>
                <a:cubicBezTo>
                  <a:pt x="197" y="33"/>
                  <a:pt x="201" y="27"/>
                  <a:pt x="201" y="17"/>
                </a:cubicBezTo>
                <a:cubicBezTo>
                  <a:pt x="201" y="13"/>
                  <a:pt x="200" y="9"/>
                  <a:pt x="196" y="6"/>
                </a:cubicBezTo>
                <a:cubicBezTo>
                  <a:pt x="192" y="2"/>
                  <a:pt x="187" y="0"/>
                  <a:pt x="179" y="0"/>
                </a:cubicBezTo>
                <a:cubicBezTo>
                  <a:pt x="173" y="0"/>
                  <a:pt x="168" y="1"/>
                  <a:pt x="163" y="4"/>
                </a:cubicBezTo>
                <a:cubicBezTo>
                  <a:pt x="163" y="16"/>
                  <a:pt x="163" y="16"/>
                  <a:pt x="163" y="16"/>
                </a:cubicBezTo>
                <a:cubicBezTo>
                  <a:pt x="167" y="13"/>
                  <a:pt x="171" y="12"/>
                  <a:pt x="176" y="12"/>
                </a:cubicBezTo>
                <a:cubicBezTo>
                  <a:pt x="183" y="12"/>
                  <a:pt x="186" y="15"/>
                  <a:pt x="186" y="20"/>
                </a:cubicBezTo>
                <a:cubicBezTo>
                  <a:pt x="186" y="27"/>
                  <a:pt x="182" y="30"/>
                  <a:pt x="173" y="30"/>
                </a:cubicBezTo>
                <a:cubicBezTo>
                  <a:pt x="167" y="30"/>
                  <a:pt x="167" y="30"/>
                  <a:pt x="167" y="30"/>
                </a:cubicBezTo>
                <a:cubicBezTo>
                  <a:pt x="167" y="42"/>
                  <a:pt x="167" y="42"/>
                  <a:pt x="167" y="42"/>
                </a:cubicBezTo>
                <a:cubicBezTo>
                  <a:pt x="173" y="42"/>
                  <a:pt x="173" y="42"/>
                  <a:pt x="173" y="42"/>
                </a:cubicBezTo>
                <a:cubicBezTo>
                  <a:pt x="178" y="42"/>
                  <a:pt x="181" y="42"/>
                  <a:pt x="184" y="44"/>
                </a:cubicBezTo>
                <a:cubicBezTo>
                  <a:pt x="187" y="46"/>
                  <a:pt x="188" y="48"/>
                  <a:pt x="188" y="51"/>
                </a:cubicBezTo>
                <a:cubicBezTo>
                  <a:pt x="188" y="54"/>
                  <a:pt x="187" y="57"/>
                  <a:pt x="185" y="59"/>
                </a:cubicBezTo>
                <a:cubicBezTo>
                  <a:pt x="183" y="60"/>
                  <a:pt x="180" y="61"/>
                  <a:pt x="176" y="61"/>
                </a:cubicBezTo>
                <a:cubicBezTo>
                  <a:pt x="170" y="61"/>
                  <a:pt x="165" y="59"/>
                  <a:pt x="160" y="56"/>
                </a:cubicBezTo>
                <a:cubicBezTo>
                  <a:pt x="160" y="70"/>
                  <a:pt x="160" y="70"/>
                  <a:pt x="160" y="70"/>
                </a:cubicBezTo>
                <a:cubicBezTo>
                  <a:pt x="165" y="72"/>
                  <a:pt x="170" y="73"/>
                  <a:pt x="177" y="73"/>
                </a:cubicBezTo>
                <a:cubicBezTo>
                  <a:pt x="186" y="73"/>
                  <a:pt x="192" y="71"/>
                  <a:pt x="197" y="67"/>
                </a:cubicBezTo>
                <a:cubicBezTo>
                  <a:pt x="201" y="63"/>
                  <a:pt x="203" y="58"/>
                  <a:pt x="203" y="52"/>
                </a:cubicBezTo>
                <a:cubicBezTo>
                  <a:pt x="203" y="47"/>
                  <a:pt x="202" y="44"/>
                  <a:pt x="199" y="41"/>
                </a:cubicBezTo>
                <a:moveTo>
                  <a:pt x="151" y="60"/>
                </a:moveTo>
                <a:cubicBezTo>
                  <a:pt x="138" y="60"/>
                  <a:pt x="138" y="60"/>
                  <a:pt x="138" y="60"/>
                </a:cubicBezTo>
                <a:cubicBezTo>
                  <a:pt x="138" y="0"/>
                  <a:pt x="138" y="0"/>
                  <a:pt x="138" y="0"/>
                </a:cubicBezTo>
                <a:cubicBezTo>
                  <a:pt x="108" y="6"/>
                  <a:pt x="108" y="6"/>
                  <a:pt x="108" y="6"/>
                </a:cubicBezTo>
                <a:cubicBezTo>
                  <a:pt x="108" y="19"/>
                  <a:pt x="108" y="19"/>
                  <a:pt x="108" y="19"/>
                </a:cubicBezTo>
                <a:cubicBezTo>
                  <a:pt x="123" y="15"/>
                  <a:pt x="123" y="15"/>
                  <a:pt x="123" y="15"/>
                </a:cubicBezTo>
                <a:cubicBezTo>
                  <a:pt x="123" y="60"/>
                  <a:pt x="123" y="60"/>
                  <a:pt x="123" y="60"/>
                </a:cubicBezTo>
                <a:cubicBezTo>
                  <a:pt x="109" y="60"/>
                  <a:pt x="109" y="60"/>
                  <a:pt x="109" y="60"/>
                </a:cubicBezTo>
                <a:cubicBezTo>
                  <a:pt x="109" y="72"/>
                  <a:pt x="109" y="72"/>
                  <a:pt x="109" y="72"/>
                </a:cubicBezTo>
                <a:cubicBezTo>
                  <a:pt x="151" y="72"/>
                  <a:pt x="151" y="72"/>
                  <a:pt x="151" y="72"/>
                </a:cubicBezTo>
                <a:lnTo>
                  <a:pt x="151" y="60"/>
                </a:lnTo>
                <a:close/>
                <a:moveTo>
                  <a:pt x="76" y="61"/>
                </a:moveTo>
                <a:cubicBezTo>
                  <a:pt x="70" y="61"/>
                  <a:pt x="66" y="53"/>
                  <a:pt x="66" y="37"/>
                </a:cubicBezTo>
                <a:cubicBezTo>
                  <a:pt x="66" y="20"/>
                  <a:pt x="70" y="12"/>
                  <a:pt x="76" y="12"/>
                </a:cubicBezTo>
                <a:cubicBezTo>
                  <a:pt x="82" y="12"/>
                  <a:pt x="85" y="20"/>
                  <a:pt x="85" y="36"/>
                </a:cubicBezTo>
                <a:cubicBezTo>
                  <a:pt x="85" y="53"/>
                  <a:pt x="82" y="61"/>
                  <a:pt x="76" y="61"/>
                </a:cubicBezTo>
                <a:moveTo>
                  <a:pt x="77" y="0"/>
                </a:moveTo>
                <a:cubicBezTo>
                  <a:pt x="69" y="0"/>
                  <a:pt x="62" y="3"/>
                  <a:pt x="58" y="9"/>
                </a:cubicBezTo>
                <a:cubicBezTo>
                  <a:pt x="54" y="16"/>
                  <a:pt x="51" y="25"/>
                  <a:pt x="51" y="38"/>
                </a:cubicBezTo>
                <a:cubicBezTo>
                  <a:pt x="51" y="61"/>
                  <a:pt x="59" y="73"/>
                  <a:pt x="75" y="73"/>
                </a:cubicBezTo>
                <a:cubicBezTo>
                  <a:pt x="83" y="73"/>
                  <a:pt x="89" y="70"/>
                  <a:pt x="94" y="64"/>
                </a:cubicBezTo>
                <a:cubicBezTo>
                  <a:pt x="98" y="57"/>
                  <a:pt x="100" y="48"/>
                  <a:pt x="100" y="36"/>
                </a:cubicBezTo>
                <a:cubicBezTo>
                  <a:pt x="100" y="12"/>
                  <a:pt x="92" y="0"/>
                  <a:pt x="77" y="0"/>
                </a:cubicBezTo>
                <a:moveTo>
                  <a:pt x="45" y="59"/>
                </a:moveTo>
                <a:cubicBezTo>
                  <a:pt x="18" y="59"/>
                  <a:pt x="18" y="59"/>
                  <a:pt x="18" y="59"/>
                </a:cubicBezTo>
                <a:cubicBezTo>
                  <a:pt x="18" y="59"/>
                  <a:pt x="18" y="59"/>
                  <a:pt x="18" y="59"/>
                </a:cubicBezTo>
                <a:cubicBezTo>
                  <a:pt x="31" y="46"/>
                  <a:pt x="31" y="46"/>
                  <a:pt x="31" y="46"/>
                </a:cubicBezTo>
                <a:cubicBezTo>
                  <a:pt x="41" y="37"/>
                  <a:pt x="46" y="28"/>
                  <a:pt x="46" y="20"/>
                </a:cubicBezTo>
                <a:cubicBezTo>
                  <a:pt x="46" y="14"/>
                  <a:pt x="44" y="9"/>
                  <a:pt x="40" y="6"/>
                </a:cubicBezTo>
                <a:cubicBezTo>
                  <a:pt x="36" y="2"/>
                  <a:pt x="31" y="0"/>
                  <a:pt x="24" y="0"/>
                </a:cubicBezTo>
                <a:cubicBezTo>
                  <a:pt x="16" y="0"/>
                  <a:pt x="10" y="2"/>
                  <a:pt x="4" y="6"/>
                </a:cubicBezTo>
                <a:cubicBezTo>
                  <a:pt x="4" y="20"/>
                  <a:pt x="4" y="20"/>
                  <a:pt x="4" y="20"/>
                </a:cubicBezTo>
                <a:cubicBezTo>
                  <a:pt x="9" y="15"/>
                  <a:pt x="15" y="12"/>
                  <a:pt x="20" y="12"/>
                </a:cubicBezTo>
                <a:cubicBezTo>
                  <a:pt x="27" y="12"/>
                  <a:pt x="30" y="16"/>
                  <a:pt x="30" y="22"/>
                </a:cubicBezTo>
                <a:cubicBezTo>
                  <a:pt x="30" y="25"/>
                  <a:pt x="30" y="28"/>
                  <a:pt x="28" y="30"/>
                </a:cubicBezTo>
                <a:cubicBezTo>
                  <a:pt x="27" y="33"/>
                  <a:pt x="24" y="36"/>
                  <a:pt x="20" y="40"/>
                </a:cubicBezTo>
                <a:cubicBezTo>
                  <a:pt x="0" y="60"/>
                  <a:pt x="0" y="60"/>
                  <a:pt x="0" y="60"/>
                </a:cubicBezTo>
                <a:cubicBezTo>
                  <a:pt x="0" y="72"/>
                  <a:pt x="0" y="72"/>
                  <a:pt x="0" y="72"/>
                </a:cubicBezTo>
                <a:cubicBezTo>
                  <a:pt x="45" y="72"/>
                  <a:pt x="45" y="72"/>
                  <a:pt x="45" y="72"/>
                </a:cubicBezTo>
                <a:lnTo>
                  <a:pt x="45" y="59"/>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8" name="Freeform 7"/>
          <p:cNvSpPr>
            <a:spLocks noEditPoints="1"/>
          </p:cNvSpPr>
          <p:nvPr userDrawn="1"/>
        </p:nvSpPr>
        <p:spPr bwMode="auto">
          <a:xfrm>
            <a:off x="4217738" y="4104117"/>
            <a:ext cx="3624218" cy="1256107"/>
          </a:xfrm>
          <a:custGeom>
            <a:avLst/>
            <a:gdLst>
              <a:gd name="T0" fmla="*/ 392 w 401"/>
              <a:gd name="T1" fmla="*/ 97 h 104"/>
              <a:gd name="T2" fmla="*/ 382 w 401"/>
              <a:gd name="T3" fmla="*/ 83 h 104"/>
              <a:gd name="T4" fmla="*/ 401 w 401"/>
              <a:gd name="T5" fmla="*/ 36 h 104"/>
              <a:gd name="T6" fmla="*/ 382 w 401"/>
              <a:gd name="T7" fmla="*/ 31 h 104"/>
              <a:gd name="T8" fmla="*/ 379 w 401"/>
              <a:gd name="T9" fmla="*/ 11 h 104"/>
              <a:gd name="T10" fmla="*/ 376 w 401"/>
              <a:gd name="T11" fmla="*/ 31 h 104"/>
              <a:gd name="T12" fmla="*/ 363 w 401"/>
              <a:gd name="T13" fmla="*/ 36 h 104"/>
              <a:gd name="T14" fmla="*/ 376 w 401"/>
              <a:gd name="T15" fmla="*/ 84 h 104"/>
              <a:gd name="T16" fmla="*/ 401 w 401"/>
              <a:gd name="T17" fmla="*/ 101 h 104"/>
              <a:gd name="T18" fmla="*/ 355 w 401"/>
              <a:gd name="T19" fmla="*/ 31 h 104"/>
              <a:gd name="T20" fmla="*/ 349 w 401"/>
              <a:gd name="T21" fmla="*/ 102 h 104"/>
              <a:gd name="T22" fmla="*/ 355 w 401"/>
              <a:gd name="T23" fmla="*/ 31 h 104"/>
              <a:gd name="T24" fmla="*/ 358 w 401"/>
              <a:gd name="T25" fmla="*/ 7 h 104"/>
              <a:gd name="T26" fmla="*/ 352 w 401"/>
              <a:gd name="T27" fmla="*/ 2 h 104"/>
              <a:gd name="T28" fmla="*/ 347 w 401"/>
              <a:gd name="T29" fmla="*/ 7 h 104"/>
              <a:gd name="T30" fmla="*/ 352 w 401"/>
              <a:gd name="T31" fmla="*/ 13 h 104"/>
              <a:gd name="T32" fmla="*/ 336 w 401"/>
              <a:gd name="T33" fmla="*/ 102 h 104"/>
              <a:gd name="T34" fmla="*/ 313 w 401"/>
              <a:gd name="T35" fmla="*/ 29 h 104"/>
              <a:gd name="T36" fmla="*/ 290 w 401"/>
              <a:gd name="T37" fmla="*/ 45 h 104"/>
              <a:gd name="T38" fmla="*/ 269 w 401"/>
              <a:gd name="T39" fmla="*/ 29 h 104"/>
              <a:gd name="T40" fmla="*/ 247 w 401"/>
              <a:gd name="T41" fmla="*/ 42 h 104"/>
              <a:gd name="T42" fmla="*/ 240 w 401"/>
              <a:gd name="T43" fmla="*/ 31 h 104"/>
              <a:gd name="T44" fmla="*/ 247 w 401"/>
              <a:gd name="T45" fmla="*/ 102 h 104"/>
              <a:gd name="T46" fmla="*/ 253 w 401"/>
              <a:gd name="T47" fmla="*/ 42 h 104"/>
              <a:gd name="T48" fmla="*/ 285 w 401"/>
              <a:gd name="T49" fmla="*/ 58 h 104"/>
              <a:gd name="T50" fmla="*/ 292 w 401"/>
              <a:gd name="T51" fmla="*/ 102 h 104"/>
              <a:gd name="T52" fmla="*/ 298 w 401"/>
              <a:gd name="T53" fmla="*/ 42 h 104"/>
              <a:gd name="T54" fmla="*/ 326 w 401"/>
              <a:gd name="T55" fmla="*/ 40 h 104"/>
              <a:gd name="T56" fmla="*/ 330 w 401"/>
              <a:gd name="T57" fmla="*/ 102 h 104"/>
              <a:gd name="T58" fmla="*/ 228 w 401"/>
              <a:gd name="T59" fmla="*/ 102 h 104"/>
              <a:gd name="T60" fmla="*/ 204 w 401"/>
              <a:gd name="T61" fmla="*/ 29 h 104"/>
              <a:gd name="T62" fmla="*/ 181 w 401"/>
              <a:gd name="T63" fmla="*/ 45 h 104"/>
              <a:gd name="T64" fmla="*/ 160 w 401"/>
              <a:gd name="T65" fmla="*/ 29 h 104"/>
              <a:gd name="T66" fmla="*/ 138 w 401"/>
              <a:gd name="T67" fmla="*/ 42 h 104"/>
              <a:gd name="T68" fmla="*/ 132 w 401"/>
              <a:gd name="T69" fmla="*/ 31 h 104"/>
              <a:gd name="T70" fmla="*/ 138 w 401"/>
              <a:gd name="T71" fmla="*/ 102 h 104"/>
              <a:gd name="T72" fmla="*/ 144 w 401"/>
              <a:gd name="T73" fmla="*/ 42 h 104"/>
              <a:gd name="T74" fmla="*/ 177 w 401"/>
              <a:gd name="T75" fmla="*/ 58 h 104"/>
              <a:gd name="T76" fmla="*/ 183 w 401"/>
              <a:gd name="T77" fmla="*/ 102 h 104"/>
              <a:gd name="T78" fmla="*/ 189 w 401"/>
              <a:gd name="T79" fmla="*/ 42 h 104"/>
              <a:gd name="T80" fmla="*/ 217 w 401"/>
              <a:gd name="T81" fmla="*/ 40 h 104"/>
              <a:gd name="T82" fmla="*/ 221 w 401"/>
              <a:gd name="T83" fmla="*/ 102 h 104"/>
              <a:gd name="T84" fmla="*/ 118 w 401"/>
              <a:gd name="T85" fmla="*/ 102 h 104"/>
              <a:gd name="T86" fmla="*/ 111 w 401"/>
              <a:gd name="T87" fmla="*/ 31 h 104"/>
              <a:gd name="T88" fmla="*/ 105 w 401"/>
              <a:gd name="T89" fmla="*/ 90 h 104"/>
              <a:gd name="T90" fmla="*/ 74 w 401"/>
              <a:gd name="T91" fmla="*/ 91 h 104"/>
              <a:gd name="T92" fmla="*/ 69 w 401"/>
              <a:gd name="T93" fmla="*/ 31 h 104"/>
              <a:gd name="T94" fmla="*/ 63 w 401"/>
              <a:gd name="T95" fmla="*/ 72 h 104"/>
              <a:gd name="T96" fmla="*/ 111 w 401"/>
              <a:gd name="T97" fmla="*/ 89 h 104"/>
              <a:gd name="T98" fmla="*/ 111 w 401"/>
              <a:gd name="T99" fmla="*/ 102 h 104"/>
              <a:gd name="T100" fmla="*/ 10 w 401"/>
              <a:gd name="T101" fmla="*/ 102 h 104"/>
              <a:gd name="T102" fmla="*/ 45 w 401"/>
              <a:gd name="T103" fmla="*/ 96 h 104"/>
              <a:gd name="T104" fmla="*/ 48 w 401"/>
              <a:gd name="T105" fmla="*/ 63 h 104"/>
              <a:gd name="T106" fmla="*/ 12 w 401"/>
              <a:gd name="T107" fmla="*/ 37 h 104"/>
              <a:gd name="T108" fmla="*/ 14 w 401"/>
              <a:gd name="T109" fmla="*/ 12 h 104"/>
              <a:gd name="T110" fmla="*/ 49 w 401"/>
              <a:gd name="T111" fmla="*/ 11 h 104"/>
              <a:gd name="T112" fmla="*/ 31 w 401"/>
              <a:gd name="T113" fmla="*/ 0 h 104"/>
              <a:gd name="T114" fmla="*/ 1 w 401"/>
              <a:gd name="T115" fmla="*/ 26 h 104"/>
              <a:gd name="T116" fmla="*/ 24 w 401"/>
              <a:gd name="T117" fmla="*/ 54 h 104"/>
              <a:gd name="T118" fmla="*/ 46 w 401"/>
              <a:gd name="T119" fmla="*/ 79 h 104"/>
              <a:gd name="T120" fmla="*/ 22 w 401"/>
              <a:gd name="T121" fmla="*/ 97 h 104"/>
              <a:gd name="T122" fmla="*/ 0 w 401"/>
              <a:gd name="T123" fmla="*/ 9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104">
                <a:moveTo>
                  <a:pt x="401" y="95"/>
                </a:moveTo>
                <a:cubicBezTo>
                  <a:pt x="398" y="97"/>
                  <a:pt x="395" y="97"/>
                  <a:pt x="392" y="97"/>
                </a:cubicBezTo>
                <a:cubicBezTo>
                  <a:pt x="388" y="97"/>
                  <a:pt x="386" y="96"/>
                  <a:pt x="384" y="94"/>
                </a:cubicBezTo>
                <a:cubicBezTo>
                  <a:pt x="383" y="92"/>
                  <a:pt x="382" y="88"/>
                  <a:pt x="382" y="83"/>
                </a:cubicBezTo>
                <a:cubicBezTo>
                  <a:pt x="382" y="36"/>
                  <a:pt x="382" y="36"/>
                  <a:pt x="382" y="36"/>
                </a:cubicBezTo>
                <a:cubicBezTo>
                  <a:pt x="401" y="36"/>
                  <a:pt x="401" y="36"/>
                  <a:pt x="401" y="36"/>
                </a:cubicBezTo>
                <a:cubicBezTo>
                  <a:pt x="401" y="31"/>
                  <a:pt x="401" y="31"/>
                  <a:pt x="401" y="31"/>
                </a:cubicBezTo>
                <a:cubicBezTo>
                  <a:pt x="382" y="31"/>
                  <a:pt x="382" y="31"/>
                  <a:pt x="382" y="31"/>
                </a:cubicBezTo>
                <a:cubicBezTo>
                  <a:pt x="382" y="10"/>
                  <a:pt x="382" y="10"/>
                  <a:pt x="382" y="10"/>
                </a:cubicBezTo>
                <a:cubicBezTo>
                  <a:pt x="381" y="10"/>
                  <a:pt x="380" y="11"/>
                  <a:pt x="379" y="11"/>
                </a:cubicBezTo>
                <a:cubicBezTo>
                  <a:pt x="378" y="11"/>
                  <a:pt x="377" y="12"/>
                  <a:pt x="376" y="12"/>
                </a:cubicBezTo>
                <a:cubicBezTo>
                  <a:pt x="376" y="31"/>
                  <a:pt x="376" y="31"/>
                  <a:pt x="376" y="31"/>
                </a:cubicBezTo>
                <a:cubicBezTo>
                  <a:pt x="363" y="31"/>
                  <a:pt x="363" y="31"/>
                  <a:pt x="363" y="31"/>
                </a:cubicBezTo>
                <a:cubicBezTo>
                  <a:pt x="363" y="36"/>
                  <a:pt x="363" y="36"/>
                  <a:pt x="363" y="36"/>
                </a:cubicBezTo>
                <a:cubicBezTo>
                  <a:pt x="376" y="36"/>
                  <a:pt x="376" y="36"/>
                  <a:pt x="376" y="36"/>
                </a:cubicBezTo>
                <a:cubicBezTo>
                  <a:pt x="376" y="84"/>
                  <a:pt x="376" y="84"/>
                  <a:pt x="376" y="84"/>
                </a:cubicBezTo>
                <a:cubicBezTo>
                  <a:pt x="376" y="97"/>
                  <a:pt x="381" y="103"/>
                  <a:pt x="391" y="103"/>
                </a:cubicBezTo>
                <a:cubicBezTo>
                  <a:pt x="394" y="103"/>
                  <a:pt x="397" y="102"/>
                  <a:pt x="401" y="101"/>
                </a:cubicBezTo>
                <a:lnTo>
                  <a:pt x="401" y="95"/>
                </a:lnTo>
                <a:close/>
                <a:moveTo>
                  <a:pt x="355" y="31"/>
                </a:moveTo>
                <a:cubicBezTo>
                  <a:pt x="349" y="31"/>
                  <a:pt x="349" y="31"/>
                  <a:pt x="349" y="31"/>
                </a:cubicBezTo>
                <a:cubicBezTo>
                  <a:pt x="349" y="102"/>
                  <a:pt x="349" y="102"/>
                  <a:pt x="349" y="102"/>
                </a:cubicBezTo>
                <a:cubicBezTo>
                  <a:pt x="355" y="102"/>
                  <a:pt x="355" y="102"/>
                  <a:pt x="355" y="102"/>
                </a:cubicBezTo>
                <a:lnTo>
                  <a:pt x="355" y="31"/>
                </a:lnTo>
                <a:close/>
                <a:moveTo>
                  <a:pt x="356" y="11"/>
                </a:moveTo>
                <a:cubicBezTo>
                  <a:pt x="357" y="10"/>
                  <a:pt x="358" y="9"/>
                  <a:pt x="358" y="7"/>
                </a:cubicBezTo>
                <a:cubicBezTo>
                  <a:pt x="358" y="6"/>
                  <a:pt x="357" y="4"/>
                  <a:pt x="356" y="3"/>
                </a:cubicBezTo>
                <a:cubicBezTo>
                  <a:pt x="355" y="3"/>
                  <a:pt x="354" y="2"/>
                  <a:pt x="352" y="2"/>
                </a:cubicBezTo>
                <a:cubicBezTo>
                  <a:pt x="351" y="2"/>
                  <a:pt x="350" y="3"/>
                  <a:pt x="348" y="3"/>
                </a:cubicBezTo>
                <a:cubicBezTo>
                  <a:pt x="347" y="4"/>
                  <a:pt x="347" y="6"/>
                  <a:pt x="347" y="7"/>
                </a:cubicBezTo>
                <a:cubicBezTo>
                  <a:pt x="347" y="9"/>
                  <a:pt x="347" y="10"/>
                  <a:pt x="348" y="11"/>
                </a:cubicBezTo>
                <a:cubicBezTo>
                  <a:pt x="350" y="12"/>
                  <a:pt x="351" y="13"/>
                  <a:pt x="352" y="13"/>
                </a:cubicBezTo>
                <a:cubicBezTo>
                  <a:pt x="354" y="13"/>
                  <a:pt x="355" y="12"/>
                  <a:pt x="356" y="11"/>
                </a:cubicBezTo>
                <a:moveTo>
                  <a:pt x="336" y="102"/>
                </a:moveTo>
                <a:cubicBezTo>
                  <a:pt x="336" y="58"/>
                  <a:pt x="336" y="58"/>
                  <a:pt x="336" y="58"/>
                </a:cubicBezTo>
                <a:cubicBezTo>
                  <a:pt x="336" y="38"/>
                  <a:pt x="328" y="29"/>
                  <a:pt x="313" y="29"/>
                </a:cubicBezTo>
                <a:cubicBezTo>
                  <a:pt x="308" y="29"/>
                  <a:pt x="303" y="30"/>
                  <a:pt x="299" y="33"/>
                </a:cubicBezTo>
                <a:cubicBezTo>
                  <a:pt x="295" y="36"/>
                  <a:pt x="292" y="40"/>
                  <a:pt x="290" y="45"/>
                </a:cubicBezTo>
                <a:cubicBezTo>
                  <a:pt x="288" y="40"/>
                  <a:pt x="286" y="36"/>
                  <a:pt x="282" y="33"/>
                </a:cubicBezTo>
                <a:cubicBezTo>
                  <a:pt x="279" y="30"/>
                  <a:pt x="274" y="29"/>
                  <a:pt x="269" y="29"/>
                </a:cubicBezTo>
                <a:cubicBezTo>
                  <a:pt x="259" y="29"/>
                  <a:pt x="252" y="33"/>
                  <a:pt x="247" y="42"/>
                </a:cubicBezTo>
                <a:cubicBezTo>
                  <a:pt x="247" y="42"/>
                  <a:pt x="247" y="42"/>
                  <a:pt x="247" y="42"/>
                </a:cubicBezTo>
                <a:cubicBezTo>
                  <a:pt x="247" y="31"/>
                  <a:pt x="247" y="31"/>
                  <a:pt x="247" y="31"/>
                </a:cubicBezTo>
                <a:cubicBezTo>
                  <a:pt x="240" y="31"/>
                  <a:pt x="240" y="31"/>
                  <a:pt x="240" y="31"/>
                </a:cubicBezTo>
                <a:cubicBezTo>
                  <a:pt x="240" y="102"/>
                  <a:pt x="240" y="102"/>
                  <a:pt x="240" y="102"/>
                </a:cubicBezTo>
                <a:cubicBezTo>
                  <a:pt x="247" y="102"/>
                  <a:pt x="247" y="102"/>
                  <a:pt x="247" y="102"/>
                </a:cubicBezTo>
                <a:cubicBezTo>
                  <a:pt x="247" y="61"/>
                  <a:pt x="247" y="61"/>
                  <a:pt x="247" y="61"/>
                </a:cubicBezTo>
                <a:cubicBezTo>
                  <a:pt x="247" y="53"/>
                  <a:pt x="249" y="47"/>
                  <a:pt x="253" y="42"/>
                </a:cubicBezTo>
                <a:cubicBezTo>
                  <a:pt x="256" y="37"/>
                  <a:pt x="261" y="35"/>
                  <a:pt x="267" y="35"/>
                </a:cubicBezTo>
                <a:cubicBezTo>
                  <a:pt x="279" y="35"/>
                  <a:pt x="285" y="43"/>
                  <a:pt x="285" y="58"/>
                </a:cubicBezTo>
                <a:cubicBezTo>
                  <a:pt x="285" y="102"/>
                  <a:pt x="285" y="102"/>
                  <a:pt x="285" y="102"/>
                </a:cubicBezTo>
                <a:cubicBezTo>
                  <a:pt x="292" y="102"/>
                  <a:pt x="292" y="102"/>
                  <a:pt x="292" y="102"/>
                </a:cubicBezTo>
                <a:cubicBezTo>
                  <a:pt x="292" y="60"/>
                  <a:pt x="292" y="60"/>
                  <a:pt x="292" y="60"/>
                </a:cubicBezTo>
                <a:cubicBezTo>
                  <a:pt x="292" y="53"/>
                  <a:pt x="294" y="47"/>
                  <a:pt x="298" y="42"/>
                </a:cubicBezTo>
                <a:cubicBezTo>
                  <a:pt x="302" y="37"/>
                  <a:pt x="307" y="35"/>
                  <a:pt x="312" y="35"/>
                </a:cubicBezTo>
                <a:cubicBezTo>
                  <a:pt x="318" y="35"/>
                  <a:pt x="323" y="36"/>
                  <a:pt x="326" y="40"/>
                </a:cubicBezTo>
                <a:cubicBezTo>
                  <a:pt x="328" y="44"/>
                  <a:pt x="330" y="50"/>
                  <a:pt x="330" y="59"/>
                </a:cubicBezTo>
                <a:cubicBezTo>
                  <a:pt x="330" y="102"/>
                  <a:pt x="330" y="102"/>
                  <a:pt x="330" y="102"/>
                </a:cubicBezTo>
                <a:lnTo>
                  <a:pt x="336" y="102"/>
                </a:lnTo>
                <a:close/>
                <a:moveTo>
                  <a:pt x="228" y="102"/>
                </a:moveTo>
                <a:cubicBezTo>
                  <a:pt x="228" y="58"/>
                  <a:pt x="228" y="58"/>
                  <a:pt x="228" y="58"/>
                </a:cubicBezTo>
                <a:cubicBezTo>
                  <a:pt x="228" y="38"/>
                  <a:pt x="220" y="29"/>
                  <a:pt x="204" y="29"/>
                </a:cubicBezTo>
                <a:cubicBezTo>
                  <a:pt x="199" y="29"/>
                  <a:pt x="195" y="30"/>
                  <a:pt x="191" y="33"/>
                </a:cubicBezTo>
                <a:cubicBezTo>
                  <a:pt x="187" y="36"/>
                  <a:pt x="183" y="40"/>
                  <a:pt x="181" y="45"/>
                </a:cubicBezTo>
                <a:cubicBezTo>
                  <a:pt x="180" y="40"/>
                  <a:pt x="177" y="36"/>
                  <a:pt x="174" y="33"/>
                </a:cubicBezTo>
                <a:cubicBezTo>
                  <a:pt x="170" y="30"/>
                  <a:pt x="166" y="29"/>
                  <a:pt x="160" y="29"/>
                </a:cubicBezTo>
                <a:cubicBezTo>
                  <a:pt x="151" y="29"/>
                  <a:pt x="144" y="33"/>
                  <a:pt x="139" y="42"/>
                </a:cubicBezTo>
                <a:cubicBezTo>
                  <a:pt x="138" y="42"/>
                  <a:pt x="138" y="42"/>
                  <a:pt x="138" y="42"/>
                </a:cubicBezTo>
                <a:cubicBezTo>
                  <a:pt x="138" y="31"/>
                  <a:pt x="138" y="31"/>
                  <a:pt x="138" y="31"/>
                </a:cubicBezTo>
                <a:cubicBezTo>
                  <a:pt x="132" y="31"/>
                  <a:pt x="132" y="31"/>
                  <a:pt x="132" y="31"/>
                </a:cubicBezTo>
                <a:cubicBezTo>
                  <a:pt x="132" y="102"/>
                  <a:pt x="132" y="102"/>
                  <a:pt x="132" y="102"/>
                </a:cubicBezTo>
                <a:cubicBezTo>
                  <a:pt x="138" y="102"/>
                  <a:pt x="138" y="102"/>
                  <a:pt x="138" y="102"/>
                </a:cubicBezTo>
                <a:cubicBezTo>
                  <a:pt x="138" y="61"/>
                  <a:pt x="138" y="61"/>
                  <a:pt x="138" y="61"/>
                </a:cubicBezTo>
                <a:cubicBezTo>
                  <a:pt x="138" y="53"/>
                  <a:pt x="140" y="47"/>
                  <a:pt x="144" y="42"/>
                </a:cubicBezTo>
                <a:cubicBezTo>
                  <a:pt x="148" y="37"/>
                  <a:pt x="153" y="35"/>
                  <a:pt x="159" y="35"/>
                </a:cubicBezTo>
                <a:cubicBezTo>
                  <a:pt x="171" y="35"/>
                  <a:pt x="177" y="43"/>
                  <a:pt x="177" y="58"/>
                </a:cubicBezTo>
                <a:cubicBezTo>
                  <a:pt x="177" y="102"/>
                  <a:pt x="177" y="102"/>
                  <a:pt x="177" y="102"/>
                </a:cubicBezTo>
                <a:cubicBezTo>
                  <a:pt x="183" y="102"/>
                  <a:pt x="183" y="102"/>
                  <a:pt x="183" y="102"/>
                </a:cubicBezTo>
                <a:cubicBezTo>
                  <a:pt x="183" y="60"/>
                  <a:pt x="183" y="60"/>
                  <a:pt x="183" y="60"/>
                </a:cubicBezTo>
                <a:cubicBezTo>
                  <a:pt x="183" y="53"/>
                  <a:pt x="185" y="47"/>
                  <a:pt x="189" y="42"/>
                </a:cubicBezTo>
                <a:cubicBezTo>
                  <a:pt x="193" y="37"/>
                  <a:pt x="198" y="35"/>
                  <a:pt x="204" y="35"/>
                </a:cubicBezTo>
                <a:cubicBezTo>
                  <a:pt x="210" y="35"/>
                  <a:pt x="214" y="36"/>
                  <a:pt x="217" y="40"/>
                </a:cubicBezTo>
                <a:cubicBezTo>
                  <a:pt x="220" y="44"/>
                  <a:pt x="221" y="50"/>
                  <a:pt x="221" y="59"/>
                </a:cubicBezTo>
                <a:cubicBezTo>
                  <a:pt x="221" y="102"/>
                  <a:pt x="221" y="102"/>
                  <a:pt x="221" y="102"/>
                </a:cubicBezTo>
                <a:lnTo>
                  <a:pt x="228" y="102"/>
                </a:lnTo>
                <a:close/>
                <a:moveTo>
                  <a:pt x="118" y="102"/>
                </a:moveTo>
                <a:cubicBezTo>
                  <a:pt x="118" y="31"/>
                  <a:pt x="118" y="31"/>
                  <a:pt x="118" y="31"/>
                </a:cubicBezTo>
                <a:cubicBezTo>
                  <a:pt x="111" y="31"/>
                  <a:pt x="111" y="31"/>
                  <a:pt x="111" y="31"/>
                </a:cubicBezTo>
                <a:cubicBezTo>
                  <a:pt x="111" y="71"/>
                  <a:pt x="111" y="71"/>
                  <a:pt x="111" y="71"/>
                </a:cubicBezTo>
                <a:cubicBezTo>
                  <a:pt x="111" y="79"/>
                  <a:pt x="109" y="86"/>
                  <a:pt x="105" y="90"/>
                </a:cubicBezTo>
                <a:cubicBezTo>
                  <a:pt x="101" y="95"/>
                  <a:pt x="96" y="98"/>
                  <a:pt x="89" y="98"/>
                </a:cubicBezTo>
                <a:cubicBezTo>
                  <a:pt x="82" y="98"/>
                  <a:pt x="77" y="96"/>
                  <a:pt x="74" y="91"/>
                </a:cubicBezTo>
                <a:cubicBezTo>
                  <a:pt x="71" y="87"/>
                  <a:pt x="69" y="80"/>
                  <a:pt x="69" y="70"/>
                </a:cubicBezTo>
                <a:cubicBezTo>
                  <a:pt x="69" y="31"/>
                  <a:pt x="69" y="31"/>
                  <a:pt x="69" y="31"/>
                </a:cubicBezTo>
                <a:cubicBezTo>
                  <a:pt x="63" y="31"/>
                  <a:pt x="63" y="31"/>
                  <a:pt x="63" y="31"/>
                </a:cubicBezTo>
                <a:cubicBezTo>
                  <a:pt x="63" y="72"/>
                  <a:pt x="63" y="72"/>
                  <a:pt x="63" y="72"/>
                </a:cubicBezTo>
                <a:cubicBezTo>
                  <a:pt x="63" y="93"/>
                  <a:pt x="71" y="104"/>
                  <a:pt x="88" y="104"/>
                </a:cubicBezTo>
                <a:cubicBezTo>
                  <a:pt x="98" y="104"/>
                  <a:pt x="106" y="99"/>
                  <a:pt x="111" y="89"/>
                </a:cubicBezTo>
                <a:cubicBezTo>
                  <a:pt x="111" y="89"/>
                  <a:pt x="111" y="89"/>
                  <a:pt x="111" y="89"/>
                </a:cubicBezTo>
                <a:cubicBezTo>
                  <a:pt x="111" y="102"/>
                  <a:pt x="111" y="102"/>
                  <a:pt x="111" y="102"/>
                </a:cubicBezTo>
                <a:lnTo>
                  <a:pt x="118" y="102"/>
                </a:lnTo>
                <a:close/>
                <a:moveTo>
                  <a:pt x="10" y="102"/>
                </a:moveTo>
                <a:cubicBezTo>
                  <a:pt x="15" y="103"/>
                  <a:pt x="19" y="104"/>
                  <a:pt x="22" y="104"/>
                </a:cubicBezTo>
                <a:cubicBezTo>
                  <a:pt x="32" y="104"/>
                  <a:pt x="40" y="101"/>
                  <a:pt x="45" y="96"/>
                </a:cubicBezTo>
                <a:cubicBezTo>
                  <a:pt x="50" y="91"/>
                  <a:pt x="53" y="85"/>
                  <a:pt x="53" y="78"/>
                </a:cubicBezTo>
                <a:cubicBezTo>
                  <a:pt x="53" y="72"/>
                  <a:pt x="51" y="68"/>
                  <a:pt x="48" y="63"/>
                </a:cubicBezTo>
                <a:cubicBezTo>
                  <a:pt x="45" y="59"/>
                  <a:pt x="39" y="55"/>
                  <a:pt x="30" y="49"/>
                </a:cubicBezTo>
                <a:cubicBezTo>
                  <a:pt x="21" y="44"/>
                  <a:pt x="15" y="40"/>
                  <a:pt x="12" y="37"/>
                </a:cubicBezTo>
                <a:cubicBezTo>
                  <a:pt x="9" y="34"/>
                  <a:pt x="8" y="30"/>
                  <a:pt x="8" y="25"/>
                </a:cubicBezTo>
                <a:cubicBezTo>
                  <a:pt x="8" y="20"/>
                  <a:pt x="10" y="15"/>
                  <a:pt x="14" y="12"/>
                </a:cubicBezTo>
                <a:cubicBezTo>
                  <a:pt x="18" y="8"/>
                  <a:pt x="23" y="7"/>
                  <a:pt x="30" y="7"/>
                </a:cubicBezTo>
                <a:cubicBezTo>
                  <a:pt x="37" y="7"/>
                  <a:pt x="43" y="8"/>
                  <a:pt x="49" y="11"/>
                </a:cubicBezTo>
                <a:cubicBezTo>
                  <a:pt x="49" y="3"/>
                  <a:pt x="49" y="3"/>
                  <a:pt x="49" y="3"/>
                </a:cubicBezTo>
                <a:cubicBezTo>
                  <a:pt x="43" y="1"/>
                  <a:pt x="37" y="0"/>
                  <a:pt x="31" y="0"/>
                </a:cubicBezTo>
                <a:cubicBezTo>
                  <a:pt x="22" y="0"/>
                  <a:pt x="14" y="3"/>
                  <a:pt x="9" y="8"/>
                </a:cubicBezTo>
                <a:cubicBezTo>
                  <a:pt x="4" y="13"/>
                  <a:pt x="1" y="19"/>
                  <a:pt x="1" y="26"/>
                </a:cubicBezTo>
                <a:cubicBezTo>
                  <a:pt x="1" y="31"/>
                  <a:pt x="2" y="35"/>
                  <a:pt x="5" y="39"/>
                </a:cubicBezTo>
                <a:cubicBezTo>
                  <a:pt x="8" y="43"/>
                  <a:pt x="14" y="48"/>
                  <a:pt x="24" y="54"/>
                </a:cubicBezTo>
                <a:cubicBezTo>
                  <a:pt x="33" y="59"/>
                  <a:pt x="39" y="64"/>
                  <a:pt x="42" y="67"/>
                </a:cubicBezTo>
                <a:cubicBezTo>
                  <a:pt x="44" y="70"/>
                  <a:pt x="46" y="74"/>
                  <a:pt x="46" y="79"/>
                </a:cubicBezTo>
                <a:cubicBezTo>
                  <a:pt x="46" y="85"/>
                  <a:pt x="44" y="89"/>
                  <a:pt x="40" y="92"/>
                </a:cubicBezTo>
                <a:cubicBezTo>
                  <a:pt x="36" y="96"/>
                  <a:pt x="30" y="97"/>
                  <a:pt x="22" y="97"/>
                </a:cubicBezTo>
                <a:cubicBezTo>
                  <a:pt x="15" y="97"/>
                  <a:pt x="7" y="95"/>
                  <a:pt x="0" y="90"/>
                </a:cubicBezTo>
                <a:cubicBezTo>
                  <a:pt x="0" y="98"/>
                  <a:pt x="0" y="98"/>
                  <a:pt x="0" y="98"/>
                </a:cubicBezTo>
                <a:cubicBezTo>
                  <a:pt x="3" y="100"/>
                  <a:pt x="6" y="101"/>
                  <a:pt x="10" y="10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9" name="Freeform 8"/>
          <p:cNvSpPr>
            <a:spLocks noEditPoints="1"/>
          </p:cNvSpPr>
          <p:nvPr userDrawn="1"/>
        </p:nvSpPr>
        <p:spPr bwMode="auto">
          <a:xfrm>
            <a:off x="4244585" y="2570951"/>
            <a:ext cx="3172503" cy="1677922"/>
          </a:xfrm>
          <a:custGeom>
            <a:avLst/>
            <a:gdLst>
              <a:gd name="T0" fmla="*/ 344 w 351"/>
              <a:gd name="T1" fmla="*/ 34 h 139"/>
              <a:gd name="T2" fmla="*/ 319 w 351"/>
              <a:gd name="T3" fmla="*/ 97 h 139"/>
              <a:gd name="T4" fmla="*/ 318 w 351"/>
              <a:gd name="T5" fmla="*/ 95 h 139"/>
              <a:gd name="T6" fmla="*/ 296 w 351"/>
              <a:gd name="T7" fmla="*/ 34 h 139"/>
              <a:gd name="T8" fmla="*/ 316 w 351"/>
              <a:gd name="T9" fmla="*/ 105 h 139"/>
              <a:gd name="T10" fmla="*/ 296 w 351"/>
              <a:gd name="T11" fmla="*/ 133 h 139"/>
              <a:gd name="T12" fmla="*/ 290 w 351"/>
              <a:gd name="T13" fmla="*/ 138 h 139"/>
              <a:gd name="T14" fmla="*/ 307 w 351"/>
              <a:gd name="T15" fmla="*/ 134 h 139"/>
              <a:gd name="T16" fmla="*/ 351 w 351"/>
              <a:gd name="T17" fmla="*/ 34 h 139"/>
              <a:gd name="T18" fmla="*/ 282 w 351"/>
              <a:gd name="T19" fmla="*/ 101 h 139"/>
              <a:gd name="T20" fmla="*/ 272 w 351"/>
              <a:gd name="T21" fmla="*/ 87 h 139"/>
              <a:gd name="T22" fmla="*/ 290 w 351"/>
              <a:gd name="T23" fmla="*/ 40 h 139"/>
              <a:gd name="T24" fmla="*/ 272 w 351"/>
              <a:gd name="T25" fmla="*/ 34 h 139"/>
              <a:gd name="T26" fmla="*/ 268 w 351"/>
              <a:gd name="T27" fmla="*/ 15 h 139"/>
              <a:gd name="T28" fmla="*/ 265 w 351"/>
              <a:gd name="T29" fmla="*/ 34 h 139"/>
              <a:gd name="T30" fmla="*/ 252 w 351"/>
              <a:gd name="T31" fmla="*/ 40 h 139"/>
              <a:gd name="T32" fmla="*/ 265 w 351"/>
              <a:gd name="T33" fmla="*/ 88 h 139"/>
              <a:gd name="T34" fmla="*/ 290 w 351"/>
              <a:gd name="T35" fmla="*/ 104 h 139"/>
              <a:gd name="T36" fmla="*/ 245 w 351"/>
              <a:gd name="T37" fmla="*/ 0 h 139"/>
              <a:gd name="T38" fmla="*/ 239 w 351"/>
              <a:gd name="T39" fmla="*/ 105 h 139"/>
              <a:gd name="T40" fmla="*/ 245 w 351"/>
              <a:gd name="T41" fmla="*/ 0 h 139"/>
              <a:gd name="T42" fmla="*/ 224 w 351"/>
              <a:gd name="T43" fmla="*/ 34 h 139"/>
              <a:gd name="T44" fmla="*/ 218 w 351"/>
              <a:gd name="T45" fmla="*/ 75 h 139"/>
              <a:gd name="T46" fmla="*/ 196 w 351"/>
              <a:gd name="T47" fmla="*/ 101 h 139"/>
              <a:gd name="T48" fmla="*/ 176 w 351"/>
              <a:gd name="T49" fmla="*/ 74 h 139"/>
              <a:gd name="T50" fmla="*/ 169 w 351"/>
              <a:gd name="T51" fmla="*/ 34 h 139"/>
              <a:gd name="T52" fmla="*/ 195 w 351"/>
              <a:gd name="T53" fmla="*/ 107 h 139"/>
              <a:gd name="T54" fmla="*/ 218 w 351"/>
              <a:gd name="T55" fmla="*/ 93 h 139"/>
              <a:gd name="T56" fmla="*/ 224 w 351"/>
              <a:gd name="T57" fmla="*/ 105 h 139"/>
              <a:gd name="T58" fmla="*/ 138 w 351"/>
              <a:gd name="T59" fmla="*/ 101 h 139"/>
              <a:gd name="T60" fmla="*/ 112 w 351"/>
              <a:gd name="T61" fmla="*/ 71 h 139"/>
              <a:gd name="T62" fmla="*/ 140 w 351"/>
              <a:gd name="T63" fmla="*/ 38 h 139"/>
              <a:gd name="T64" fmla="*/ 157 w 351"/>
              <a:gd name="T65" fmla="*/ 36 h 139"/>
              <a:gd name="T66" fmla="*/ 115 w 351"/>
              <a:gd name="T67" fmla="*/ 43 h 139"/>
              <a:gd name="T68" fmla="*/ 114 w 351"/>
              <a:gd name="T69" fmla="*/ 97 h 139"/>
              <a:gd name="T70" fmla="*/ 157 w 351"/>
              <a:gd name="T71" fmla="*/ 102 h 139"/>
              <a:gd name="T72" fmla="*/ 91 w 351"/>
              <a:gd name="T73" fmla="*/ 67 h 139"/>
              <a:gd name="T74" fmla="*/ 84 w 351"/>
              <a:gd name="T75" fmla="*/ 94 h 139"/>
              <a:gd name="T76" fmla="*/ 56 w 351"/>
              <a:gd name="T77" fmla="*/ 97 h 139"/>
              <a:gd name="T78" fmla="*/ 56 w 351"/>
              <a:gd name="T79" fmla="*/ 75 h 139"/>
              <a:gd name="T80" fmla="*/ 91 w 351"/>
              <a:gd name="T81" fmla="*/ 67 h 139"/>
              <a:gd name="T82" fmla="*/ 98 w 351"/>
              <a:gd name="T83" fmla="*/ 59 h 139"/>
              <a:gd name="T84" fmla="*/ 75 w 351"/>
              <a:gd name="T85" fmla="*/ 32 h 139"/>
              <a:gd name="T86" fmla="*/ 51 w 351"/>
              <a:gd name="T87" fmla="*/ 40 h 139"/>
              <a:gd name="T88" fmla="*/ 74 w 351"/>
              <a:gd name="T89" fmla="*/ 38 h 139"/>
              <a:gd name="T90" fmla="*/ 69 w 351"/>
              <a:gd name="T91" fmla="*/ 65 h 139"/>
              <a:gd name="T92" fmla="*/ 51 w 351"/>
              <a:gd name="T93" fmla="*/ 101 h 139"/>
              <a:gd name="T94" fmla="*/ 81 w 351"/>
              <a:gd name="T95" fmla="*/ 103 h 139"/>
              <a:gd name="T96" fmla="*/ 91 w 351"/>
              <a:gd name="T97" fmla="*/ 91 h 139"/>
              <a:gd name="T98" fmla="*/ 98 w 351"/>
              <a:gd name="T99" fmla="*/ 105 h 139"/>
              <a:gd name="T100" fmla="*/ 47 w 351"/>
              <a:gd name="T101" fmla="*/ 6 h 139"/>
              <a:gd name="T102" fmla="*/ 0 w 351"/>
              <a:gd name="T103" fmla="*/ 105 h 139"/>
              <a:gd name="T104" fmla="*/ 7 w 351"/>
              <a:gd name="T105" fmla="*/ 59 h 139"/>
              <a:gd name="T106" fmla="*/ 44 w 351"/>
              <a:gd name="T107" fmla="*/ 53 h 139"/>
              <a:gd name="T108" fmla="*/ 7 w 351"/>
              <a:gd name="T109"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1" h="139">
                <a:moveTo>
                  <a:pt x="351" y="34"/>
                </a:moveTo>
                <a:cubicBezTo>
                  <a:pt x="344" y="34"/>
                  <a:pt x="344" y="34"/>
                  <a:pt x="344" y="34"/>
                </a:cubicBezTo>
                <a:cubicBezTo>
                  <a:pt x="321" y="93"/>
                  <a:pt x="321" y="93"/>
                  <a:pt x="321" y="93"/>
                </a:cubicBezTo>
                <a:cubicBezTo>
                  <a:pt x="319" y="97"/>
                  <a:pt x="319" y="97"/>
                  <a:pt x="319" y="97"/>
                </a:cubicBezTo>
                <a:cubicBezTo>
                  <a:pt x="319" y="97"/>
                  <a:pt x="319" y="97"/>
                  <a:pt x="319" y="97"/>
                </a:cubicBezTo>
                <a:cubicBezTo>
                  <a:pt x="319" y="97"/>
                  <a:pt x="319" y="96"/>
                  <a:pt x="318" y="95"/>
                </a:cubicBezTo>
                <a:cubicBezTo>
                  <a:pt x="318" y="94"/>
                  <a:pt x="318" y="93"/>
                  <a:pt x="317" y="92"/>
                </a:cubicBezTo>
                <a:cubicBezTo>
                  <a:pt x="296" y="34"/>
                  <a:pt x="296" y="34"/>
                  <a:pt x="296" y="34"/>
                </a:cubicBezTo>
                <a:cubicBezTo>
                  <a:pt x="289" y="34"/>
                  <a:pt x="289" y="34"/>
                  <a:pt x="289" y="34"/>
                </a:cubicBezTo>
                <a:cubicBezTo>
                  <a:pt x="316" y="105"/>
                  <a:pt x="316" y="105"/>
                  <a:pt x="316" y="105"/>
                </a:cubicBezTo>
                <a:cubicBezTo>
                  <a:pt x="309" y="121"/>
                  <a:pt x="309" y="121"/>
                  <a:pt x="309" y="121"/>
                </a:cubicBezTo>
                <a:cubicBezTo>
                  <a:pt x="306" y="129"/>
                  <a:pt x="301" y="133"/>
                  <a:pt x="296" y="133"/>
                </a:cubicBezTo>
                <a:cubicBezTo>
                  <a:pt x="293" y="133"/>
                  <a:pt x="291" y="132"/>
                  <a:pt x="290" y="132"/>
                </a:cubicBezTo>
                <a:cubicBezTo>
                  <a:pt x="290" y="138"/>
                  <a:pt x="290" y="138"/>
                  <a:pt x="290" y="138"/>
                </a:cubicBezTo>
                <a:cubicBezTo>
                  <a:pt x="291" y="139"/>
                  <a:pt x="293" y="139"/>
                  <a:pt x="295" y="139"/>
                </a:cubicBezTo>
                <a:cubicBezTo>
                  <a:pt x="300" y="139"/>
                  <a:pt x="304" y="137"/>
                  <a:pt x="307" y="134"/>
                </a:cubicBezTo>
                <a:cubicBezTo>
                  <a:pt x="311" y="131"/>
                  <a:pt x="314" y="126"/>
                  <a:pt x="316" y="120"/>
                </a:cubicBezTo>
                <a:lnTo>
                  <a:pt x="351" y="34"/>
                </a:lnTo>
                <a:close/>
                <a:moveTo>
                  <a:pt x="290" y="98"/>
                </a:moveTo>
                <a:cubicBezTo>
                  <a:pt x="287" y="100"/>
                  <a:pt x="284" y="101"/>
                  <a:pt x="282" y="101"/>
                </a:cubicBezTo>
                <a:cubicBezTo>
                  <a:pt x="278" y="101"/>
                  <a:pt x="275" y="100"/>
                  <a:pt x="274" y="98"/>
                </a:cubicBezTo>
                <a:cubicBezTo>
                  <a:pt x="272" y="96"/>
                  <a:pt x="272" y="92"/>
                  <a:pt x="272" y="87"/>
                </a:cubicBezTo>
                <a:cubicBezTo>
                  <a:pt x="272" y="40"/>
                  <a:pt x="272" y="40"/>
                  <a:pt x="272" y="40"/>
                </a:cubicBezTo>
                <a:cubicBezTo>
                  <a:pt x="290" y="40"/>
                  <a:pt x="290" y="40"/>
                  <a:pt x="290" y="40"/>
                </a:cubicBezTo>
                <a:cubicBezTo>
                  <a:pt x="290" y="34"/>
                  <a:pt x="290" y="34"/>
                  <a:pt x="290" y="34"/>
                </a:cubicBezTo>
                <a:cubicBezTo>
                  <a:pt x="272" y="34"/>
                  <a:pt x="272" y="34"/>
                  <a:pt x="272" y="34"/>
                </a:cubicBezTo>
                <a:cubicBezTo>
                  <a:pt x="272" y="14"/>
                  <a:pt x="272" y="14"/>
                  <a:pt x="272" y="14"/>
                </a:cubicBezTo>
                <a:cubicBezTo>
                  <a:pt x="270" y="14"/>
                  <a:pt x="269" y="14"/>
                  <a:pt x="268" y="15"/>
                </a:cubicBezTo>
                <a:cubicBezTo>
                  <a:pt x="267" y="15"/>
                  <a:pt x="266" y="15"/>
                  <a:pt x="265" y="16"/>
                </a:cubicBezTo>
                <a:cubicBezTo>
                  <a:pt x="265" y="34"/>
                  <a:pt x="265" y="34"/>
                  <a:pt x="265" y="34"/>
                </a:cubicBezTo>
                <a:cubicBezTo>
                  <a:pt x="252" y="34"/>
                  <a:pt x="252" y="34"/>
                  <a:pt x="252" y="34"/>
                </a:cubicBezTo>
                <a:cubicBezTo>
                  <a:pt x="252" y="40"/>
                  <a:pt x="252" y="40"/>
                  <a:pt x="252" y="40"/>
                </a:cubicBezTo>
                <a:cubicBezTo>
                  <a:pt x="265" y="40"/>
                  <a:pt x="265" y="40"/>
                  <a:pt x="265" y="40"/>
                </a:cubicBezTo>
                <a:cubicBezTo>
                  <a:pt x="265" y="88"/>
                  <a:pt x="265" y="88"/>
                  <a:pt x="265" y="88"/>
                </a:cubicBezTo>
                <a:cubicBezTo>
                  <a:pt x="265" y="101"/>
                  <a:pt x="270" y="107"/>
                  <a:pt x="281" y="107"/>
                </a:cubicBezTo>
                <a:cubicBezTo>
                  <a:pt x="284" y="107"/>
                  <a:pt x="287" y="106"/>
                  <a:pt x="290" y="104"/>
                </a:cubicBezTo>
                <a:lnTo>
                  <a:pt x="290" y="98"/>
                </a:lnTo>
                <a:close/>
                <a:moveTo>
                  <a:pt x="245" y="0"/>
                </a:moveTo>
                <a:cubicBezTo>
                  <a:pt x="239" y="0"/>
                  <a:pt x="239" y="0"/>
                  <a:pt x="239" y="0"/>
                </a:cubicBezTo>
                <a:cubicBezTo>
                  <a:pt x="239" y="105"/>
                  <a:pt x="239" y="105"/>
                  <a:pt x="239" y="105"/>
                </a:cubicBezTo>
                <a:cubicBezTo>
                  <a:pt x="245" y="105"/>
                  <a:pt x="245" y="105"/>
                  <a:pt x="245" y="105"/>
                </a:cubicBezTo>
                <a:lnTo>
                  <a:pt x="245" y="0"/>
                </a:lnTo>
                <a:close/>
                <a:moveTo>
                  <a:pt x="224" y="105"/>
                </a:moveTo>
                <a:cubicBezTo>
                  <a:pt x="224" y="34"/>
                  <a:pt x="224" y="34"/>
                  <a:pt x="224" y="34"/>
                </a:cubicBezTo>
                <a:cubicBezTo>
                  <a:pt x="218" y="34"/>
                  <a:pt x="218" y="34"/>
                  <a:pt x="218" y="34"/>
                </a:cubicBezTo>
                <a:cubicBezTo>
                  <a:pt x="218" y="75"/>
                  <a:pt x="218" y="75"/>
                  <a:pt x="218" y="75"/>
                </a:cubicBezTo>
                <a:cubicBezTo>
                  <a:pt x="218" y="83"/>
                  <a:pt x="216" y="89"/>
                  <a:pt x="212" y="94"/>
                </a:cubicBezTo>
                <a:cubicBezTo>
                  <a:pt x="208" y="99"/>
                  <a:pt x="202" y="101"/>
                  <a:pt x="196" y="101"/>
                </a:cubicBezTo>
                <a:cubicBezTo>
                  <a:pt x="189" y="101"/>
                  <a:pt x="184" y="99"/>
                  <a:pt x="181" y="95"/>
                </a:cubicBezTo>
                <a:cubicBezTo>
                  <a:pt x="177" y="90"/>
                  <a:pt x="176" y="83"/>
                  <a:pt x="176" y="74"/>
                </a:cubicBezTo>
                <a:cubicBezTo>
                  <a:pt x="176" y="34"/>
                  <a:pt x="176" y="34"/>
                  <a:pt x="176" y="34"/>
                </a:cubicBezTo>
                <a:cubicBezTo>
                  <a:pt x="169" y="34"/>
                  <a:pt x="169" y="34"/>
                  <a:pt x="169" y="34"/>
                </a:cubicBezTo>
                <a:cubicBezTo>
                  <a:pt x="169" y="75"/>
                  <a:pt x="169" y="75"/>
                  <a:pt x="169" y="75"/>
                </a:cubicBezTo>
                <a:cubicBezTo>
                  <a:pt x="169" y="97"/>
                  <a:pt x="178" y="107"/>
                  <a:pt x="195" y="107"/>
                </a:cubicBezTo>
                <a:cubicBezTo>
                  <a:pt x="205" y="107"/>
                  <a:pt x="213" y="102"/>
                  <a:pt x="218" y="93"/>
                </a:cubicBezTo>
                <a:cubicBezTo>
                  <a:pt x="218" y="93"/>
                  <a:pt x="218" y="93"/>
                  <a:pt x="218" y="93"/>
                </a:cubicBezTo>
                <a:cubicBezTo>
                  <a:pt x="218" y="105"/>
                  <a:pt x="218" y="105"/>
                  <a:pt x="218" y="105"/>
                </a:cubicBezTo>
                <a:lnTo>
                  <a:pt x="224" y="105"/>
                </a:lnTo>
                <a:close/>
                <a:moveTo>
                  <a:pt x="157" y="96"/>
                </a:moveTo>
                <a:cubicBezTo>
                  <a:pt x="151" y="99"/>
                  <a:pt x="145" y="101"/>
                  <a:pt x="138" y="101"/>
                </a:cubicBezTo>
                <a:cubicBezTo>
                  <a:pt x="130" y="101"/>
                  <a:pt x="124" y="99"/>
                  <a:pt x="119" y="93"/>
                </a:cubicBezTo>
                <a:cubicBezTo>
                  <a:pt x="114" y="87"/>
                  <a:pt x="112" y="80"/>
                  <a:pt x="112" y="71"/>
                </a:cubicBezTo>
                <a:cubicBezTo>
                  <a:pt x="112" y="61"/>
                  <a:pt x="115" y="53"/>
                  <a:pt x="120" y="47"/>
                </a:cubicBezTo>
                <a:cubicBezTo>
                  <a:pt x="125" y="41"/>
                  <a:pt x="132" y="38"/>
                  <a:pt x="140" y="38"/>
                </a:cubicBezTo>
                <a:cubicBezTo>
                  <a:pt x="146" y="38"/>
                  <a:pt x="152" y="40"/>
                  <a:pt x="157" y="43"/>
                </a:cubicBezTo>
                <a:cubicBezTo>
                  <a:pt x="157" y="36"/>
                  <a:pt x="157" y="36"/>
                  <a:pt x="157" y="36"/>
                </a:cubicBezTo>
                <a:cubicBezTo>
                  <a:pt x="152" y="34"/>
                  <a:pt x="147" y="32"/>
                  <a:pt x="141" y="32"/>
                </a:cubicBezTo>
                <a:cubicBezTo>
                  <a:pt x="131" y="32"/>
                  <a:pt x="122" y="36"/>
                  <a:pt x="115" y="43"/>
                </a:cubicBezTo>
                <a:cubicBezTo>
                  <a:pt x="109" y="51"/>
                  <a:pt x="105" y="60"/>
                  <a:pt x="105" y="71"/>
                </a:cubicBezTo>
                <a:cubicBezTo>
                  <a:pt x="105" y="82"/>
                  <a:pt x="108" y="91"/>
                  <a:pt x="114" y="97"/>
                </a:cubicBezTo>
                <a:cubicBezTo>
                  <a:pt x="120" y="104"/>
                  <a:pt x="128" y="107"/>
                  <a:pt x="138" y="107"/>
                </a:cubicBezTo>
                <a:cubicBezTo>
                  <a:pt x="145" y="107"/>
                  <a:pt x="151" y="106"/>
                  <a:pt x="157" y="102"/>
                </a:cubicBezTo>
                <a:lnTo>
                  <a:pt x="157" y="96"/>
                </a:lnTo>
                <a:close/>
                <a:moveTo>
                  <a:pt x="91" y="67"/>
                </a:moveTo>
                <a:cubicBezTo>
                  <a:pt x="91" y="74"/>
                  <a:pt x="91" y="74"/>
                  <a:pt x="91" y="74"/>
                </a:cubicBezTo>
                <a:cubicBezTo>
                  <a:pt x="91" y="82"/>
                  <a:pt x="89" y="89"/>
                  <a:pt x="84" y="94"/>
                </a:cubicBezTo>
                <a:cubicBezTo>
                  <a:pt x="80" y="99"/>
                  <a:pt x="74" y="101"/>
                  <a:pt x="67" y="101"/>
                </a:cubicBezTo>
                <a:cubicBezTo>
                  <a:pt x="62" y="101"/>
                  <a:pt x="58" y="100"/>
                  <a:pt x="56" y="97"/>
                </a:cubicBezTo>
                <a:cubicBezTo>
                  <a:pt x="53" y="95"/>
                  <a:pt x="51" y="91"/>
                  <a:pt x="51" y="87"/>
                </a:cubicBezTo>
                <a:cubicBezTo>
                  <a:pt x="51" y="81"/>
                  <a:pt x="53" y="78"/>
                  <a:pt x="56" y="75"/>
                </a:cubicBezTo>
                <a:cubicBezTo>
                  <a:pt x="59" y="73"/>
                  <a:pt x="64" y="71"/>
                  <a:pt x="72" y="70"/>
                </a:cubicBezTo>
                <a:lnTo>
                  <a:pt x="91" y="67"/>
                </a:lnTo>
                <a:close/>
                <a:moveTo>
                  <a:pt x="98" y="105"/>
                </a:moveTo>
                <a:cubicBezTo>
                  <a:pt x="98" y="59"/>
                  <a:pt x="98" y="59"/>
                  <a:pt x="98" y="59"/>
                </a:cubicBezTo>
                <a:cubicBezTo>
                  <a:pt x="98" y="50"/>
                  <a:pt x="96" y="44"/>
                  <a:pt x="92" y="39"/>
                </a:cubicBezTo>
                <a:cubicBezTo>
                  <a:pt x="88" y="35"/>
                  <a:pt x="82" y="32"/>
                  <a:pt x="75" y="32"/>
                </a:cubicBezTo>
                <a:cubicBezTo>
                  <a:pt x="71" y="32"/>
                  <a:pt x="66" y="33"/>
                  <a:pt x="62" y="35"/>
                </a:cubicBezTo>
                <a:cubicBezTo>
                  <a:pt x="57" y="36"/>
                  <a:pt x="54" y="38"/>
                  <a:pt x="51" y="40"/>
                </a:cubicBezTo>
                <a:cubicBezTo>
                  <a:pt x="51" y="48"/>
                  <a:pt x="51" y="48"/>
                  <a:pt x="51" y="48"/>
                </a:cubicBezTo>
                <a:cubicBezTo>
                  <a:pt x="59" y="41"/>
                  <a:pt x="66" y="38"/>
                  <a:pt x="74" y="38"/>
                </a:cubicBezTo>
                <a:cubicBezTo>
                  <a:pt x="85" y="38"/>
                  <a:pt x="91" y="46"/>
                  <a:pt x="91" y="61"/>
                </a:cubicBezTo>
                <a:cubicBezTo>
                  <a:pt x="69" y="65"/>
                  <a:pt x="69" y="65"/>
                  <a:pt x="69" y="65"/>
                </a:cubicBezTo>
                <a:cubicBezTo>
                  <a:pt x="53" y="67"/>
                  <a:pt x="45" y="75"/>
                  <a:pt x="45" y="87"/>
                </a:cubicBezTo>
                <a:cubicBezTo>
                  <a:pt x="45" y="93"/>
                  <a:pt x="47" y="98"/>
                  <a:pt x="51" y="101"/>
                </a:cubicBezTo>
                <a:cubicBezTo>
                  <a:pt x="54" y="105"/>
                  <a:pt x="60" y="107"/>
                  <a:pt x="67" y="107"/>
                </a:cubicBezTo>
                <a:cubicBezTo>
                  <a:pt x="72" y="107"/>
                  <a:pt x="77" y="106"/>
                  <a:pt x="81" y="103"/>
                </a:cubicBezTo>
                <a:cubicBezTo>
                  <a:pt x="85" y="100"/>
                  <a:pt x="89" y="96"/>
                  <a:pt x="91" y="91"/>
                </a:cubicBezTo>
                <a:cubicBezTo>
                  <a:pt x="91" y="91"/>
                  <a:pt x="91" y="91"/>
                  <a:pt x="91" y="91"/>
                </a:cubicBezTo>
                <a:cubicBezTo>
                  <a:pt x="91" y="105"/>
                  <a:pt x="91" y="105"/>
                  <a:pt x="91" y="105"/>
                </a:cubicBezTo>
                <a:lnTo>
                  <a:pt x="98" y="105"/>
                </a:lnTo>
                <a:close/>
                <a:moveTo>
                  <a:pt x="47" y="12"/>
                </a:moveTo>
                <a:cubicBezTo>
                  <a:pt x="47" y="6"/>
                  <a:pt x="47" y="6"/>
                  <a:pt x="47" y="6"/>
                </a:cubicBezTo>
                <a:cubicBezTo>
                  <a:pt x="0" y="6"/>
                  <a:pt x="0" y="6"/>
                  <a:pt x="0" y="6"/>
                </a:cubicBezTo>
                <a:cubicBezTo>
                  <a:pt x="0" y="105"/>
                  <a:pt x="0" y="105"/>
                  <a:pt x="0" y="105"/>
                </a:cubicBezTo>
                <a:cubicBezTo>
                  <a:pt x="7" y="105"/>
                  <a:pt x="7" y="105"/>
                  <a:pt x="7" y="105"/>
                </a:cubicBezTo>
                <a:cubicBezTo>
                  <a:pt x="7" y="59"/>
                  <a:pt x="7" y="59"/>
                  <a:pt x="7" y="59"/>
                </a:cubicBezTo>
                <a:cubicBezTo>
                  <a:pt x="44" y="59"/>
                  <a:pt x="44" y="59"/>
                  <a:pt x="44" y="59"/>
                </a:cubicBezTo>
                <a:cubicBezTo>
                  <a:pt x="44" y="53"/>
                  <a:pt x="44" y="53"/>
                  <a:pt x="44" y="53"/>
                </a:cubicBezTo>
                <a:cubicBezTo>
                  <a:pt x="7" y="53"/>
                  <a:pt x="7" y="53"/>
                  <a:pt x="7" y="53"/>
                </a:cubicBezTo>
                <a:cubicBezTo>
                  <a:pt x="7" y="12"/>
                  <a:pt x="7" y="12"/>
                  <a:pt x="7" y="12"/>
                </a:cubicBezTo>
                <a:lnTo>
                  <a:pt x="4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0" name="Rectangle 9"/>
          <p:cNvSpPr>
            <a:spLocks noChangeArrowheads="1"/>
          </p:cNvSpPr>
          <p:nvPr userDrawn="1"/>
        </p:nvSpPr>
        <p:spPr bwMode="auto">
          <a:xfrm>
            <a:off x="-1762" y="686011"/>
            <a:ext cx="831061" cy="1824234"/>
          </a:xfrm>
          <a:prstGeom prst="rect">
            <a:avLst/>
          </a:prstGeom>
          <a:solidFill>
            <a:srgbClr val="E90C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44" name="Freeform 43"/>
          <p:cNvSpPr>
            <a:spLocks/>
          </p:cNvSpPr>
          <p:nvPr userDrawn="1"/>
        </p:nvSpPr>
        <p:spPr bwMode="auto">
          <a:xfrm>
            <a:off x="-1761" y="1048680"/>
            <a:ext cx="632633" cy="1207855"/>
          </a:xfrm>
          <a:custGeom>
            <a:avLst/>
            <a:gdLst>
              <a:gd name="connsiteX0" fmla="*/ 1193800 w 2054225"/>
              <a:gd name="connsiteY0" fmla="*/ 147639 h 1379539"/>
              <a:gd name="connsiteX1" fmla="*/ 1209130 w 2054225"/>
              <a:gd name="connsiteY1" fmla="*/ 147639 h 1379539"/>
              <a:gd name="connsiteX2" fmla="*/ 1906588 w 2054225"/>
              <a:gd name="connsiteY2" fmla="*/ 147639 h 1379539"/>
              <a:gd name="connsiteX3" fmla="*/ 2054225 w 2054225"/>
              <a:gd name="connsiteY3" fmla="*/ 320105 h 1379539"/>
              <a:gd name="connsiteX4" fmla="*/ 2054225 w 2054225"/>
              <a:gd name="connsiteY4" fmla="*/ 899098 h 1379539"/>
              <a:gd name="connsiteX5" fmla="*/ 1906588 w 2054225"/>
              <a:gd name="connsiteY5" fmla="*/ 1071564 h 1379539"/>
              <a:gd name="connsiteX6" fmla="*/ 1574403 w 2054225"/>
              <a:gd name="connsiteY6" fmla="*/ 1071564 h 1379539"/>
              <a:gd name="connsiteX7" fmla="*/ 1685131 w 2054225"/>
              <a:gd name="connsiteY7" fmla="*/ 1379539 h 1379539"/>
              <a:gd name="connsiteX8" fmla="*/ 1205309 w 2054225"/>
              <a:gd name="connsiteY8" fmla="*/ 1071564 h 1379539"/>
              <a:gd name="connsiteX9" fmla="*/ 1201849 w 2054225"/>
              <a:gd name="connsiteY9" fmla="*/ 1071564 h 1379539"/>
              <a:gd name="connsiteX10" fmla="*/ 1193800 w 2054225"/>
              <a:gd name="connsiteY10" fmla="*/ 1071564 h 1379539"/>
              <a:gd name="connsiteX11" fmla="*/ 0 w 2054225"/>
              <a:gd name="connsiteY11" fmla="*/ 0 h 1379539"/>
              <a:gd name="connsiteX12" fmla="*/ 1193800 w 2054225"/>
              <a:gd name="connsiteY12" fmla="*/ 0 h 1379539"/>
              <a:gd name="connsiteX13" fmla="*/ 1193800 w 2054225"/>
              <a:gd name="connsiteY13" fmla="*/ 147639 h 1379539"/>
              <a:gd name="connsiteX14" fmla="*/ 1148080 w 2054225"/>
              <a:gd name="connsiteY14" fmla="*/ 147639 h 1379539"/>
              <a:gd name="connsiteX15" fmla="*/ 983853 w 2054225"/>
              <a:gd name="connsiteY15" fmla="*/ 147639 h 1379539"/>
              <a:gd name="connsiteX16" fmla="*/ 823912 w 2054225"/>
              <a:gd name="connsiteY16" fmla="*/ 320105 h 1379539"/>
              <a:gd name="connsiteX17" fmla="*/ 823912 w 2054225"/>
              <a:gd name="connsiteY17" fmla="*/ 899098 h 1379539"/>
              <a:gd name="connsiteX18" fmla="*/ 983853 w 2054225"/>
              <a:gd name="connsiteY18" fmla="*/ 1071564 h 1379539"/>
              <a:gd name="connsiteX19" fmla="*/ 1177627 w 2054225"/>
              <a:gd name="connsiteY19" fmla="*/ 1071564 h 1379539"/>
              <a:gd name="connsiteX20" fmla="*/ 1193800 w 2054225"/>
              <a:gd name="connsiteY20" fmla="*/ 1071564 h 1379539"/>
              <a:gd name="connsiteX21" fmla="*/ 1193800 w 2054225"/>
              <a:gd name="connsiteY21" fmla="*/ 1203745 h 1379539"/>
              <a:gd name="connsiteX22" fmla="*/ 0 w 2054225"/>
              <a:gd name="connsiteY22" fmla="*/ 1203745 h 1379539"/>
              <a:gd name="connsiteX0" fmla="*/ 1193800 w 2054225"/>
              <a:gd name="connsiteY0" fmla="*/ 147639 h 1379539"/>
              <a:gd name="connsiteX1" fmla="*/ 1209130 w 2054225"/>
              <a:gd name="connsiteY1" fmla="*/ 147639 h 1379539"/>
              <a:gd name="connsiteX2" fmla="*/ 1906588 w 2054225"/>
              <a:gd name="connsiteY2" fmla="*/ 147639 h 1379539"/>
              <a:gd name="connsiteX3" fmla="*/ 2054225 w 2054225"/>
              <a:gd name="connsiteY3" fmla="*/ 320105 h 1379539"/>
              <a:gd name="connsiteX4" fmla="*/ 2054225 w 2054225"/>
              <a:gd name="connsiteY4" fmla="*/ 899098 h 1379539"/>
              <a:gd name="connsiteX5" fmla="*/ 1906588 w 2054225"/>
              <a:gd name="connsiteY5" fmla="*/ 1071564 h 1379539"/>
              <a:gd name="connsiteX6" fmla="*/ 1574403 w 2054225"/>
              <a:gd name="connsiteY6" fmla="*/ 1071564 h 1379539"/>
              <a:gd name="connsiteX7" fmla="*/ 1685131 w 2054225"/>
              <a:gd name="connsiteY7" fmla="*/ 1379539 h 1379539"/>
              <a:gd name="connsiteX8" fmla="*/ 1205309 w 2054225"/>
              <a:gd name="connsiteY8" fmla="*/ 1071564 h 1379539"/>
              <a:gd name="connsiteX9" fmla="*/ 1201849 w 2054225"/>
              <a:gd name="connsiteY9" fmla="*/ 1071564 h 1379539"/>
              <a:gd name="connsiteX10" fmla="*/ 1193800 w 2054225"/>
              <a:gd name="connsiteY10" fmla="*/ 1071564 h 1379539"/>
              <a:gd name="connsiteX11" fmla="*/ 1193800 w 2054225"/>
              <a:gd name="connsiteY11" fmla="*/ 147639 h 1379539"/>
              <a:gd name="connsiteX12" fmla="*/ 0 w 2054225"/>
              <a:gd name="connsiteY12" fmla="*/ 1203745 h 1379539"/>
              <a:gd name="connsiteX13" fmla="*/ 1193800 w 2054225"/>
              <a:gd name="connsiteY13" fmla="*/ 0 h 1379539"/>
              <a:gd name="connsiteX14" fmla="*/ 1193800 w 2054225"/>
              <a:gd name="connsiteY14" fmla="*/ 147639 h 1379539"/>
              <a:gd name="connsiteX15" fmla="*/ 1148080 w 2054225"/>
              <a:gd name="connsiteY15" fmla="*/ 147639 h 1379539"/>
              <a:gd name="connsiteX16" fmla="*/ 983853 w 2054225"/>
              <a:gd name="connsiteY16" fmla="*/ 147639 h 1379539"/>
              <a:gd name="connsiteX17" fmla="*/ 823912 w 2054225"/>
              <a:gd name="connsiteY17" fmla="*/ 320105 h 1379539"/>
              <a:gd name="connsiteX18" fmla="*/ 823912 w 2054225"/>
              <a:gd name="connsiteY18" fmla="*/ 899098 h 1379539"/>
              <a:gd name="connsiteX19" fmla="*/ 983853 w 2054225"/>
              <a:gd name="connsiteY19" fmla="*/ 1071564 h 1379539"/>
              <a:gd name="connsiteX20" fmla="*/ 1177627 w 2054225"/>
              <a:gd name="connsiteY20" fmla="*/ 1071564 h 1379539"/>
              <a:gd name="connsiteX21" fmla="*/ 1193800 w 2054225"/>
              <a:gd name="connsiteY21" fmla="*/ 1071564 h 1379539"/>
              <a:gd name="connsiteX22" fmla="*/ 1193800 w 2054225"/>
              <a:gd name="connsiteY22" fmla="*/ 1203745 h 1379539"/>
              <a:gd name="connsiteX23" fmla="*/ 0 w 2054225"/>
              <a:gd name="connsiteY23" fmla="*/ 1203745 h 1379539"/>
              <a:gd name="connsiteX0" fmla="*/ 369888 w 1230313"/>
              <a:gd name="connsiteY0" fmla="*/ 147639 h 1379539"/>
              <a:gd name="connsiteX1" fmla="*/ 385218 w 1230313"/>
              <a:gd name="connsiteY1" fmla="*/ 147639 h 1379539"/>
              <a:gd name="connsiteX2" fmla="*/ 1082676 w 1230313"/>
              <a:gd name="connsiteY2" fmla="*/ 147639 h 1379539"/>
              <a:gd name="connsiteX3" fmla="*/ 1230313 w 1230313"/>
              <a:gd name="connsiteY3" fmla="*/ 320105 h 1379539"/>
              <a:gd name="connsiteX4" fmla="*/ 1230313 w 1230313"/>
              <a:gd name="connsiteY4" fmla="*/ 899098 h 1379539"/>
              <a:gd name="connsiteX5" fmla="*/ 1082676 w 1230313"/>
              <a:gd name="connsiteY5" fmla="*/ 1071564 h 1379539"/>
              <a:gd name="connsiteX6" fmla="*/ 750491 w 1230313"/>
              <a:gd name="connsiteY6" fmla="*/ 1071564 h 1379539"/>
              <a:gd name="connsiteX7" fmla="*/ 861219 w 1230313"/>
              <a:gd name="connsiteY7" fmla="*/ 1379539 h 1379539"/>
              <a:gd name="connsiteX8" fmla="*/ 381397 w 1230313"/>
              <a:gd name="connsiteY8" fmla="*/ 1071564 h 1379539"/>
              <a:gd name="connsiteX9" fmla="*/ 377937 w 1230313"/>
              <a:gd name="connsiteY9" fmla="*/ 1071564 h 1379539"/>
              <a:gd name="connsiteX10" fmla="*/ 369888 w 1230313"/>
              <a:gd name="connsiteY10" fmla="*/ 1071564 h 1379539"/>
              <a:gd name="connsiteX11" fmla="*/ 369888 w 1230313"/>
              <a:gd name="connsiteY11" fmla="*/ 147639 h 1379539"/>
              <a:gd name="connsiteX12" fmla="*/ 369888 w 1230313"/>
              <a:gd name="connsiteY12" fmla="*/ 1203745 h 1379539"/>
              <a:gd name="connsiteX13" fmla="*/ 369888 w 1230313"/>
              <a:gd name="connsiteY13" fmla="*/ 0 h 1379539"/>
              <a:gd name="connsiteX14" fmla="*/ 369888 w 1230313"/>
              <a:gd name="connsiteY14" fmla="*/ 147639 h 1379539"/>
              <a:gd name="connsiteX15" fmla="*/ 324168 w 1230313"/>
              <a:gd name="connsiteY15" fmla="*/ 147639 h 1379539"/>
              <a:gd name="connsiteX16" fmla="*/ 159941 w 1230313"/>
              <a:gd name="connsiteY16" fmla="*/ 147639 h 1379539"/>
              <a:gd name="connsiteX17" fmla="*/ 0 w 1230313"/>
              <a:gd name="connsiteY17" fmla="*/ 320105 h 1379539"/>
              <a:gd name="connsiteX18" fmla="*/ 0 w 1230313"/>
              <a:gd name="connsiteY18" fmla="*/ 899098 h 1379539"/>
              <a:gd name="connsiteX19" fmla="*/ 159941 w 1230313"/>
              <a:gd name="connsiteY19" fmla="*/ 1071564 h 1379539"/>
              <a:gd name="connsiteX20" fmla="*/ 353715 w 1230313"/>
              <a:gd name="connsiteY20" fmla="*/ 1071564 h 1379539"/>
              <a:gd name="connsiteX21" fmla="*/ 369888 w 1230313"/>
              <a:gd name="connsiteY21" fmla="*/ 1071564 h 1379539"/>
              <a:gd name="connsiteX22" fmla="*/ 369888 w 1230313"/>
              <a:gd name="connsiteY22" fmla="*/ 1203745 h 1379539"/>
              <a:gd name="connsiteX0" fmla="*/ 369888 w 1230313"/>
              <a:gd name="connsiteY0" fmla="*/ 147639 h 1379539"/>
              <a:gd name="connsiteX1" fmla="*/ 385218 w 1230313"/>
              <a:gd name="connsiteY1" fmla="*/ 147639 h 1379539"/>
              <a:gd name="connsiteX2" fmla="*/ 1082676 w 1230313"/>
              <a:gd name="connsiteY2" fmla="*/ 147639 h 1379539"/>
              <a:gd name="connsiteX3" fmla="*/ 1230313 w 1230313"/>
              <a:gd name="connsiteY3" fmla="*/ 320105 h 1379539"/>
              <a:gd name="connsiteX4" fmla="*/ 1230313 w 1230313"/>
              <a:gd name="connsiteY4" fmla="*/ 899098 h 1379539"/>
              <a:gd name="connsiteX5" fmla="*/ 1082676 w 1230313"/>
              <a:gd name="connsiteY5" fmla="*/ 1071564 h 1379539"/>
              <a:gd name="connsiteX6" fmla="*/ 750491 w 1230313"/>
              <a:gd name="connsiteY6" fmla="*/ 1071564 h 1379539"/>
              <a:gd name="connsiteX7" fmla="*/ 861219 w 1230313"/>
              <a:gd name="connsiteY7" fmla="*/ 1379539 h 1379539"/>
              <a:gd name="connsiteX8" fmla="*/ 381397 w 1230313"/>
              <a:gd name="connsiteY8" fmla="*/ 1071564 h 1379539"/>
              <a:gd name="connsiteX9" fmla="*/ 377937 w 1230313"/>
              <a:gd name="connsiteY9" fmla="*/ 1071564 h 1379539"/>
              <a:gd name="connsiteX10" fmla="*/ 369888 w 1230313"/>
              <a:gd name="connsiteY10" fmla="*/ 1071564 h 1379539"/>
              <a:gd name="connsiteX11" fmla="*/ 369888 w 1230313"/>
              <a:gd name="connsiteY11" fmla="*/ 147639 h 1379539"/>
              <a:gd name="connsiteX12" fmla="*/ 369888 w 1230313"/>
              <a:gd name="connsiteY12" fmla="*/ 1203745 h 1379539"/>
              <a:gd name="connsiteX13" fmla="*/ 369888 w 1230313"/>
              <a:gd name="connsiteY13" fmla="*/ 0 h 1379539"/>
              <a:gd name="connsiteX14" fmla="*/ 369888 w 1230313"/>
              <a:gd name="connsiteY14" fmla="*/ 147639 h 1379539"/>
              <a:gd name="connsiteX15" fmla="*/ 159941 w 1230313"/>
              <a:gd name="connsiteY15" fmla="*/ 147639 h 1379539"/>
              <a:gd name="connsiteX16" fmla="*/ 0 w 1230313"/>
              <a:gd name="connsiteY16" fmla="*/ 320105 h 1379539"/>
              <a:gd name="connsiteX17" fmla="*/ 0 w 1230313"/>
              <a:gd name="connsiteY17" fmla="*/ 899098 h 1379539"/>
              <a:gd name="connsiteX18" fmla="*/ 159941 w 1230313"/>
              <a:gd name="connsiteY18" fmla="*/ 1071564 h 1379539"/>
              <a:gd name="connsiteX19" fmla="*/ 353715 w 1230313"/>
              <a:gd name="connsiteY19" fmla="*/ 1071564 h 1379539"/>
              <a:gd name="connsiteX20" fmla="*/ 369888 w 1230313"/>
              <a:gd name="connsiteY20" fmla="*/ 1071564 h 1379539"/>
              <a:gd name="connsiteX21" fmla="*/ 369888 w 1230313"/>
              <a:gd name="connsiteY21" fmla="*/ 1203745 h 1379539"/>
              <a:gd name="connsiteX0" fmla="*/ 369888 w 1230313"/>
              <a:gd name="connsiteY0" fmla="*/ 0 h 1231900"/>
              <a:gd name="connsiteX1" fmla="*/ 385218 w 1230313"/>
              <a:gd name="connsiteY1" fmla="*/ 0 h 1231900"/>
              <a:gd name="connsiteX2" fmla="*/ 1082676 w 1230313"/>
              <a:gd name="connsiteY2" fmla="*/ 0 h 1231900"/>
              <a:gd name="connsiteX3" fmla="*/ 1230313 w 1230313"/>
              <a:gd name="connsiteY3" fmla="*/ 172466 h 1231900"/>
              <a:gd name="connsiteX4" fmla="*/ 1230313 w 1230313"/>
              <a:gd name="connsiteY4" fmla="*/ 751459 h 1231900"/>
              <a:gd name="connsiteX5" fmla="*/ 1082676 w 1230313"/>
              <a:gd name="connsiteY5" fmla="*/ 923925 h 1231900"/>
              <a:gd name="connsiteX6" fmla="*/ 750491 w 1230313"/>
              <a:gd name="connsiteY6" fmla="*/ 923925 h 1231900"/>
              <a:gd name="connsiteX7" fmla="*/ 861219 w 1230313"/>
              <a:gd name="connsiteY7" fmla="*/ 1231900 h 1231900"/>
              <a:gd name="connsiteX8" fmla="*/ 381397 w 1230313"/>
              <a:gd name="connsiteY8" fmla="*/ 923925 h 1231900"/>
              <a:gd name="connsiteX9" fmla="*/ 377937 w 1230313"/>
              <a:gd name="connsiteY9" fmla="*/ 923925 h 1231900"/>
              <a:gd name="connsiteX10" fmla="*/ 369888 w 1230313"/>
              <a:gd name="connsiteY10" fmla="*/ 923925 h 1231900"/>
              <a:gd name="connsiteX11" fmla="*/ 369888 w 1230313"/>
              <a:gd name="connsiteY11" fmla="*/ 0 h 1231900"/>
              <a:gd name="connsiteX12" fmla="*/ 369888 w 1230313"/>
              <a:gd name="connsiteY12" fmla="*/ 1056106 h 1231900"/>
              <a:gd name="connsiteX13" fmla="*/ 369888 w 1230313"/>
              <a:gd name="connsiteY13" fmla="*/ 0 h 1231900"/>
              <a:gd name="connsiteX14" fmla="*/ 159941 w 1230313"/>
              <a:gd name="connsiteY14" fmla="*/ 0 h 1231900"/>
              <a:gd name="connsiteX15" fmla="*/ 0 w 1230313"/>
              <a:gd name="connsiteY15" fmla="*/ 172466 h 1231900"/>
              <a:gd name="connsiteX16" fmla="*/ 0 w 1230313"/>
              <a:gd name="connsiteY16" fmla="*/ 751459 h 1231900"/>
              <a:gd name="connsiteX17" fmla="*/ 159941 w 1230313"/>
              <a:gd name="connsiteY17" fmla="*/ 923925 h 1231900"/>
              <a:gd name="connsiteX18" fmla="*/ 353715 w 1230313"/>
              <a:gd name="connsiteY18" fmla="*/ 923925 h 1231900"/>
              <a:gd name="connsiteX19" fmla="*/ 369888 w 1230313"/>
              <a:gd name="connsiteY19" fmla="*/ 923925 h 1231900"/>
              <a:gd name="connsiteX20" fmla="*/ 369888 w 1230313"/>
              <a:gd name="connsiteY20" fmla="*/ 1056106 h 1231900"/>
              <a:gd name="connsiteX0" fmla="*/ 369888 w 1230313"/>
              <a:gd name="connsiteY0" fmla="*/ 0 h 1231900"/>
              <a:gd name="connsiteX1" fmla="*/ 385218 w 1230313"/>
              <a:gd name="connsiteY1" fmla="*/ 0 h 1231900"/>
              <a:gd name="connsiteX2" fmla="*/ 1082676 w 1230313"/>
              <a:gd name="connsiteY2" fmla="*/ 0 h 1231900"/>
              <a:gd name="connsiteX3" fmla="*/ 1230313 w 1230313"/>
              <a:gd name="connsiteY3" fmla="*/ 172466 h 1231900"/>
              <a:gd name="connsiteX4" fmla="*/ 1230313 w 1230313"/>
              <a:gd name="connsiteY4" fmla="*/ 751459 h 1231900"/>
              <a:gd name="connsiteX5" fmla="*/ 1082676 w 1230313"/>
              <a:gd name="connsiteY5" fmla="*/ 923925 h 1231900"/>
              <a:gd name="connsiteX6" fmla="*/ 750491 w 1230313"/>
              <a:gd name="connsiteY6" fmla="*/ 923925 h 1231900"/>
              <a:gd name="connsiteX7" fmla="*/ 861219 w 1230313"/>
              <a:gd name="connsiteY7" fmla="*/ 1231900 h 1231900"/>
              <a:gd name="connsiteX8" fmla="*/ 381397 w 1230313"/>
              <a:gd name="connsiteY8" fmla="*/ 923925 h 1231900"/>
              <a:gd name="connsiteX9" fmla="*/ 377937 w 1230313"/>
              <a:gd name="connsiteY9" fmla="*/ 923925 h 1231900"/>
              <a:gd name="connsiteX10" fmla="*/ 369888 w 1230313"/>
              <a:gd name="connsiteY10" fmla="*/ 923925 h 1231900"/>
              <a:gd name="connsiteX11" fmla="*/ 369888 w 1230313"/>
              <a:gd name="connsiteY11" fmla="*/ 0 h 1231900"/>
              <a:gd name="connsiteX12" fmla="*/ 369888 w 1230313"/>
              <a:gd name="connsiteY12" fmla="*/ 923925 h 1231900"/>
              <a:gd name="connsiteX13" fmla="*/ 369888 w 1230313"/>
              <a:gd name="connsiteY13" fmla="*/ 0 h 1231900"/>
              <a:gd name="connsiteX14" fmla="*/ 159941 w 1230313"/>
              <a:gd name="connsiteY14" fmla="*/ 0 h 1231900"/>
              <a:gd name="connsiteX15" fmla="*/ 0 w 1230313"/>
              <a:gd name="connsiteY15" fmla="*/ 172466 h 1231900"/>
              <a:gd name="connsiteX16" fmla="*/ 0 w 1230313"/>
              <a:gd name="connsiteY16" fmla="*/ 751459 h 1231900"/>
              <a:gd name="connsiteX17" fmla="*/ 159941 w 1230313"/>
              <a:gd name="connsiteY17" fmla="*/ 923925 h 1231900"/>
              <a:gd name="connsiteX18" fmla="*/ 353715 w 1230313"/>
              <a:gd name="connsiteY18" fmla="*/ 923925 h 1231900"/>
              <a:gd name="connsiteX19" fmla="*/ 369888 w 1230313"/>
              <a:gd name="connsiteY19" fmla="*/ 923925 h 1231900"/>
              <a:gd name="connsiteX0" fmla="*/ 369888 w 1230313"/>
              <a:gd name="connsiteY0" fmla="*/ 0 h 1231900"/>
              <a:gd name="connsiteX1" fmla="*/ 385218 w 1230313"/>
              <a:gd name="connsiteY1" fmla="*/ 0 h 1231900"/>
              <a:gd name="connsiteX2" fmla="*/ 1082676 w 1230313"/>
              <a:gd name="connsiteY2" fmla="*/ 0 h 1231900"/>
              <a:gd name="connsiteX3" fmla="*/ 1230313 w 1230313"/>
              <a:gd name="connsiteY3" fmla="*/ 172466 h 1231900"/>
              <a:gd name="connsiteX4" fmla="*/ 1230313 w 1230313"/>
              <a:gd name="connsiteY4" fmla="*/ 751459 h 1231900"/>
              <a:gd name="connsiteX5" fmla="*/ 1082676 w 1230313"/>
              <a:gd name="connsiteY5" fmla="*/ 923925 h 1231900"/>
              <a:gd name="connsiteX6" fmla="*/ 750491 w 1230313"/>
              <a:gd name="connsiteY6" fmla="*/ 923925 h 1231900"/>
              <a:gd name="connsiteX7" fmla="*/ 861219 w 1230313"/>
              <a:gd name="connsiteY7" fmla="*/ 1231900 h 1231900"/>
              <a:gd name="connsiteX8" fmla="*/ 381397 w 1230313"/>
              <a:gd name="connsiteY8" fmla="*/ 923925 h 1231900"/>
              <a:gd name="connsiteX9" fmla="*/ 377937 w 1230313"/>
              <a:gd name="connsiteY9" fmla="*/ 923925 h 1231900"/>
              <a:gd name="connsiteX10" fmla="*/ 369888 w 1230313"/>
              <a:gd name="connsiteY10" fmla="*/ 923925 h 1231900"/>
              <a:gd name="connsiteX11" fmla="*/ 369888 w 1230313"/>
              <a:gd name="connsiteY11" fmla="*/ 0 h 1231900"/>
              <a:gd name="connsiteX12" fmla="*/ 369888 w 1230313"/>
              <a:gd name="connsiteY12" fmla="*/ 923925 h 1231900"/>
              <a:gd name="connsiteX13" fmla="*/ 369888 w 1230313"/>
              <a:gd name="connsiteY13" fmla="*/ 0 h 1231900"/>
              <a:gd name="connsiteX14" fmla="*/ 159941 w 1230313"/>
              <a:gd name="connsiteY14" fmla="*/ 0 h 1231900"/>
              <a:gd name="connsiteX15" fmla="*/ 0 w 1230313"/>
              <a:gd name="connsiteY15" fmla="*/ 172466 h 1231900"/>
              <a:gd name="connsiteX16" fmla="*/ 159941 w 1230313"/>
              <a:gd name="connsiteY16" fmla="*/ 923925 h 1231900"/>
              <a:gd name="connsiteX17" fmla="*/ 353715 w 1230313"/>
              <a:gd name="connsiteY17" fmla="*/ 923925 h 1231900"/>
              <a:gd name="connsiteX18" fmla="*/ 369888 w 1230313"/>
              <a:gd name="connsiteY18" fmla="*/ 923925 h 1231900"/>
              <a:gd name="connsiteX0" fmla="*/ 235190 w 1095615"/>
              <a:gd name="connsiteY0" fmla="*/ 68438 h 1300338"/>
              <a:gd name="connsiteX1" fmla="*/ 250520 w 1095615"/>
              <a:gd name="connsiteY1" fmla="*/ 68438 h 1300338"/>
              <a:gd name="connsiteX2" fmla="*/ 947978 w 1095615"/>
              <a:gd name="connsiteY2" fmla="*/ 68438 h 1300338"/>
              <a:gd name="connsiteX3" fmla="*/ 1095615 w 1095615"/>
              <a:gd name="connsiteY3" fmla="*/ 240904 h 1300338"/>
              <a:gd name="connsiteX4" fmla="*/ 1095615 w 1095615"/>
              <a:gd name="connsiteY4" fmla="*/ 819897 h 1300338"/>
              <a:gd name="connsiteX5" fmla="*/ 947978 w 1095615"/>
              <a:gd name="connsiteY5" fmla="*/ 992363 h 1300338"/>
              <a:gd name="connsiteX6" fmla="*/ 615793 w 1095615"/>
              <a:gd name="connsiteY6" fmla="*/ 992363 h 1300338"/>
              <a:gd name="connsiteX7" fmla="*/ 726521 w 1095615"/>
              <a:gd name="connsiteY7" fmla="*/ 1300338 h 1300338"/>
              <a:gd name="connsiteX8" fmla="*/ 246699 w 1095615"/>
              <a:gd name="connsiteY8" fmla="*/ 992363 h 1300338"/>
              <a:gd name="connsiteX9" fmla="*/ 243239 w 1095615"/>
              <a:gd name="connsiteY9" fmla="*/ 992363 h 1300338"/>
              <a:gd name="connsiteX10" fmla="*/ 235190 w 1095615"/>
              <a:gd name="connsiteY10" fmla="*/ 992363 h 1300338"/>
              <a:gd name="connsiteX11" fmla="*/ 235190 w 1095615"/>
              <a:gd name="connsiteY11" fmla="*/ 68438 h 1300338"/>
              <a:gd name="connsiteX12" fmla="*/ 235190 w 1095615"/>
              <a:gd name="connsiteY12" fmla="*/ 992363 h 1300338"/>
              <a:gd name="connsiteX13" fmla="*/ 235190 w 1095615"/>
              <a:gd name="connsiteY13" fmla="*/ 68438 h 1300338"/>
              <a:gd name="connsiteX14" fmla="*/ 25243 w 1095615"/>
              <a:gd name="connsiteY14" fmla="*/ 68438 h 1300338"/>
              <a:gd name="connsiteX15" fmla="*/ 25243 w 1095615"/>
              <a:gd name="connsiteY15" fmla="*/ 992363 h 1300338"/>
              <a:gd name="connsiteX16" fmla="*/ 219017 w 1095615"/>
              <a:gd name="connsiteY16" fmla="*/ 992363 h 1300338"/>
              <a:gd name="connsiteX17" fmla="*/ 235190 w 1095615"/>
              <a:gd name="connsiteY17" fmla="*/ 992363 h 1300338"/>
              <a:gd name="connsiteX0" fmla="*/ 209988 w 1070413"/>
              <a:gd name="connsiteY0" fmla="*/ 0 h 1231900"/>
              <a:gd name="connsiteX1" fmla="*/ 225318 w 1070413"/>
              <a:gd name="connsiteY1" fmla="*/ 0 h 1231900"/>
              <a:gd name="connsiteX2" fmla="*/ 922776 w 1070413"/>
              <a:gd name="connsiteY2" fmla="*/ 0 h 1231900"/>
              <a:gd name="connsiteX3" fmla="*/ 1070413 w 1070413"/>
              <a:gd name="connsiteY3" fmla="*/ 172466 h 1231900"/>
              <a:gd name="connsiteX4" fmla="*/ 1070413 w 1070413"/>
              <a:gd name="connsiteY4" fmla="*/ 751459 h 1231900"/>
              <a:gd name="connsiteX5" fmla="*/ 922776 w 1070413"/>
              <a:gd name="connsiteY5" fmla="*/ 923925 h 1231900"/>
              <a:gd name="connsiteX6" fmla="*/ 590591 w 1070413"/>
              <a:gd name="connsiteY6" fmla="*/ 923925 h 1231900"/>
              <a:gd name="connsiteX7" fmla="*/ 701319 w 1070413"/>
              <a:gd name="connsiteY7" fmla="*/ 1231900 h 1231900"/>
              <a:gd name="connsiteX8" fmla="*/ 221497 w 1070413"/>
              <a:gd name="connsiteY8" fmla="*/ 923925 h 1231900"/>
              <a:gd name="connsiteX9" fmla="*/ 218037 w 1070413"/>
              <a:gd name="connsiteY9" fmla="*/ 923925 h 1231900"/>
              <a:gd name="connsiteX10" fmla="*/ 209988 w 1070413"/>
              <a:gd name="connsiteY10" fmla="*/ 923925 h 1231900"/>
              <a:gd name="connsiteX11" fmla="*/ 209988 w 1070413"/>
              <a:gd name="connsiteY11" fmla="*/ 0 h 1231900"/>
              <a:gd name="connsiteX12" fmla="*/ 209988 w 1070413"/>
              <a:gd name="connsiteY12" fmla="*/ 923925 h 1231900"/>
              <a:gd name="connsiteX13" fmla="*/ 209988 w 1070413"/>
              <a:gd name="connsiteY13" fmla="*/ 0 h 1231900"/>
              <a:gd name="connsiteX14" fmla="*/ 41 w 1070413"/>
              <a:gd name="connsiteY14" fmla="*/ 923925 h 1231900"/>
              <a:gd name="connsiteX15" fmla="*/ 193815 w 1070413"/>
              <a:gd name="connsiteY15" fmla="*/ 923925 h 1231900"/>
              <a:gd name="connsiteX16" fmla="*/ 209988 w 1070413"/>
              <a:gd name="connsiteY16" fmla="*/ 923925 h 1231900"/>
              <a:gd name="connsiteX0" fmla="*/ 16173 w 876598"/>
              <a:gd name="connsiteY0" fmla="*/ 0 h 1231900"/>
              <a:gd name="connsiteX1" fmla="*/ 31503 w 876598"/>
              <a:gd name="connsiteY1" fmla="*/ 0 h 1231900"/>
              <a:gd name="connsiteX2" fmla="*/ 728961 w 876598"/>
              <a:gd name="connsiteY2" fmla="*/ 0 h 1231900"/>
              <a:gd name="connsiteX3" fmla="*/ 876598 w 876598"/>
              <a:gd name="connsiteY3" fmla="*/ 172466 h 1231900"/>
              <a:gd name="connsiteX4" fmla="*/ 876598 w 876598"/>
              <a:gd name="connsiteY4" fmla="*/ 751459 h 1231900"/>
              <a:gd name="connsiteX5" fmla="*/ 728961 w 876598"/>
              <a:gd name="connsiteY5" fmla="*/ 923925 h 1231900"/>
              <a:gd name="connsiteX6" fmla="*/ 396776 w 876598"/>
              <a:gd name="connsiteY6" fmla="*/ 923925 h 1231900"/>
              <a:gd name="connsiteX7" fmla="*/ 507504 w 876598"/>
              <a:gd name="connsiteY7" fmla="*/ 1231900 h 1231900"/>
              <a:gd name="connsiteX8" fmla="*/ 27682 w 876598"/>
              <a:gd name="connsiteY8" fmla="*/ 923925 h 1231900"/>
              <a:gd name="connsiteX9" fmla="*/ 24222 w 876598"/>
              <a:gd name="connsiteY9" fmla="*/ 923925 h 1231900"/>
              <a:gd name="connsiteX10" fmla="*/ 16173 w 876598"/>
              <a:gd name="connsiteY10" fmla="*/ 923925 h 1231900"/>
              <a:gd name="connsiteX11" fmla="*/ 16173 w 876598"/>
              <a:gd name="connsiteY11" fmla="*/ 0 h 1231900"/>
              <a:gd name="connsiteX12" fmla="*/ 16173 w 876598"/>
              <a:gd name="connsiteY12" fmla="*/ 923925 h 1231900"/>
              <a:gd name="connsiteX13" fmla="*/ 16173 w 876598"/>
              <a:gd name="connsiteY13" fmla="*/ 0 h 1231900"/>
              <a:gd name="connsiteX14" fmla="*/ 0 w 876598"/>
              <a:gd name="connsiteY14" fmla="*/ 923925 h 1231900"/>
              <a:gd name="connsiteX15" fmla="*/ 16173 w 876598"/>
              <a:gd name="connsiteY15" fmla="*/ 923925 h 1231900"/>
              <a:gd name="connsiteX0" fmla="*/ 16173 w 876598"/>
              <a:gd name="connsiteY0" fmla="*/ 0 h 1231900"/>
              <a:gd name="connsiteX1" fmla="*/ 31503 w 876598"/>
              <a:gd name="connsiteY1" fmla="*/ 0 h 1231900"/>
              <a:gd name="connsiteX2" fmla="*/ 728961 w 876598"/>
              <a:gd name="connsiteY2" fmla="*/ 0 h 1231900"/>
              <a:gd name="connsiteX3" fmla="*/ 876598 w 876598"/>
              <a:gd name="connsiteY3" fmla="*/ 172466 h 1231900"/>
              <a:gd name="connsiteX4" fmla="*/ 876598 w 876598"/>
              <a:gd name="connsiteY4" fmla="*/ 751459 h 1231900"/>
              <a:gd name="connsiteX5" fmla="*/ 728961 w 876598"/>
              <a:gd name="connsiteY5" fmla="*/ 923925 h 1231900"/>
              <a:gd name="connsiteX6" fmla="*/ 396776 w 876598"/>
              <a:gd name="connsiteY6" fmla="*/ 923925 h 1231900"/>
              <a:gd name="connsiteX7" fmla="*/ 507504 w 876598"/>
              <a:gd name="connsiteY7" fmla="*/ 1231900 h 1231900"/>
              <a:gd name="connsiteX8" fmla="*/ 27682 w 876598"/>
              <a:gd name="connsiteY8" fmla="*/ 923925 h 1231900"/>
              <a:gd name="connsiteX9" fmla="*/ 24222 w 876598"/>
              <a:gd name="connsiteY9" fmla="*/ 923925 h 1231900"/>
              <a:gd name="connsiteX10" fmla="*/ 16173 w 876598"/>
              <a:gd name="connsiteY10" fmla="*/ 923925 h 1231900"/>
              <a:gd name="connsiteX11" fmla="*/ 16173 w 876598"/>
              <a:gd name="connsiteY11" fmla="*/ 0 h 1231900"/>
              <a:gd name="connsiteX12" fmla="*/ 0 w 876598"/>
              <a:gd name="connsiteY12" fmla="*/ 923925 h 1231900"/>
              <a:gd name="connsiteX13" fmla="*/ 16173 w 876598"/>
              <a:gd name="connsiteY13" fmla="*/ 0 h 1231900"/>
              <a:gd name="connsiteX14" fmla="*/ 0 w 876598"/>
              <a:gd name="connsiteY14" fmla="*/ 923925 h 1231900"/>
              <a:gd name="connsiteX0" fmla="*/ 0 w 860425"/>
              <a:gd name="connsiteY0" fmla="*/ 0 h 1231900"/>
              <a:gd name="connsiteX1" fmla="*/ 15330 w 860425"/>
              <a:gd name="connsiteY1" fmla="*/ 0 h 1231900"/>
              <a:gd name="connsiteX2" fmla="*/ 712788 w 860425"/>
              <a:gd name="connsiteY2" fmla="*/ 0 h 1231900"/>
              <a:gd name="connsiteX3" fmla="*/ 860425 w 860425"/>
              <a:gd name="connsiteY3" fmla="*/ 172466 h 1231900"/>
              <a:gd name="connsiteX4" fmla="*/ 860425 w 860425"/>
              <a:gd name="connsiteY4" fmla="*/ 751459 h 1231900"/>
              <a:gd name="connsiteX5" fmla="*/ 712788 w 860425"/>
              <a:gd name="connsiteY5" fmla="*/ 923925 h 1231900"/>
              <a:gd name="connsiteX6" fmla="*/ 380603 w 860425"/>
              <a:gd name="connsiteY6" fmla="*/ 923925 h 1231900"/>
              <a:gd name="connsiteX7" fmla="*/ 491331 w 860425"/>
              <a:gd name="connsiteY7" fmla="*/ 1231900 h 1231900"/>
              <a:gd name="connsiteX8" fmla="*/ 11509 w 860425"/>
              <a:gd name="connsiteY8" fmla="*/ 923925 h 1231900"/>
              <a:gd name="connsiteX9" fmla="*/ 8049 w 860425"/>
              <a:gd name="connsiteY9" fmla="*/ 923925 h 1231900"/>
              <a:gd name="connsiteX10" fmla="*/ 0 w 860425"/>
              <a:gd name="connsiteY10" fmla="*/ 923925 h 1231900"/>
              <a:gd name="connsiteX11" fmla="*/ 0 w 860425"/>
              <a:gd name="connsiteY11" fmla="*/ 0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425" h="1231900">
                <a:moveTo>
                  <a:pt x="0" y="0"/>
                </a:moveTo>
                <a:lnTo>
                  <a:pt x="15330" y="0"/>
                </a:lnTo>
                <a:lnTo>
                  <a:pt x="712788" y="0"/>
                </a:lnTo>
                <a:cubicBezTo>
                  <a:pt x="786606" y="0"/>
                  <a:pt x="860425" y="73914"/>
                  <a:pt x="860425" y="172466"/>
                </a:cubicBezTo>
                <a:lnTo>
                  <a:pt x="860425" y="751459"/>
                </a:lnTo>
                <a:cubicBezTo>
                  <a:pt x="860425" y="850011"/>
                  <a:pt x="786606" y="923925"/>
                  <a:pt x="712788" y="923925"/>
                </a:cubicBezTo>
                <a:lnTo>
                  <a:pt x="380603" y="923925"/>
                </a:lnTo>
                <a:lnTo>
                  <a:pt x="491331" y="1231900"/>
                </a:lnTo>
                <a:lnTo>
                  <a:pt x="11509" y="923925"/>
                </a:lnTo>
                <a:lnTo>
                  <a:pt x="8049" y="923925"/>
                </a:lnTo>
                <a:lnTo>
                  <a:pt x="0" y="92392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noAutofit/>
          </a:bodyPr>
          <a:lstStyle/>
          <a:p>
            <a:pPr defTabSz="685845"/>
            <a:endParaRPr lang="en-US" sz="1324">
              <a:solidFill>
                <a:srgbClr val="505050"/>
              </a:solidFill>
            </a:endParaRPr>
          </a:p>
        </p:txBody>
      </p:sp>
      <p:sp>
        <p:nvSpPr>
          <p:cNvPr id="12" name="Rectangle 11"/>
          <p:cNvSpPr>
            <a:spLocks noChangeArrowheads="1"/>
          </p:cNvSpPr>
          <p:nvPr userDrawn="1"/>
        </p:nvSpPr>
        <p:spPr bwMode="auto">
          <a:xfrm>
            <a:off x="937851" y="-1967"/>
            <a:ext cx="1879224" cy="2512213"/>
          </a:xfrm>
          <a:prstGeom prst="rect">
            <a:avLst/>
          </a:prstGeom>
          <a:solidFill>
            <a:srgbClr val="FBD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3" name="Freeform 12"/>
          <p:cNvSpPr>
            <a:spLocks noEditPoints="1"/>
          </p:cNvSpPr>
          <p:nvPr userDrawn="1"/>
        </p:nvSpPr>
        <p:spPr bwMode="auto">
          <a:xfrm>
            <a:off x="1208645" y="432300"/>
            <a:ext cx="1139207" cy="1860035"/>
          </a:xfrm>
          <a:custGeom>
            <a:avLst/>
            <a:gdLst>
              <a:gd name="T0" fmla="*/ 85 w 126"/>
              <a:gd name="T1" fmla="*/ 141 h 154"/>
              <a:gd name="T2" fmla="*/ 112 w 126"/>
              <a:gd name="T3" fmla="*/ 149 h 154"/>
              <a:gd name="T4" fmla="*/ 119 w 126"/>
              <a:gd name="T5" fmla="*/ 122 h 154"/>
              <a:gd name="T6" fmla="*/ 94 w 126"/>
              <a:gd name="T7" fmla="*/ 114 h 154"/>
              <a:gd name="T8" fmla="*/ 84 w 126"/>
              <a:gd name="T9" fmla="*/ 96 h 154"/>
              <a:gd name="T10" fmla="*/ 80 w 126"/>
              <a:gd name="T11" fmla="*/ 98 h 154"/>
              <a:gd name="T12" fmla="*/ 91 w 126"/>
              <a:gd name="T13" fmla="*/ 116 h 154"/>
              <a:gd name="T14" fmla="*/ 85 w 126"/>
              <a:gd name="T15" fmla="*/ 141 h 154"/>
              <a:gd name="T16" fmla="*/ 20 w 126"/>
              <a:gd name="T17" fmla="*/ 95 h 154"/>
              <a:gd name="T18" fmla="*/ 38 w 126"/>
              <a:gd name="T19" fmla="*/ 105 h 154"/>
              <a:gd name="T20" fmla="*/ 48 w 126"/>
              <a:gd name="T21" fmla="*/ 89 h 154"/>
              <a:gd name="T22" fmla="*/ 58 w 126"/>
              <a:gd name="T23" fmla="*/ 86 h 154"/>
              <a:gd name="T24" fmla="*/ 58 w 126"/>
              <a:gd name="T25" fmla="*/ 83 h 154"/>
              <a:gd name="T26" fmla="*/ 47 w 126"/>
              <a:gd name="T27" fmla="*/ 86 h 154"/>
              <a:gd name="T28" fmla="*/ 30 w 126"/>
              <a:gd name="T29" fmla="*/ 78 h 154"/>
              <a:gd name="T30" fmla="*/ 20 w 126"/>
              <a:gd name="T31" fmla="*/ 95 h 154"/>
              <a:gd name="T32" fmla="*/ 58 w 126"/>
              <a:gd name="T33" fmla="*/ 39 h 154"/>
              <a:gd name="T34" fmla="*/ 36 w 126"/>
              <a:gd name="T35" fmla="*/ 6 h 154"/>
              <a:gd name="T36" fmla="*/ 3 w 126"/>
              <a:gd name="T37" fmla="*/ 28 h 154"/>
              <a:gd name="T38" fmla="*/ 25 w 126"/>
              <a:gd name="T39" fmla="*/ 61 h 154"/>
              <a:gd name="T40" fmla="*/ 46 w 126"/>
              <a:gd name="T41" fmla="*/ 57 h 154"/>
              <a:gd name="T42" fmla="*/ 60 w 126"/>
              <a:gd name="T43" fmla="*/ 70 h 154"/>
              <a:gd name="T44" fmla="*/ 66 w 126"/>
              <a:gd name="T45" fmla="*/ 64 h 154"/>
              <a:gd name="T46" fmla="*/ 52 w 126"/>
              <a:gd name="T47" fmla="*/ 51 h 154"/>
              <a:gd name="T48" fmla="*/ 58 w 126"/>
              <a:gd name="T49" fmla="*/ 39 h 154"/>
              <a:gd name="T50" fmla="*/ 83 w 126"/>
              <a:gd name="T51" fmla="*/ 66 h 154"/>
              <a:gd name="T52" fmla="*/ 63 w 126"/>
              <a:gd name="T53" fmla="*/ 73 h 154"/>
              <a:gd name="T54" fmla="*/ 69 w 126"/>
              <a:gd name="T55" fmla="*/ 93 h 154"/>
              <a:gd name="T56" fmla="*/ 90 w 126"/>
              <a:gd name="T57" fmla="*/ 87 h 154"/>
              <a:gd name="T58" fmla="*/ 83 w 126"/>
              <a:gd name="T59" fmla="*/ 66 h 154"/>
              <a:gd name="T60" fmla="*/ 113 w 126"/>
              <a:gd name="T61" fmla="*/ 5 h 154"/>
              <a:gd name="T62" fmla="*/ 87 w 126"/>
              <a:gd name="T63" fmla="*/ 13 h 154"/>
              <a:gd name="T64" fmla="*/ 93 w 126"/>
              <a:gd name="T65" fmla="*/ 39 h 154"/>
              <a:gd name="T66" fmla="*/ 82 w 126"/>
              <a:gd name="T67" fmla="*/ 62 h 154"/>
              <a:gd name="T68" fmla="*/ 85 w 126"/>
              <a:gd name="T69" fmla="*/ 63 h 154"/>
              <a:gd name="T70" fmla="*/ 86 w 126"/>
              <a:gd name="T71" fmla="*/ 63 h 154"/>
              <a:gd name="T72" fmla="*/ 97 w 126"/>
              <a:gd name="T73" fmla="*/ 40 h 154"/>
              <a:gd name="T74" fmla="*/ 121 w 126"/>
              <a:gd name="T75" fmla="*/ 31 h 154"/>
              <a:gd name="T76" fmla="*/ 113 w 126"/>
              <a:gd name="T77" fmla="*/ 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154">
                <a:moveTo>
                  <a:pt x="85" y="141"/>
                </a:moveTo>
                <a:cubicBezTo>
                  <a:pt x="90" y="151"/>
                  <a:pt x="102" y="154"/>
                  <a:pt x="112" y="149"/>
                </a:cubicBezTo>
                <a:cubicBezTo>
                  <a:pt x="121" y="143"/>
                  <a:pt x="124" y="131"/>
                  <a:pt x="119" y="122"/>
                </a:cubicBezTo>
                <a:cubicBezTo>
                  <a:pt x="114" y="113"/>
                  <a:pt x="103" y="110"/>
                  <a:pt x="94" y="114"/>
                </a:cubicBezTo>
                <a:cubicBezTo>
                  <a:pt x="84" y="96"/>
                  <a:pt x="84" y="96"/>
                  <a:pt x="84" y="96"/>
                </a:cubicBezTo>
                <a:cubicBezTo>
                  <a:pt x="83" y="97"/>
                  <a:pt x="82" y="97"/>
                  <a:pt x="80" y="98"/>
                </a:cubicBezTo>
                <a:cubicBezTo>
                  <a:pt x="91" y="116"/>
                  <a:pt x="91" y="116"/>
                  <a:pt x="91" y="116"/>
                </a:cubicBezTo>
                <a:cubicBezTo>
                  <a:pt x="83" y="122"/>
                  <a:pt x="80" y="133"/>
                  <a:pt x="85" y="141"/>
                </a:cubicBezTo>
                <a:moveTo>
                  <a:pt x="20" y="95"/>
                </a:moveTo>
                <a:cubicBezTo>
                  <a:pt x="22" y="103"/>
                  <a:pt x="30" y="108"/>
                  <a:pt x="38" y="105"/>
                </a:cubicBezTo>
                <a:cubicBezTo>
                  <a:pt x="45" y="103"/>
                  <a:pt x="49" y="96"/>
                  <a:pt x="48" y="89"/>
                </a:cubicBezTo>
                <a:cubicBezTo>
                  <a:pt x="58" y="86"/>
                  <a:pt x="58" y="86"/>
                  <a:pt x="58" y="86"/>
                </a:cubicBezTo>
                <a:cubicBezTo>
                  <a:pt x="58" y="85"/>
                  <a:pt x="58" y="84"/>
                  <a:pt x="58" y="83"/>
                </a:cubicBezTo>
                <a:cubicBezTo>
                  <a:pt x="47" y="86"/>
                  <a:pt x="47" y="86"/>
                  <a:pt x="47" y="86"/>
                </a:cubicBezTo>
                <a:cubicBezTo>
                  <a:pt x="44" y="80"/>
                  <a:pt x="37" y="76"/>
                  <a:pt x="30" y="78"/>
                </a:cubicBezTo>
                <a:cubicBezTo>
                  <a:pt x="22" y="80"/>
                  <a:pt x="18" y="88"/>
                  <a:pt x="20" y="95"/>
                </a:cubicBezTo>
                <a:moveTo>
                  <a:pt x="58" y="39"/>
                </a:moveTo>
                <a:cubicBezTo>
                  <a:pt x="61" y="24"/>
                  <a:pt x="51" y="9"/>
                  <a:pt x="36" y="6"/>
                </a:cubicBezTo>
                <a:cubicBezTo>
                  <a:pt x="21" y="3"/>
                  <a:pt x="6" y="13"/>
                  <a:pt x="3" y="28"/>
                </a:cubicBezTo>
                <a:cubicBezTo>
                  <a:pt x="0" y="43"/>
                  <a:pt x="10" y="58"/>
                  <a:pt x="25" y="61"/>
                </a:cubicBezTo>
                <a:cubicBezTo>
                  <a:pt x="33" y="62"/>
                  <a:pt x="40" y="61"/>
                  <a:pt x="46" y="57"/>
                </a:cubicBezTo>
                <a:cubicBezTo>
                  <a:pt x="60" y="70"/>
                  <a:pt x="60" y="70"/>
                  <a:pt x="60" y="70"/>
                </a:cubicBezTo>
                <a:cubicBezTo>
                  <a:pt x="61" y="68"/>
                  <a:pt x="63" y="66"/>
                  <a:pt x="66" y="64"/>
                </a:cubicBezTo>
                <a:cubicBezTo>
                  <a:pt x="52" y="51"/>
                  <a:pt x="52" y="51"/>
                  <a:pt x="52" y="51"/>
                </a:cubicBezTo>
                <a:cubicBezTo>
                  <a:pt x="55" y="47"/>
                  <a:pt x="57" y="43"/>
                  <a:pt x="58" y="39"/>
                </a:cubicBezTo>
                <a:moveTo>
                  <a:pt x="83" y="66"/>
                </a:moveTo>
                <a:cubicBezTo>
                  <a:pt x="76" y="63"/>
                  <a:pt x="67" y="66"/>
                  <a:pt x="63" y="73"/>
                </a:cubicBezTo>
                <a:cubicBezTo>
                  <a:pt x="59" y="80"/>
                  <a:pt x="62" y="89"/>
                  <a:pt x="69" y="93"/>
                </a:cubicBezTo>
                <a:cubicBezTo>
                  <a:pt x="77" y="97"/>
                  <a:pt x="86" y="94"/>
                  <a:pt x="90" y="87"/>
                </a:cubicBezTo>
                <a:cubicBezTo>
                  <a:pt x="93" y="79"/>
                  <a:pt x="90" y="70"/>
                  <a:pt x="83" y="66"/>
                </a:cubicBezTo>
                <a:moveTo>
                  <a:pt x="113" y="5"/>
                </a:moveTo>
                <a:cubicBezTo>
                  <a:pt x="103" y="0"/>
                  <a:pt x="92" y="4"/>
                  <a:pt x="87" y="13"/>
                </a:cubicBezTo>
                <a:cubicBezTo>
                  <a:pt x="82" y="22"/>
                  <a:pt x="85" y="33"/>
                  <a:pt x="93" y="39"/>
                </a:cubicBezTo>
                <a:cubicBezTo>
                  <a:pt x="82" y="62"/>
                  <a:pt x="82" y="62"/>
                  <a:pt x="82" y="62"/>
                </a:cubicBezTo>
                <a:cubicBezTo>
                  <a:pt x="83" y="62"/>
                  <a:pt x="84" y="62"/>
                  <a:pt x="85" y="63"/>
                </a:cubicBezTo>
                <a:cubicBezTo>
                  <a:pt x="85" y="63"/>
                  <a:pt x="85" y="63"/>
                  <a:pt x="86" y="63"/>
                </a:cubicBezTo>
                <a:cubicBezTo>
                  <a:pt x="97" y="40"/>
                  <a:pt x="97" y="40"/>
                  <a:pt x="97" y="40"/>
                </a:cubicBezTo>
                <a:cubicBezTo>
                  <a:pt x="106" y="44"/>
                  <a:pt x="117" y="40"/>
                  <a:pt x="121" y="31"/>
                </a:cubicBezTo>
                <a:cubicBezTo>
                  <a:pt x="126" y="22"/>
                  <a:pt x="122" y="10"/>
                  <a:pt x="11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4" name="Rectangle 13"/>
          <p:cNvSpPr>
            <a:spLocks noChangeArrowheads="1"/>
          </p:cNvSpPr>
          <p:nvPr userDrawn="1"/>
        </p:nvSpPr>
        <p:spPr bwMode="auto">
          <a:xfrm>
            <a:off x="928513" y="2655002"/>
            <a:ext cx="2828174" cy="3779217"/>
          </a:xfrm>
          <a:prstGeom prst="rect">
            <a:avLst/>
          </a:prstGeom>
          <a:solidFill>
            <a:schemeClr val="accent2"/>
          </a:solidFill>
          <a:ln>
            <a:noFill/>
          </a:ln>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5" name="Rectangle 14"/>
          <p:cNvSpPr>
            <a:spLocks noChangeArrowheads="1"/>
          </p:cNvSpPr>
          <p:nvPr userDrawn="1"/>
        </p:nvSpPr>
        <p:spPr bwMode="auto">
          <a:xfrm>
            <a:off x="-1762" y="2655002"/>
            <a:ext cx="831061" cy="1111351"/>
          </a:xfrm>
          <a:prstGeom prst="rect">
            <a:avLst/>
          </a:prstGeom>
          <a:solidFill>
            <a:srgbClr val="0054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6" name="Freeform 15"/>
          <p:cNvSpPr>
            <a:spLocks noEditPoints="1"/>
          </p:cNvSpPr>
          <p:nvPr userDrawn="1"/>
        </p:nvSpPr>
        <p:spPr bwMode="auto">
          <a:xfrm>
            <a:off x="4244584" y="1954571"/>
            <a:ext cx="3606709" cy="459172"/>
          </a:xfrm>
          <a:custGeom>
            <a:avLst/>
            <a:gdLst>
              <a:gd name="T0" fmla="*/ 18 w 399"/>
              <a:gd name="T1" fmla="*/ 31 h 38"/>
              <a:gd name="T2" fmla="*/ 4 w 399"/>
              <a:gd name="T3" fmla="*/ 37 h 38"/>
              <a:gd name="T4" fmla="*/ 17 w 399"/>
              <a:gd name="T5" fmla="*/ 37 h 38"/>
              <a:gd name="T6" fmla="*/ 32 w 399"/>
              <a:gd name="T7" fmla="*/ 14 h 38"/>
              <a:gd name="T8" fmla="*/ 46 w 399"/>
              <a:gd name="T9" fmla="*/ 1 h 38"/>
              <a:gd name="T10" fmla="*/ 48 w 399"/>
              <a:gd name="T11" fmla="*/ 5 h 38"/>
              <a:gd name="T12" fmla="*/ 44 w 399"/>
              <a:gd name="T13" fmla="*/ 37 h 38"/>
              <a:gd name="T14" fmla="*/ 60 w 399"/>
              <a:gd name="T15" fmla="*/ 32 h 38"/>
              <a:gd name="T16" fmla="*/ 73 w 399"/>
              <a:gd name="T17" fmla="*/ 13 h 38"/>
              <a:gd name="T18" fmla="*/ 66 w 399"/>
              <a:gd name="T19" fmla="*/ 38 h 38"/>
              <a:gd name="T20" fmla="*/ 85 w 399"/>
              <a:gd name="T21" fmla="*/ 13 h 38"/>
              <a:gd name="T22" fmla="*/ 78 w 399"/>
              <a:gd name="T23" fmla="*/ 37 h 38"/>
              <a:gd name="T24" fmla="*/ 91 w 399"/>
              <a:gd name="T25" fmla="*/ 17 h 38"/>
              <a:gd name="T26" fmla="*/ 93 w 399"/>
              <a:gd name="T27" fmla="*/ 25 h 38"/>
              <a:gd name="T28" fmla="*/ 114 w 399"/>
              <a:gd name="T29" fmla="*/ 15 h 38"/>
              <a:gd name="T30" fmla="*/ 99 w 399"/>
              <a:gd name="T31" fmla="*/ 18 h 38"/>
              <a:gd name="T32" fmla="*/ 135 w 399"/>
              <a:gd name="T33" fmla="*/ 26 h 38"/>
              <a:gd name="T34" fmla="*/ 130 w 399"/>
              <a:gd name="T35" fmla="*/ 15 h 38"/>
              <a:gd name="T36" fmla="*/ 122 w 399"/>
              <a:gd name="T37" fmla="*/ 19 h 38"/>
              <a:gd name="T38" fmla="*/ 128 w 399"/>
              <a:gd name="T39" fmla="*/ 35 h 38"/>
              <a:gd name="T40" fmla="*/ 137 w 399"/>
              <a:gd name="T41" fmla="*/ 31 h 38"/>
              <a:gd name="T42" fmla="*/ 140 w 399"/>
              <a:gd name="T43" fmla="*/ 25 h 38"/>
              <a:gd name="T44" fmla="*/ 162 w 399"/>
              <a:gd name="T45" fmla="*/ 15 h 38"/>
              <a:gd name="T46" fmla="*/ 147 w 399"/>
              <a:gd name="T47" fmla="*/ 18 h 38"/>
              <a:gd name="T48" fmla="*/ 182 w 399"/>
              <a:gd name="T49" fmla="*/ 1 h 38"/>
              <a:gd name="T50" fmla="*/ 167 w 399"/>
              <a:gd name="T51" fmla="*/ 13 h 38"/>
              <a:gd name="T52" fmla="*/ 175 w 399"/>
              <a:gd name="T53" fmla="*/ 16 h 38"/>
              <a:gd name="T54" fmla="*/ 180 w 399"/>
              <a:gd name="T55" fmla="*/ 3 h 38"/>
              <a:gd name="T56" fmla="*/ 192 w 399"/>
              <a:gd name="T57" fmla="*/ 33 h 38"/>
              <a:gd name="T58" fmla="*/ 191 w 399"/>
              <a:gd name="T59" fmla="*/ 13 h 38"/>
              <a:gd name="T60" fmla="*/ 183 w 399"/>
              <a:gd name="T61" fmla="*/ 16 h 38"/>
              <a:gd name="T62" fmla="*/ 198 w 399"/>
              <a:gd name="T63" fmla="*/ 34 h 38"/>
              <a:gd name="T64" fmla="*/ 238 w 399"/>
              <a:gd name="T65" fmla="*/ 12 h 38"/>
              <a:gd name="T66" fmla="*/ 221 w 399"/>
              <a:gd name="T67" fmla="*/ 37 h 38"/>
              <a:gd name="T68" fmla="*/ 239 w 399"/>
              <a:gd name="T69" fmla="*/ 37 h 38"/>
              <a:gd name="T70" fmla="*/ 221 w 399"/>
              <a:gd name="T71" fmla="*/ 6 h 38"/>
              <a:gd name="T72" fmla="*/ 264 w 399"/>
              <a:gd name="T73" fmla="*/ 24 h 38"/>
              <a:gd name="T74" fmla="*/ 246 w 399"/>
              <a:gd name="T75" fmla="*/ 35 h 38"/>
              <a:gd name="T76" fmla="*/ 249 w 399"/>
              <a:gd name="T77" fmla="*/ 32 h 38"/>
              <a:gd name="T78" fmla="*/ 249 w 399"/>
              <a:gd name="T79" fmla="*/ 17 h 38"/>
              <a:gd name="T80" fmla="*/ 282 w 399"/>
              <a:gd name="T81" fmla="*/ 26 h 38"/>
              <a:gd name="T82" fmla="*/ 277 w 399"/>
              <a:gd name="T83" fmla="*/ 15 h 38"/>
              <a:gd name="T84" fmla="*/ 268 w 399"/>
              <a:gd name="T85" fmla="*/ 19 h 38"/>
              <a:gd name="T86" fmla="*/ 275 w 399"/>
              <a:gd name="T87" fmla="*/ 35 h 38"/>
              <a:gd name="T88" fmla="*/ 283 w 399"/>
              <a:gd name="T89" fmla="*/ 31 h 38"/>
              <a:gd name="T90" fmla="*/ 291 w 399"/>
              <a:gd name="T91" fmla="*/ 15 h 38"/>
              <a:gd name="T92" fmla="*/ 307 w 399"/>
              <a:gd name="T93" fmla="*/ 32 h 38"/>
              <a:gd name="T94" fmla="*/ 309 w 399"/>
              <a:gd name="T95" fmla="*/ 24 h 38"/>
              <a:gd name="T96" fmla="*/ 305 w 399"/>
              <a:gd name="T97" fmla="*/ 23 h 38"/>
              <a:gd name="T98" fmla="*/ 315 w 399"/>
              <a:gd name="T99" fmla="*/ 14 h 38"/>
              <a:gd name="T100" fmla="*/ 312 w 399"/>
              <a:gd name="T101" fmla="*/ 31 h 38"/>
              <a:gd name="T102" fmla="*/ 328 w 399"/>
              <a:gd name="T103" fmla="*/ 37 h 38"/>
              <a:gd name="T104" fmla="*/ 321 w 399"/>
              <a:gd name="T105" fmla="*/ 35 h 38"/>
              <a:gd name="T106" fmla="*/ 328 w 399"/>
              <a:gd name="T107" fmla="*/ 25 h 38"/>
              <a:gd name="T108" fmla="*/ 343 w 399"/>
              <a:gd name="T109" fmla="*/ 18 h 38"/>
              <a:gd name="T110" fmla="*/ 343 w 399"/>
              <a:gd name="T111" fmla="*/ 37 h 38"/>
              <a:gd name="T112" fmla="*/ 352 w 399"/>
              <a:gd name="T113" fmla="*/ 12 h 38"/>
              <a:gd name="T114" fmla="*/ 360 w 399"/>
              <a:gd name="T115" fmla="*/ 18 h 38"/>
              <a:gd name="T116" fmla="*/ 357 w 399"/>
              <a:gd name="T117" fmla="*/ 16 h 38"/>
              <a:gd name="T118" fmla="*/ 372 w 399"/>
              <a:gd name="T119" fmla="*/ 32 h 38"/>
              <a:gd name="T120" fmla="*/ 382 w 399"/>
              <a:gd name="T121" fmla="*/ 1 h 38"/>
              <a:gd name="T122" fmla="*/ 384 w 399"/>
              <a:gd name="T123" fmla="*/ 17 h 38"/>
              <a:gd name="T124" fmla="*/ 399 w 399"/>
              <a:gd name="T12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9" h="38">
                <a:moveTo>
                  <a:pt x="36" y="3"/>
                </a:moveTo>
                <a:cubicBezTo>
                  <a:pt x="31" y="3"/>
                  <a:pt x="31" y="3"/>
                  <a:pt x="31" y="3"/>
                </a:cubicBezTo>
                <a:cubicBezTo>
                  <a:pt x="20" y="27"/>
                  <a:pt x="20" y="27"/>
                  <a:pt x="20" y="27"/>
                </a:cubicBezTo>
                <a:cubicBezTo>
                  <a:pt x="19" y="28"/>
                  <a:pt x="19" y="29"/>
                  <a:pt x="18" y="31"/>
                </a:cubicBezTo>
                <a:cubicBezTo>
                  <a:pt x="18" y="31"/>
                  <a:pt x="18" y="31"/>
                  <a:pt x="18" y="31"/>
                </a:cubicBezTo>
                <a:cubicBezTo>
                  <a:pt x="18" y="30"/>
                  <a:pt x="17" y="29"/>
                  <a:pt x="16" y="27"/>
                </a:cubicBezTo>
                <a:cubicBezTo>
                  <a:pt x="6" y="3"/>
                  <a:pt x="6" y="3"/>
                  <a:pt x="6" y="3"/>
                </a:cubicBezTo>
                <a:cubicBezTo>
                  <a:pt x="0" y="3"/>
                  <a:pt x="0" y="3"/>
                  <a:pt x="0" y="3"/>
                </a:cubicBezTo>
                <a:cubicBezTo>
                  <a:pt x="0" y="37"/>
                  <a:pt x="0" y="37"/>
                  <a:pt x="0" y="37"/>
                </a:cubicBezTo>
                <a:cubicBezTo>
                  <a:pt x="4" y="37"/>
                  <a:pt x="4" y="37"/>
                  <a:pt x="4" y="37"/>
                </a:cubicBezTo>
                <a:cubicBezTo>
                  <a:pt x="4" y="14"/>
                  <a:pt x="4" y="14"/>
                  <a:pt x="4" y="14"/>
                </a:cubicBezTo>
                <a:cubicBezTo>
                  <a:pt x="4" y="11"/>
                  <a:pt x="4" y="9"/>
                  <a:pt x="4" y="7"/>
                </a:cubicBezTo>
                <a:cubicBezTo>
                  <a:pt x="4" y="7"/>
                  <a:pt x="4" y="7"/>
                  <a:pt x="4" y="7"/>
                </a:cubicBezTo>
                <a:cubicBezTo>
                  <a:pt x="4" y="9"/>
                  <a:pt x="5" y="10"/>
                  <a:pt x="5" y="11"/>
                </a:cubicBezTo>
                <a:cubicBezTo>
                  <a:pt x="17" y="37"/>
                  <a:pt x="17" y="37"/>
                  <a:pt x="17" y="37"/>
                </a:cubicBezTo>
                <a:cubicBezTo>
                  <a:pt x="19" y="37"/>
                  <a:pt x="19" y="37"/>
                  <a:pt x="19" y="37"/>
                </a:cubicBezTo>
                <a:cubicBezTo>
                  <a:pt x="31" y="11"/>
                  <a:pt x="31" y="11"/>
                  <a:pt x="31" y="11"/>
                </a:cubicBezTo>
                <a:cubicBezTo>
                  <a:pt x="31" y="10"/>
                  <a:pt x="31" y="9"/>
                  <a:pt x="32" y="7"/>
                </a:cubicBezTo>
                <a:cubicBezTo>
                  <a:pt x="32" y="7"/>
                  <a:pt x="32" y="7"/>
                  <a:pt x="32" y="7"/>
                </a:cubicBezTo>
                <a:cubicBezTo>
                  <a:pt x="32" y="10"/>
                  <a:pt x="32" y="12"/>
                  <a:pt x="32" y="14"/>
                </a:cubicBezTo>
                <a:cubicBezTo>
                  <a:pt x="32" y="37"/>
                  <a:pt x="32" y="37"/>
                  <a:pt x="32" y="37"/>
                </a:cubicBezTo>
                <a:cubicBezTo>
                  <a:pt x="36" y="37"/>
                  <a:pt x="36" y="37"/>
                  <a:pt x="36" y="37"/>
                </a:cubicBezTo>
                <a:lnTo>
                  <a:pt x="36" y="3"/>
                </a:lnTo>
                <a:close/>
                <a:moveTo>
                  <a:pt x="48" y="2"/>
                </a:moveTo>
                <a:cubicBezTo>
                  <a:pt x="47" y="1"/>
                  <a:pt x="47" y="1"/>
                  <a:pt x="46" y="1"/>
                </a:cubicBezTo>
                <a:cubicBezTo>
                  <a:pt x="45" y="1"/>
                  <a:pt x="45" y="1"/>
                  <a:pt x="44" y="2"/>
                </a:cubicBezTo>
                <a:cubicBezTo>
                  <a:pt x="44" y="2"/>
                  <a:pt x="43" y="3"/>
                  <a:pt x="43" y="4"/>
                </a:cubicBezTo>
                <a:cubicBezTo>
                  <a:pt x="43" y="4"/>
                  <a:pt x="44" y="5"/>
                  <a:pt x="44" y="6"/>
                </a:cubicBezTo>
                <a:cubicBezTo>
                  <a:pt x="45" y="6"/>
                  <a:pt x="45" y="6"/>
                  <a:pt x="46" y="6"/>
                </a:cubicBezTo>
                <a:cubicBezTo>
                  <a:pt x="47" y="6"/>
                  <a:pt x="47" y="6"/>
                  <a:pt x="48" y="5"/>
                </a:cubicBezTo>
                <a:cubicBezTo>
                  <a:pt x="48" y="5"/>
                  <a:pt x="49" y="4"/>
                  <a:pt x="49" y="4"/>
                </a:cubicBezTo>
                <a:cubicBezTo>
                  <a:pt x="49" y="3"/>
                  <a:pt x="48" y="2"/>
                  <a:pt x="48" y="2"/>
                </a:cubicBezTo>
                <a:moveTo>
                  <a:pt x="48" y="13"/>
                </a:moveTo>
                <a:cubicBezTo>
                  <a:pt x="44" y="13"/>
                  <a:pt x="44" y="13"/>
                  <a:pt x="44" y="13"/>
                </a:cubicBezTo>
                <a:cubicBezTo>
                  <a:pt x="44" y="37"/>
                  <a:pt x="44" y="37"/>
                  <a:pt x="44" y="37"/>
                </a:cubicBezTo>
                <a:cubicBezTo>
                  <a:pt x="48" y="37"/>
                  <a:pt x="48" y="37"/>
                  <a:pt x="48" y="37"/>
                </a:cubicBezTo>
                <a:lnTo>
                  <a:pt x="48" y="13"/>
                </a:lnTo>
                <a:close/>
                <a:moveTo>
                  <a:pt x="73" y="32"/>
                </a:moveTo>
                <a:cubicBezTo>
                  <a:pt x="71" y="34"/>
                  <a:pt x="69" y="35"/>
                  <a:pt x="66" y="35"/>
                </a:cubicBezTo>
                <a:cubicBezTo>
                  <a:pt x="64" y="35"/>
                  <a:pt x="62" y="34"/>
                  <a:pt x="60" y="32"/>
                </a:cubicBezTo>
                <a:cubicBezTo>
                  <a:pt x="59" y="30"/>
                  <a:pt x="58" y="28"/>
                  <a:pt x="58" y="25"/>
                </a:cubicBezTo>
                <a:cubicBezTo>
                  <a:pt x="58" y="22"/>
                  <a:pt x="59" y="20"/>
                  <a:pt x="60" y="18"/>
                </a:cubicBezTo>
                <a:cubicBezTo>
                  <a:pt x="62" y="16"/>
                  <a:pt x="64" y="15"/>
                  <a:pt x="67" y="15"/>
                </a:cubicBezTo>
                <a:cubicBezTo>
                  <a:pt x="69" y="15"/>
                  <a:pt x="71" y="16"/>
                  <a:pt x="73" y="17"/>
                </a:cubicBezTo>
                <a:cubicBezTo>
                  <a:pt x="73" y="13"/>
                  <a:pt x="73" y="13"/>
                  <a:pt x="73" y="13"/>
                </a:cubicBezTo>
                <a:cubicBezTo>
                  <a:pt x="71" y="12"/>
                  <a:pt x="69" y="12"/>
                  <a:pt x="67" y="12"/>
                </a:cubicBezTo>
                <a:cubicBezTo>
                  <a:pt x="63" y="12"/>
                  <a:pt x="60" y="13"/>
                  <a:pt x="57" y="16"/>
                </a:cubicBezTo>
                <a:cubicBezTo>
                  <a:pt x="55" y="18"/>
                  <a:pt x="54" y="21"/>
                  <a:pt x="54" y="26"/>
                </a:cubicBezTo>
                <a:cubicBezTo>
                  <a:pt x="54" y="29"/>
                  <a:pt x="55" y="32"/>
                  <a:pt x="57" y="34"/>
                </a:cubicBezTo>
                <a:cubicBezTo>
                  <a:pt x="59" y="37"/>
                  <a:pt x="62" y="38"/>
                  <a:pt x="66" y="38"/>
                </a:cubicBezTo>
                <a:cubicBezTo>
                  <a:pt x="68" y="38"/>
                  <a:pt x="71" y="37"/>
                  <a:pt x="73" y="36"/>
                </a:cubicBezTo>
                <a:lnTo>
                  <a:pt x="73" y="32"/>
                </a:lnTo>
                <a:close/>
                <a:moveTo>
                  <a:pt x="91" y="12"/>
                </a:moveTo>
                <a:cubicBezTo>
                  <a:pt x="91" y="12"/>
                  <a:pt x="90" y="12"/>
                  <a:pt x="89" y="12"/>
                </a:cubicBezTo>
                <a:cubicBezTo>
                  <a:pt x="87" y="12"/>
                  <a:pt x="86" y="13"/>
                  <a:pt x="85" y="13"/>
                </a:cubicBezTo>
                <a:cubicBezTo>
                  <a:pt x="84" y="14"/>
                  <a:pt x="83" y="16"/>
                  <a:pt x="82" y="18"/>
                </a:cubicBezTo>
                <a:cubicBezTo>
                  <a:pt x="82" y="18"/>
                  <a:pt x="82" y="18"/>
                  <a:pt x="82" y="18"/>
                </a:cubicBezTo>
                <a:cubicBezTo>
                  <a:pt x="82" y="13"/>
                  <a:pt x="82" y="13"/>
                  <a:pt x="82" y="13"/>
                </a:cubicBezTo>
                <a:cubicBezTo>
                  <a:pt x="78" y="13"/>
                  <a:pt x="78" y="13"/>
                  <a:pt x="78" y="13"/>
                </a:cubicBezTo>
                <a:cubicBezTo>
                  <a:pt x="78" y="37"/>
                  <a:pt x="78" y="37"/>
                  <a:pt x="78" y="37"/>
                </a:cubicBezTo>
                <a:cubicBezTo>
                  <a:pt x="82" y="37"/>
                  <a:pt x="82" y="37"/>
                  <a:pt x="82" y="37"/>
                </a:cubicBezTo>
                <a:cubicBezTo>
                  <a:pt x="82" y="25"/>
                  <a:pt x="82" y="25"/>
                  <a:pt x="82" y="25"/>
                </a:cubicBezTo>
                <a:cubicBezTo>
                  <a:pt x="82" y="22"/>
                  <a:pt x="83" y="20"/>
                  <a:pt x="84" y="18"/>
                </a:cubicBezTo>
                <a:cubicBezTo>
                  <a:pt x="85" y="16"/>
                  <a:pt x="87" y="16"/>
                  <a:pt x="88" y="16"/>
                </a:cubicBezTo>
                <a:cubicBezTo>
                  <a:pt x="90" y="16"/>
                  <a:pt x="91" y="16"/>
                  <a:pt x="91" y="17"/>
                </a:cubicBezTo>
                <a:lnTo>
                  <a:pt x="91" y="12"/>
                </a:lnTo>
                <a:close/>
                <a:moveTo>
                  <a:pt x="114" y="15"/>
                </a:moveTo>
                <a:cubicBezTo>
                  <a:pt x="112" y="13"/>
                  <a:pt x="109" y="12"/>
                  <a:pt x="105" y="12"/>
                </a:cubicBezTo>
                <a:cubicBezTo>
                  <a:pt x="102" y="12"/>
                  <a:pt x="99" y="13"/>
                  <a:pt x="96" y="15"/>
                </a:cubicBezTo>
                <a:cubicBezTo>
                  <a:pt x="94" y="18"/>
                  <a:pt x="93" y="21"/>
                  <a:pt x="93" y="25"/>
                </a:cubicBezTo>
                <a:cubicBezTo>
                  <a:pt x="93" y="29"/>
                  <a:pt x="94" y="32"/>
                  <a:pt x="96" y="34"/>
                </a:cubicBezTo>
                <a:cubicBezTo>
                  <a:pt x="98" y="37"/>
                  <a:pt x="101" y="38"/>
                  <a:pt x="105" y="38"/>
                </a:cubicBezTo>
                <a:cubicBezTo>
                  <a:pt x="109" y="38"/>
                  <a:pt x="112" y="37"/>
                  <a:pt x="114" y="34"/>
                </a:cubicBezTo>
                <a:cubicBezTo>
                  <a:pt x="116" y="32"/>
                  <a:pt x="117" y="29"/>
                  <a:pt x="117" y="25"/>
                </a:cubicBezTo>
                <a:cubicBezTo>
                  <a:pt x="117" y="21"/>
                  <a:pt x="116" y="18"/>
                  <a:pt x="114" y="15"/>
                </a:cubicBezTo>
                <a:moveTo>
                  <a:pt x="111" y="32"/>
                </a:moveTo>
                <a:cubicBezTo>
                  <a:pt x="110" y="34"/>
                  <a:pt x="108" y="35"/>
                  <a:pt x="105" y="35"/>
                </a:cubicBezTo>
                <a:cubicBezTo>
                  <a:pt x="103" y="35"/>
                  <a:pt x="101" y="34"/>
                  <a:pt x="99" y="32"/>
                </a:cubicBezTo>
                <a:cubicBezTo>
                  <a:pt x="98" y="30"/>
                  <a:pt x="97" y="28"/>
                  <a:pt x="97" y="25"/>
                </a:cubicBezTo>
                <a:cubicBezTo>
                  <a:pt x="97" y="22"/>
                  <a:pt x="98" y="19"/>
                  <a:pt x="99" y="18"/>
                </a:cubicBezTo>
                <a:cubicBezTo>
                  <a:pt x="101" y="16"/>
                  <a:pt x="103" y="15"/>
                  <a:pt x="105" y="15"/>
                </a:cubicBezTo>
                <a:cubicBezTo>
                  <a:pt x="108" y="15"/>
                  <a:pt x="110" y="16"/>
                  <a:pt x="111" y="18"/>
                </a:cubicBezTo>
                <a:cubicBezTo>
                  <a:pt x="112" y="19"/>
                  <a:pt x="113" y="22"/>
                  <a:pt x="113" y="25"/>
                </a:cubicBezTo>
                <a:cubicBezTo>
                  <a:pt x="113" y="28"/>
                  <a:pt x="113" y="30"/>
                  <a:pt x="111" y="32"/>
                </a:cubicBezTo>
                <a:moveTo>
                  <a:pt x="135" y="26"/>
                </a:moveTo>
                <a:cubicBezTo>
                  <a:pt x="134" y="25"/>
                  <a:pt x="132" y="24"/>
                  <a:pt x="130" y="23"/>
                </a:cubicBezTo>
                <a:cubicBezTo>
                  <a:pt x="128" y="23"/>
                  <a:pt x="127" y="22"/>
                  <a:pt x="127" y="21"/>
                </a:cubicBezTo>
                <a:cubicBezTo>
                  <a:pt x="126" y="21"/>
                  <a:pt x="126" y="20"/>
                  <a:pt x="126" y="19"/>
                </a:cubicBezTo>
                <a:cubicBezTo>
                  <a:pt x="126" y="18"/>
                  <a:pt x="126" y="17"/>
                  <a:pt x="127" y="16"/>
                </a:cubicBezTo>
                <a:cubicBezTo>
                  <a:pt x="128" y="16"/>
                  <a:pt x="129" y="15"/>
                  <a:pt x="130" y="15"/>
                </a:cubicBezTo>
                <a:cubicBezTo>
                  <a:pt x="132" y="15"/>
                  <a:pt x="134" y="16"/>
                  <a:pt x="136" y="17"/>
                </a:cubicBezTo>
                <a:cubicBezTo>
                  <a:pt x="136" y="13"/>
                  <a:pt x="136" y="13"/>
                  <a:pt x="136" y="13"/>
                </a:cubicBezTo>
                <a:cubicBezTo>
                  <a:pt x="134" y="12"/>
                  <a:pt x="132" y="12"/>
                  <a:pt x="130" y="12"/>
                </a:cubicBezTo>
                <a:cubicBezTo>
                  <a:pt x="128" y="12"/>
                  <a:pt x="126" y="13"/>
                  <a:pt x="124" y="14"/>
                </a:cubicBezTo>
                <a:cubicBezTo>
                  <a:pt x="122" y="15"/>
                  <a:pt x="122" y="17"/>
                  <a:pt x="122" y="19"/>
                </a:cubicBezTo>
                <a:cubicBezTo>
                  <a:pt x="122" y="21"/>
                  <a:pt x="122" y="22"/>
                  <a:pt x="123" y="24"/>
                </a:cubicBezTo>
                <a:cubicBezTo>
                  <a:pt x="124" y="25"/>
                  <a:pt x="125" y="26"/>
                  <a:pt x="128" y="26"/>
                </a:cubicBezTo>
                <a:cubicBezTo>
                  <a:pt x="130" y="27"/>
                  <a:pt x="131" y="28"/>
                  <a:pt x="132" y="29"/>
                </a:cubicBezTo>
                <a:cubicBezTo>
                  <a:pt x="132" y="29"/>
                  <a:pt x="133" y="30"/>
                  <a:pt x="133" y="31"/>
                </a:cubicBezTo>
                <a:cubicBezTo>
                  <a:pt x="133" y="33"/>
                  <a:pt x="131" y="35"/>
                  <a:pt x="128" y="35"/>
                </a:cubicBezTo>
                <a:cubicBezTo>
                  <a:pt x="126" y="35"/>
                  <a:pt x="123" y="34"/>
                  <a:pt x="122" y="32"/>
                </a:cubicBezTo>
                <a:cubicBezTo>
                  <a:pt x="122" y="36"/>
                  <a:pt x="122" y="36"/>
                  <a:pt x="122" y="36"/>
                </a:cubicBezTo>
                <a:cubicBezTo>
                  <a:pt x="123" y="37"/>
                  <a:pt x="125" y="38"/>
                  <a:pt x="128" y="38"/>
                </a:cubicBezTo>
                <a:cubicBezTo>
                  <a:pt x="131" y="38"/>
                  <a:pt x="133" y="37"/>
                  <a:pt x="134" y="36"/>
                </a:cubicBezTo>
                <a:cubicBezTo>
                  <a:pt x="136" y="34"/>
                  <a:pt x="137" y="33"/>
                  <a:pt x="137" y="31"/>
                </a:cubicBezTo>
                <a:cubicBezTo>
                  <a:pt x="137" y="29"/>
                  <a:pt x="136" y="27"/>
                  <a:pt x="135" y="26"/>
                </a:cubicBezTo>
                <a:moveTo>
                  <a:pt x="162" y="15"/>
                </a:moveTo>
                <a:cubicBezTo>
                  <a:pt x="160" y="13"/>
                  <a:pt x="157" y="12"/>
                  <a:pt x="153" y="12"/>
                </a:cubicBezTo>
                <a:cubicBezTo>
                  <a:pt x="149" y="12"/>
                  <a:pt x="146" y="13"/>
                  <a:pt x="144" y="15"/>
                </a:cubicBezTo>
                <a:cubicBezTo>
                  <a:pt x="142" y="18"/>
                  <a:pt x="140" y="21"/>
                  <a:pt x="140" y="25"/>
                </a:cubicBezTo>
                <a:cubicBezTo>
                  <a:pt x="140" y="29"/>
                  <a:pt x="142" y="32"/>
                  <a:pt x="144" y="34"/>
                </a:cubicBezTo>
                <a:cubicBezTo>
                  <a:pt x="146" y="37"/>
                  <a:pt x="149" y="38"/>
                  <a:pt x="153" y="38"/>
                </a:cubicBezTo>
                <a:cubicBezTo>
                  <a:pt x="156" y="38"/>
                  <a:pt x="159" y="37"/>
                  <a:pt x="162" y="34"/>
                </a:cubicBezTo>
                <a:cubicBezTo>
                  <a:pt x="164" y="32"/>
                  <a:pt x="165" y="29"/>
                  <a:pt x="165" y="25"/>
                </a:cubicBezTo>
                <a:cubicBezTo>
                  <a:pt x="165" y="21"/>
                  <a:pt x="164" y="18"/>
                  <a:pt x="162" y="15"/>
                </a:cubicBezTo>
                <a:moveTo>
                  <a:pt x="159" y="32"/>
                </a:moveTo>
                <a:cubicBezTo>
                  <a:pt x="157" y="34"/>
                  <a:pt x="155" y="35"/>
                  <a:pt x="153" y="35"/>
                </a:cubicBezTo>
                <a:cubicBezTo>
                  <a:pt x="150" y="35"/>
                  <a:pt x="148" y="34"/>
                  <a:pt x="147" y="32"/>
                </a:cubicBezTo>
                <a:cubicBezTo>
                  <a:pt x="145" y="30"/>
                  <a:pt x="145" y="28"/>
                  <a:pt x="145" y="25"/>
                </a:cubicBezTo>
                <a:cubicBezTo>
                  <a:pt x="145" y="22"/>
                  <a:pt x="145" y="19"/>
                  <a:pt x="147" y="18"/>
                </a:cubicBezTo>
                <a:cubicBezTo>
                  <a:pt x="148" y="16"/>
                  <a:pt x="150" y="15"/>
                  <a:pt x="153" y="15"/>
                </a:cubicBezTo>
                <a:cubicBezTo>
                  <a:pt x="155" y="15"/>
                  <a:pt x="157" y="16"/>
                  <a:pt x="159" y="18"/>
                </a:cubicBezTo>
                <a:cubicBezTo>
                  <a:pt x="160" y="19"/>
                  <a:pt x="161" y="22"/>
                  <a:pt x="161" y="25"/>
                </a:cubicBezTo>
                <a:cubicBezTo>
                  <a:pt x="161" y="28"/>
                  <a:pt x="160" y="30"/>
                  <a:pt x="159" y="32"/>
                </a:cubicBezTo>
                <a:moveTo>
                  <a:pt x="182" y="1"/>
                </a:moveTo>
                <a:cubicBezTo>
                  <a:pt x="182" y="0"/>
                  <a:pt x="181" y="0"/>
                  <a:pt x="179" y="0"/>
                </a:cubicBezTo>
                <a:cubicBezTo>
                  <a:pt x="177" y="0"/>
                  <a:pt x="175" y="1"/>
                  <a:pt x="174" y="2"/>
                </a:cubicBezTo>
                <a:cubicBezTo>
                  <a:pt x="172" y="4"/>
                  <a:pt x="171" y="6"/>
                  <a:pt x="171" y="9"/>
                </a:cubicBezTo>
                <a:cubicBezTo>
                  <a:pt x="171" y="13"/>
                  <a:pt x="171" y="13"/>
                  <a:pt x="171" y="13"/>
                </a:cubicBezTo>
                <a:cubicBezTo>
                  <a:pt x="167" y="13"/>
                  <a:pt x="167" y="13"/>
                  <a:pt x="167" y="13"/>
                </a:cubicBezTo>
                <a:cubicBezTo>
                  <a:pt x="167" y="16"/>
                  <a:pt x="167" y="16"/>
                  <a:pt x="167" y="16"/>
                </a:cubicBezTo>
                <a:cubicBezTo>
                  <a:pt x="171" y="16"/>
                  <a:pt x="171" y="16"/>
                  <a:pt x="171" y="16"/>
                </a:cubicBezTo>
                <a:cubicBezTo>
                  <a:pt x="171" y="37"/>
                  <a:pt x="171" y="37"/>
                  <a:pt x="171" y="37"/>
                </a:cubicBezTo>
                <a:cubicBezTo>
                  <a:pt x="175" y="37"/>
                  <a:pt x="175" y="37"/>
                  <a:pt x="175" y="37"/>
                </a:cubicBezTo>
                <a:cubicBezTo>
                  <a:pt x="175" y="16"/>
                  <a:pt x="175" y="16"/>
                  <a:pt x="175" y="16"/>
                </a:cubicBezTo>
                <a:cubicBezTo>
                  <a:pt x="181" y="16"/>
                  <a:pt x="181" y="16"/>
                  <a:pt x="181" y="16"/>
                </a:cubicBezTo>
                <a:cubicBezTo>
                  <a:pt x="181" y="13"/>
                  <a:pt x="181" y="13"/>
                  <a:pt x="181" y="13"/>
                </a:cubicBezTo>
                <a:cubicBezTo>
                  <a:pt x="175" y="13"/>
                  <a:pt x="175" y="13"/>
                  <a:pt x="175" y="13"/>
                </a:cubicBezTo>
                <a:cubicBezTo>
                  <a:pt x="175" y="9"/>
                  <a:pt x="175" y="9"/>
                  <a:pt x="175" y="9"/>
                </a:cubicBezTo>
                <a:cubicBezTo>
                  <a:pt x="175" y="5"/>
                  <a:pt x="177" y="3"/>
                  <a:pt x="180" y="3"/>
                </a:cubicBezTo>
                <a:cubicBezTo>
                  <a:pt x="181" y="3"/>
                  <a:pt x="181" y="4"/>
                  <a:pt x="182" y="4"/>
                </a:cubicBezTo>
                <a:lnTo>
                  <a:pt x="182" y="1"/>
                </a:lnTo>
                <a:close/>
                <a:moveTo>
                  <a:pt x="198" y="34"/>
                </a:moveTo>
                <a:cubicBezTo>
                  <a:pt x="197" y="34"/>
                  <a:pt x="196" y="35"/>
                  <a:pt x="195" y="35"/>
                </a:cubicBezTo>
                <a:cubicBezTo>
                  <a:pt x="194" y="35"/>
                  <a:pt x="193" y="34"/>
                  <a:pt x="192" y="33"/>
                </a:cubicBezTo>
                <a:cubicBezTo>
                  <a:pt x="192" y="33"/>
                  <a:pt x="191" y="32"/>
                  <a:pt x="191" y="30"/>
                </a:cubicBezTo>
                <a:cubicBezTo>
                  <a:pt x="191" y="16"/>
                  <a:pt x="191" y="16"/>
                  <a:pt x="191" y="16"/>
                </a:cubicBezTo>
                <a:cubicBezTo>
                  <a:pt x="198" y="16"/>
                  <a:pt x="198" y="16"/>
                  <a:pt x="198" y="16"/>
                </a:cubicBezTo>
                <a:cubicBezTo>
                  <a:pt x="198" y="13"/>
                  <a:pt x="198" y="13"/>
                  <a:pt x="198" y="13"/>
                </a:cubicBezTo>
                <a:cubicBezTo>
                  <a:pt x="191" y="13"/>
                  <a:pt x="191" y="13"/>
                  <a:pt x="191" y="13"/>
                </a:cubicBezTo>
                <a:cubicBezTo>
                  <a:pt x="191" y="5"/>
                  <a:pt x="191" y="5"/>
                  <a:pt x="191" y="5"/>
                </a:cubicBezTo>
                <a:cubicBezTo>
                  <a:pt x="190" y="6"/>
                  <a:pt x="189" y="6"/>
                  <a:pt x="187" y="6"/>
                </a:cubicBezTo>
                <a:cubicBezTo>
                  <a:pt x="187" y="13"/>
                  <a:pt x="187" y="13"/>
                  <a:pt x="187" y="13"/>
                </a:cubicBezTo>
                <a:cubicBezTo>
                  <a:pt x="183" y="13"/>
                  <a:pt x="183" y="13"/>
                  <a:pt x="183" y="13"/>
                </a:cubicBezTo>
                <a:cubicBezTo>
                  <a:pt x="183" y="16"/>
                  <a:pt x="183" y="16"/>
                  <a:pt x="183" y="16"/>
                </a:cubicBezTo>
                <a:cubicBezTo>
                  <a:pt x="187" y="16"/>
                  <a:pt x="187" y="16"/>
                  <a:pt x="187" y="16"/>
                </a:cubicBezTo>
                <a:cubicBezTo>
                  <a:pt x="187" y="31"/>
                  <a:pt x="187" y="31"/>
                  <a:pt x="187" y="31"/>
                </a:cubicBezTo>
                <a:cubicBezTo>
                  <a:pt x="187" y="36"/>
                  <a:pt x="190" y="38"/>
                  <a:pt x="194" y="38"/>
                </a:cubicBezTo>
                <a:cubicBezTo>
                  <a:pt x="195" y="38"/>
                  <a:pt x="197" y="38"/>
                  <a:pt x="198" y="37"/>
                </a:cubicBezTo>
                <a:lnTo>
                  <a:pt x="198" y="34"/>
                </a:lnTo>
                <a:close/>
                <a:moveTo>
                  <a:pt x="233" y="26"/>
                </a:moveTo>
                <a:cubicBezTo>
                  <a:pt x="232" y="23"/>
                  <a:pt x="231" y="22"/>
                  <a:pt x="230" y="22"/>
                </a:cubicBezTo>
                <a:cubicBezTo>
                  <a:pt x="230" y="21"/>
                  <a:pt x="230" y="21"/>
                  <a:pt x="230" y="21"/>
                </a:cubicBezTo>
                <a:cubicBezTo>
                  <a:pt x="232" y="21"/>
                  <a:pt x="234" y="20"/>
                  <a:pt x="236" y="18"/>
                </a:cubicBezTo>
                <a:cubicBezTo>
                  <a:pt x="237" y="16"/>
                  <a:pt x="238" y="14"/>
                  <a:pt x="238" y="12"/>
                </a:cubicBezTo>
                <a:cubicBezTo>
                  <a:pt x="238" y="9"/>
                  <a:pt x="237" y="7"/>
                  <a:pt x="235" y="5"/>
                </a:cubicBezTo>
                <a:cubicBezTo>
                  <a:pt x="233" y="3"/>
                  <a:pt x="230" y="3"/>
                  <a:pt x="227" y="3"/>
                </a:cubicBezTo>
                <a:cubicBezTo>
                  <a:pt x="217" y="3"/>
                  <a:pt x="217" y="3"/>
                  <a:pt x="217" y="3"/>
                </a:cubicBezTo>
                <a:cubicBezTo>
                  <a:pt x="217" y="37"/>
                  <a:pt x="217" y="37"/>
                  <a:pt x="217" y="37"/>
                </a:cubicBezTo>
                <a:cubicBezTo>
                  <a:pt x="221" y="37"/>
                  <a:pt x="221" y="37"/>
                  <a:pt x="221" y="37"/>
                </a:cubicBezTo>
                <a:cubicBezTo>
                  <a:pt x="221" y="23"/>
                  <a:pt x="221" y="23"/>
                  <a:pt x="221" y="23"/>
                </a:cubicBezTo>
                <a:cubicBezTo>
                  <a:pt x="224" y="23"/>
                  <a:pt x="224" y="23"/>
                  <a:pt x="224" y="23"/>
                </a:cubicBezTo>
                <a:cubicBezTo>
                  <a:pt x="227" y="23"/>
                  <a:pt x="228" y="24"/>
                  <a:pt x="230" y="27"/>
                </a:cubicBezTo>
                <a:cubicBezTo>
                  <a:pt x="234" y="37"/>
                  <a:pt x="234" y="37"/>
                  <a:pt x="234" y="37"/>
                </a:cubicBezTo>
                <a:cubicBezTo>
                  <a:pt x="239" y="37"/>
                  <a:pt x="239" y="37"/>
                  <a:pt x="239" y="37"/>
                </a:cubicBezTo>
                <a:lnTo>
                  <a:pt x="233" y="26"/>
                </a:lnTo>
                <a:close/>
                <a:moveTo>
                  <a:pt x="231" y="17"/>
                </a:moveTo>
                <a:cubicBezTo>
                  <a:pt x="230" y="18"/>
                  <a:pt x="228" y="19"/>
                  <a:pt x="226" y="19"/>
                </a:cubicBezTo>
                <a:cubicBezTo>
                  <a:pt x="221" y="19"/>
                  <a:pt x="221" y="19"/>
                  <a:pt x="221" y="19"/>
                </a:cubicBezTo>
                <a:cubicBezTo>
                  <a:pt x="221" y="6"/>
                  <a:pt x="221" y="6"/>
                  <a:pt x="221" y="6"/>
                </a:cubicBezTo>
                <a:cubicBezTo>
                  <a:pt x="226" y="6"/>
                  <a:pt x="226" y="6"/>
                  <a:pt x="226" y="6"/>
                </a:cubicBezTo>
                <a:cubicBezTo>
                  <a:pt x="229" y="6"/>
                  <a:pt x="230" y="7"/>
                  <a:pt x="232" y="8"/>
                </a:cubicBezTo>
                <a:cubicBezTo>
                  <a:pt x="233" y="9"/>
                  <a:pt x="233" y="10"/>
                  <a:pt x="233" y="12"/>
                </a:cubicBezTo>
                <a:cubicBezTo>
                  <a:pt x="233" y="14"/>
                  <a:pt x="233" y="16"/>
                  <a:pt x="231" y="17"/>
                </a:cubicBezTo>
                <a:moveTo>
                  <a:pt x="264" y="24"/>
                </a:moveTo>
                <a:cubicBezTo>
                  <a:pt x="264" y="20"/>
                  <a:pt x="263" y="17"/>
                  <a:pt x="262" y="15"/>
                </a:cubicBezTo>
                <a:cubicBezTo>
                  <a:pt x="260" y="13"/>
                  <a:pt x="257" y="12"/>
                  <a:pt x="254" y="12"/>
                </a:cubicBezTo>
                <a:cubicBezTo>
                  <a:pt x="251" y="12"/>
                  <a:pt x="248" y="13"/>
                  <a:pt x="246" y="15"/>
                </a:cubicBezTo>
                <a:cubicBezTo>
                  <a:pt x="244" y="18"/>
                  <a:pt x="243" y="21"/>
                  <a:pt x="243" y="25"/>
                </a:cubicBezTo>
                <a:cubicBezTo>
                  <a:pt x="243" y="29"/>
                  <a:pt x="244" y="33"/>
                  <a:pt x="246" y="35"/>
                </a:cubicBezTo>
                <a:cubicBezTo>
                  <a:pt x="248" y="37"/>
                  <a:pt x="250" y="38"/>
                  <a:pt x="254" y="38"/>
                </a:cubicBezTo>
                <a:cubicBezTo>
                  <a:pt x="257" y="38"/>
                  <a:pt x="260" y="37"/>
                  <a:pt x="262" y="36"/>
                </a:cubicBezTo>
                <a:cubicBezTo>
                  <a:pt x="262" y="32"/>
                  <a:pt x="262" y="32"/>
                  <a:pt x="262" y="32"/>
                </a:cubicBezTo>
                <a:cubicBezTo>
                  <a:pt x="260" y="34"/>
                  <a:pt x="258" y="35"/>
                  <a:pt x="255" y="35"/>
                </a:cubicBezTo>
                <a:cubicBezTo>
                  <a:pt x="252" y="35"/>
                  <a:pt x="250" y="34"/>
                  <a:pt x="249" y="32"/>
                </a:cubicBezTo>
                <a:cubicBezTo>
                  <a:pt x="247" y="31"/>
                  <a:pt x="247" y="29"/>
                  <a:pt x="247" y="26"/>
                </a:cubicBezTo>
                <a:cubicBezTo>
                  <a:pt x="264" y="26"/>
                  <a:pt x="264" y="26"/>
                  <a:pt x="264" y="26"/>
                </a:cubicBezTo>
                <a:lnTo>
                  <a:pt x="264" y="24"/>
                </a:lnTo>
                <a:close/>
                <a:moveTo>
                  <a:pt x="247" y="23"/>
                </a:moveTo>
                <a:cubicBezTo>
                  <a:pt x="247" y="20"/>
                  <a:pt x="248" y="19"/>
                  <a:pt x="249" y="17"/>
                </a:cubicBezTo>
                <a:cubicBezTo>
                  <a:pt x="250" y="16"/>
                  <a:pt x="252" y="15"/>
                  <a:pt x="254" y="15"/>
                </a:cubicBezTo>
                <a:cubicBezTo>
                  <a:pt x="256" y="15"/>
                  <a:pt x="257" y="16"/>
                  <a:pt x="259" y="17"/>
                </a:cubicBezTo>
                <a:cubicBezTo>
                  <a:pt x="260" y="19"/>
                  <a:pt x="260" y="20"/>
                  <a:pt x="260" y="23"/>
                </a:cubicBezTo>
                <a:lnTo>
                  <a:pt x="247" y="23"/>
                </a:lnTo>
                <a:close/>
                <a:moveTo>
                  <a:pt x="282" y="26"/>
                </a:moveTo>
                <a:cubicBezTo>
                  <a:pt x="281" y="25"/>
                  <a:pt x="279" y="24"/>
                  <a:pt x="277" y="23"/>
                </a:cubicBezTo>
                <a:cubicBezTo>
                  <a:pt x="275" y="23"/>
                  <a:pt x="274" y="22"/>
                  <a:pt x="273" y="21"/>
                </a:cubicBezTo>
                <a:cubicBezTo>
                  <a:pt x="273" y="21"/>
                  <a:pt x="272" y="20"/>
                  <a:pt x="272" y="19"/>
                </a:cubicBezTo>
                <a:cubicBezTo>
                  <a:pt x="272" y="18"/>
                  <a:pt x="273" y="17"/>
                  <a:pt x="273" y="16"/>
                </a:cubicBezTo>
                <a:cubicBezTo>
                  <a:pt x="274" y="16"/>
                  <a:pt x="275" y="15"/>
                  <a:pt x="277" y="15"/>
                </a:cubicBezTo>
                <a:cubicBezTo>
                  <a:pt x="279" y="15"/>
                  <a:pt x="281" y="16"/>
                  <a:pt x="282" y="17"/>
                </a:cubicBezTo>
                <a:cubicBezTo>
                  <a:pt x="282" y="13"/>
                  <a:pt x="282" y="13"/>
                  <a:pt x="282" y="13"/>
                </a:cubicBezTo>
                <a:cubicBezTo>
                  <a:pt x="281" y="12"/>
                  <a:pt x="279" y="12"/>
                  <a:pt x="277" y="12"/>
                </a:cubicBezTo>
                <a:cubicBezTo>
                  <a:pt x="274" y="12"/>
                  <a:pt x="272" y="13"/>
                  <a:pt x="271" y="14"/>
                </a:cubicBezTo>
                <a:cubicBezTo>
                  <a:pt x="269" y="15"/>
                  <a:pt x="268" y="17"/>
                  <a:pt x="268" y="19"/>
                </a:cubicBezTo>
                <a:cubicBezTo>
                  <a:pt x="268" y="21"/>
                  <a:pt x="269" y="22"/>
                  <a:pt x="270" y="24"/>
                </a:cubicBezTo>
                <a:cubicBezTo>
                  <a:pt x="271" y="25"/>
                  <a:pt x="272" y="26"/>
                  <a:pt x="274" y="26"/>
                </a:cubicBezTo>
                <a:cubicBezTo>
                  <a:pt x="276" y="27"/>
                  <a:pt x="278" y="28"/>
                  <a:pt x="278" y="29"/>
                </a:cubicBezTo>
                <a:cubicBezTo>
                  <a:pt x="279" y="29"/>
                  <a:pt x="279" y="30"/>
                  <a:pt x="279" y="31"/>
                </a:cubicBezTo>
                <a:cubicBezTo>
                  <a:pt x="279" y="33"/>
                  <a:pt x="278" y="35"/>
                  <a:pt x="275" y="35"/>
                </a:cubicBezTo>
                <a:cubicBezTo>
                  <a:pt x="272" y="35"/>
                  <a:pt x="270" y="34"/>
                  <a:pt x="268" y="32"/>
                </a:cubicBezTo>
                <a:cubicBezTo>
                  <a:pt x="268" y="36"/>
                  <a:pt x="268" y="36"/>
                  <a:pt x="268" y="36"/>
                </a:cubicBezTo>
                <a:cubicBezTo>
                  <a:pt x="270" y="37"/>
                  <a:pt x="272" y="38"/>
                  <a:pt x="274" y="38"/>
                </a:cubicBezTo>
                <a:cubicBezTo>
                  <a:pt x="277" y="38"/>
                  <a:pt x="279" y="37"/>
                  <a:pt x="281" y="36"/>
                </a:cubicBezTo>
                <a:cubicBezTo>
                  <a:pt x="283" y="34"/>
                  <a:pt x="283" y="33"/>
                  <a:pt x="283" y="31"/>
                </a:cubicBezTo>
                <a:cubicBezTo>
                  <a:pt x="283" y="29"/>
                  <a:pt x="283" y="27"/>
                  <a:pt x="282" y="26"/>
                </a:cubicBezTo>
                <a:moveTo>
                  <a:pt x="309" y="24"/>
                </a:moveTo>
                <a:cubicBezTo>
                  <a:pt x="309" y="20"/>
                  <a:pt x="308" y="17"/>
                  <a:pt x="306" y="15"/>
                </a:cubicBezTo>
                <a:cubicBezTo>
                  <a:pt x="304" y="13"/>
                  <a:pt x="302" y="12"/>
                  <a:pt x="298" y="12"/>
                </a:cubicBezTo>
                <a:cubicBezTo>
                  <a:pt x="295" y="12"/>
                  <a:pt x="293" y="13"/>
                  <a:pt x="291" y="15"/>
                </a:cubicBezTo>
                <a:cubicBezTo>
                  <a:pt x="288" y="18"/>
                  <a:pt x="287" y="21"/>
                  <a:pt x="287" y="25"/>
                </a:cubicBezTo>
                <a:cubicBezTo>
                  <a:pt x="287" y="29"/>
                  <a:pt x="288" y="33"/>
                  <a:pt x="290" y="35"/>
                </a:cubicBezTo>
                <a:cubicBezTo>
                  <a:pt x="292" y="37"/>
                  <a:pt x="295" y="38"/>
                  <a:pt x="298" y="38"/>
                </a:cubicBezTo>
                <a:cubicBezTo>
                  <a:pt x="302" y="38"/>
                  <a:pt x="305" y="37"/>
                  <a:pt x="307" y="36"/>
                </a:cubicBezTo>
                <a:cubicBezTo>
                  <a:pt x="307" y="32"/>
                  <a:pt x="307" y="32"/>
                  <a:pt x="307" y="32"/>
                </a:cubicBezTo>
                <a:cubicBezTo>
                  <a:pt x="305" y="34"/>
                  <a:pt x="302" y="35"/>
                  <a:pt x="299" y="35"/>
                </a:cubicBezTo>
                <a:cubicBezTo>
                  <a:pt x="297" y="35"/>
                  <a:pt x="295" y="34"/>
                  <a:pt x="293" y="32"/>
                </a:cubicBezTo>
                <a:cubicBezTo>
                  <a:pt x="292" y="31"/>
                  <a:pt x="291" y="29"/>
                  <a:pt x="291" y="26"/>
                </a:cubicBezTo>
                <a:cubicBezTo>
                  <a:pt x="309" y="26"/>
                  <a:pt x="309" y="26"/>
                  <a:pt x="309" y="26"/>
                </a:cubicBezTo>
                <a:lnTo>
                  <a:pt x="309" y="24"/>
                </a:lnTo>
                <a:close/>
                <a:moveTo>
                  <a:pt x="291" y="23"/>
                </a:moveTo>
                <a:cubicBezTo>
                  <a:pt x="292" y="20"/>
                  <a:pt x="292" y="19"/>
                  <a:pt x="294" y="17"/>
                </a:cubicBezTo>
                <a:cubicBezTo>
                  <a:pt x="295" y="16"/>
                  <a:pt x="297" y="15"/>
                  <a:pt x="298" y="15"/>
                </a:cubicBezTo>
                <a:cubicBezTo>
                  <a:pt x="300" y="15"/>
                  <a:pt x="302" y="16"/>
                  <a:pt x="303" y="17"/>
                </a:cubicBezTo>
                <a:cubicBezTo>
                  <a:pt x="304" y="19"/>
                  <a:pt x="305" y="20"/>
                  <a:pt x="305" y="23"/>
                </a:cubicBezTo>
                <a:lnTo>
                  <a:pt x="291" y="23"/>
                </a:lnTo>
                <a:close/>
                <a:moveTo>
                  <a:pt x="332" y="21"/>
                </a:moveTo>
                <a:cubicBezTo>
                  <a:pt x="332" y="15"/>
                  <a:pt x="329" y="12"/>
                  <a:pt x="323" y="12"/>
                </a:cubicBezTo>
                <a:cubicBezTo>
                  <a:pt x="322" y="12"/>
                  <a:pt x="320" y="12"/>
                  <a:pt x="318" y="13"/>
                </a:cubicBezTo>
                <a:cubicBezTo>
                  <a:pt x="317" y="13"/>
                  <a:pt x="315" y="14"/>
                  <a:pt x="315" y="14"/>
                </a:cubicBezTo>
                <a:cubicBezTo>
                  <a:pt x="315" y="18"/>
                  <a:pt x="315" y="18"/>
                  <a:pt x="315" y="18"/>
                </a:cubicBezTo>
                <a:cubicBezTo>
                  <a:pt x="317" y="16"/>
                  <a:pt x="320" y="15"/>
                  <a:pt x="323" y="15"/>
                </a:cubicBezTo>
                <a:cubicBezTo>
                  <a:pt x="326" y="15"/>
                  <a:pt x="328" y="17"/>
                  <a:pt x="328" y="22"/>
                </a:cubicBezTo>
                <a:cubicBezTo>
                  <a:pt x="320" y="23"/>
                  <a:pt x="320" y="23"/>
                  <a:pt x="320" y="23"/>
                </a:cubicBezTo>
                <a:cubicBezTo>
                  <a:pt x="315" y="23"/>
                  <a:pt x="312" y="26"/>
                  <a:pt x="312" y="31"/>
                </a:cubicBezTo>
                <a:cubicBezTo>
                  <a:pt x="312" y="33"/>
                  <a:pt x="313" y="35"/>
                  <a:pt x="314" y="36"/>
                </a:cubicBezTo>
                <a:cubicBezTo>
                  <a:pt x="316" y="37"/>
                  <a:pt x="318" y="38"/>
                  <a:pt x="320" y="38"/>
                </a:cubicBezTo>
                <a:cubicBezTo>
                  <a:pt x="324" y="38"/>
                  <a:pt x="326" y="37"/>
                  <a:pt x="328" y="34"/>
                </a:cubicBezTo>
                <a:cubicBezTo>
                  <a:pt x="328" y="34"/>
                  <a:pt x="328" y="34"/>
                  <a:pt x="328" y="34"/>
                </a:cubicBezTo>
                <a:cubicBezTo>
                  <a:pt x="328" y="37"/>
                  <a:pt x="328" y="37"/>
                  <a:pt x="328" y="37"/>
                </a:cubicBezTo>
                <a:cubicBezTo>
                  <a:pt x="332" y="37"/>
                  <a:pt x="332" y="37"/>
                  <a:pt x="332" y="37"/>
                </a:cubicBezTo>
                <a:lnTo>
                  <a:pt x="332" y="21"/>
                </a:lnTo>
                <a:close/>
                <a:moveTo>
                  <a:pt x="328" y="27"/>
                </a:moveTo>
                <a:cubicBezTo>
                  <a:pt x="328" y="29"/>
                  <a:pt x="327" y="31"/>
                  <a:pt x="326" y="33"/>
                </a:cubicBezTo>
                <a:cubicBezTo>
                  <a:pt x="325" y="34"/>
                  <a:pt x="323" y="35"/>
                  <a:pt x="321" y="35"/>
                </a:cubicBezTo>
                <a:cubicBezTo>
                  <a:pt x="320" y="35"/>
                  <a:pt x="318" y="34"/>
                  <a:pt x="318" y="33"/>
                </a:cubicBezTo>
                <a:cubicBezTo>
                  <a:pt x="317" y="33"/>
                  <a:pt x="316" y="32"/>
                  <a:pt x="316" y="30"/>
                </a:cubicBezTo>
                <a:cubicBezTo>
                  <a:pt x="316" y="29"/>
                  <a:pt x="317" y="28"/>
                  <a:pt x="317" y="27"/>
                </a:cubicBezTo>
                <a:cubicBezTo>
                  <a:pt x="318" y="27"/>
                  <a:pt x="320" y="26"/>
                  <a:pt x="322" y="26"/>
                </a:cubicBezTo>
                <a:cubicBezTo>
                  <a:pt x="328" y="25"/>
                  <a:pt x="328" y="25"/>
                  <a:pt x="328" y="25"/>
                </a:cubicBezTo>
                <a:lnTo>
                  <a:pt x="328" y="27"/>
                </a:lnTo>
                <a:close/>
                <a:moveTo>
                  <a:pt x="352" y="12"/>
                </a:moveTo>
                <a:cubicBezTo>
                  <a:pt x="352" y="12"/>
                  <a:pt x="351" y="12"/>
                  <a:pt x="350" y="12"/>
                </a:cubicBezTo>
                <a:cubicBezTo>
                  <a:pt x="348" y="12"/>
                  <a:pt x="347" y="13"/>
                  <a:pt x="346" y="13"/>
                </a:cubicBezTo>
                <a:cubicBezTo>
                  <a:pt x="345" y="14"/>
                  <a:pt x="344" y="16"/>
                  <a:pt x="343" y="18"/>
                </a:cubicBezTo>
                <a:cubicBezTo>
                  <a:pt x="343" y="18"/>
                  <a:pt x="343" y="18"/>
                  <a:pt x="343" y="18"/>
                </a:cubicBezTo>
                <a:cubicBezTo>
                  <a:pt x="343" y="13"/>
                  <a:pt x="343" y="13"/>
                  <a:pt x="343" y="13"/>
                </a:cubicBezTo>
                <a:cubicBezTo>
                  <a:pt x="339" y="13"/>
                  <a:pt x="339" y="13"/>
                  <a:pt x="339" y="13"/>
                </a:cubicBezTo>
                <a:cubicBezTo>
                  <a:pt x="339" y="37"/>
                  <a:pt x="339" y="37"/>
                  <a:pt x="339" y="37"/>
                </a:cubicBezTo>
                <a:cubicBezTo>
                  <a:pt x="343" y="37"/>
                  <a:pt x="343" y="37"/>
                  <a:pt x="343" y="37"/>
                </a:cubicBezTo>
                <a:cubicBezTo>
                  <a:pt x="343" y="25"/>
                  <a:pt x="343" y="25"/>
                  <a:pt x="343" y="25"/>
                </a:cubicBezTo>
                <a:cubicBezTo>
                  <a:pt x="343" y="22"/>
                  <a:pt x="344" y="20"/>
                  <a:pt x="345" y="18"/>
                </a:cubicBezTo>
                <a:cubicBezTo>
                  <a:pt x="346" y="16"/>
                  <a:pt x="347" y="16"/>
                  <a:pt x="349" y="16"/>
                </a:cubicBezTo>
                <a:cubicBezTo>
                  <a:pt x="350" y="16"/>
                  <a:pt x="351" y="16"/>
                  <a:pt x="352" y="17"/>
                </a:cubicBezTo>
                <a:lnTo>
                  <a:pt x="352" y="12"/>
                </a:lnTo>
                <a:close/>
                <a:moveTo>
                  <a:pt x="372" y="32"/>
                </a:moveTo>
                <a:cubicBezTo>
                  <a:pt x="370" y="34"/>
                  <a:pt x="368" y="35"/>
                  <a:pt x="366" y="35"/>
                </a:cubicBezTo>
                <a:cubicBezTo>
                  <a:pt x="364" y="35"/>
                  <a:pt x="362" y="34"/>
                  <a:pt x="360" y="32"/>
                </a:cubicBezTo>
                <a:cubicBezTo>
                  <a:pt x="358" y="30"/>
                  <a:pt x="358" y="28"/>
                  <a:pt x="358" y="25"/>
                </a:cubicBezTo>
                <a:cubicBezTo>
                  <a:pt x="358" y="22"/>
                  <a:pt x="359" y="20"/>
                  <a:pt x="360" y="18"/>
                </a:cubicBezTo>
                <a:cubicBezTo>
                  <a:pt x="362" y="16"/>
                  <a:pt x="364" y="15"/>
                  <a:pt x="366" y="15"/>
                </a:cubicBezTo>
                <a:cubicBezTo>
                  <a:pt x="369" y="15"/>
                  <a:pt x="370" y="16"/>
                  <a:pt x="372" y="17"/>
                </a:cubicBezTo>
                <a:cubicBezTo>
                  <a:pt x="372" y="13"/>
                  <a:pt x="372" y="13"/>
                  <a:pt x="372" y="13"/>
                </a:cubicBezTo>
                <a:cubicBezTo>
                  <a:pt x="371" y="12"/>
                  <a:pt x="369" y="12"/>
                  <a:pt x="367" y="12"/>
                </a:cubicBezTo>
                <a:cubicBezTo>
                  <a:pt x="363" y="12"/>
                  <a:pt x="359" y="13"/>
                  <a:pt x="357" y="16"/>
                </a:cubicBezTo>
                <a:cubicBezTo>
                  <a:pt x="355" y="18"/>
                  <a:pt x="354" y="21"/>
                  <a:pt x="354" y="26"/>
                </a:cubicBezTo>
                <a:cubicBezTo>
                  <a:pt x="354" y="29"/>
                  <a:pt x="355" y="32"/>
                  <a:pt x="357" y="34"/>
                </a:cubicBezTo>
                <a:cubicBezTo>
                  <a:pt x="359" y="37"/>
                  <a:pt x="362" y="38"/>
                  <a:pt x="365" y="38"/>
                </a:cubicBezTo>
                <a:cubicBezTo>
                  <a:pt x="368" y="38"/>
                  <a:pt x="370" y="37"/>
                  <a:pt x="372" y="36"/>
                </a:cubicBezTo>
                <a:lnTo>
                  <a:pt x="372" y="32"/>
                </a:lnTo>
                <a:close/>
                <a:moveTo>
                  <a:pt x="399" y="22"/>
                </a:moveTo>
                <a:cubicBezTo>
                  <a:pt x="399" y="15"/>
                  <a:pt x="396" y="12"/>
                  <a:pt x="390" y="12"/>
                </a:cubicBezTo>
                <a:cubicBezTo>
                  <a:pt x="387" y="12"/>
                  <a:pt x="384" y="14"/>
                  <a:pt x="382" y="17"/>
                </a:cubicBezTo>
                <a:cubicBezTo>
                  <a:pt x="382" y="17"/>
                  <a:pt x="382" y="17"/>
                  <a:pt x="382" y="17"/>
                </a:cubicBezTo>
                <a:cubicBezTo>
                  <a:pt x="382" y="1"/>
                  <a:pt x="382" y="1"/>
                  <a:pt x="382" y="1"/>
                </a:cubicBezTo>
                <a:cubicBezTo>
                  <a:pt x="378" y="1"/>
                  <a:pt x="378" y="1"/>
                  <a:pt x="378" y="1"/>
                </a:cubicBezTo>
                <a:cubicBezTo>
                  <a:pt x="378" y="37"/>
                  <a:pt x="378" y="37"/>
                  <a:pt x="378" y="37"/>
                </a:cubicBezTo>
                <a:cubicBezTo>
                  <a:pt x="382" y="37"/>
                  <a:pt x="382" y="37"/>
                  <a:pt x="382" y="37"/>
                </a:cubicBezTo>
                <a:cubicBezTo>
                  <a:pt x="382" y="23"/>
                  <a:pt x="382" y="23"/>
                  <a:pt x="382" y="23"/>
                </a:cubicBezTo>
                <a:cubicBezTo>
                  <a:pt x="382" y="21"/>
                  <a:pt x="383" y="19"/>
                  <a:pt x="384" y="17"/>
                </a:cubicBezTo>
                <a:cubicBezTo>
                  <a:pt x="385" y="16"/>
                  <a:pt x="387" y="15"/>
                  <a:pt x="389" y="15"/>
                </a:cubicBezTo>
                <a:cubicBezTo>
                  <a:pt x="393" y="15"/>
                  <a:pt x="395" y="18"/>
                  <a:pt x="395" y="23"/>
                </a:cubicBezTo>
                <a:cubicBezTo>
                  <a:pt x="395" y="37"/>
                  <a:pt x="395" y="37"/>
                  <a:pt x="395" y="37"/>
                </a:cubicBezTo>
                <a:cubicBezTo>
                  <a:pt x="399" y="37"/>
                  <a:pt x="399" y="37"/>
                  <a:pt x="399" y="37"/>
                </a:cubicBezTo>
                <a:lnTo>
                  <a:pt x="399" y="22"/>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7" name="Freeform 16"/>
          <p:cNvSpPr>
            <a:spLocks/>
          </p:cNvSpPr>
          <p:nvPr userDrawn="1"/>
        </p:nvSpPr>
        <p:spPr bwMode="auto">
          <a:xfrm>
            <a:off x="2428390" y="4708044"/>
            <a:ext cx="199595" cy="132304"/>
          </a:xfrm>
          <a:custGeom>
            <a:avLst/>
            <a:gdLst>
              <a:gd name="T0" fmla="*/ 19 w 22"/>
              <a:gd name="T1" fmla="*/ 3 h 11"/>
              <a:gd name="T2" fmla="*/ 13 w 22"/>
              <a:gd name="T3" fmla="*/ 0 h 11"/>
              <a:gd name="T4" fmla="*/ 4 w 22"/>
              <a:gd name="T5" fmla="*/ 0 h 11"/>
              <a:gd name="T6" fmla="*/ 0 w 22"/>
              <a:gd name="T7" fmla="*/ 0 h 11"/>
              <a:gd name="T8" fmla="*/ 4 w 22"/>
              <a:gd name="T9" fmla="*/ 11 h 11"/>
              <a:gd name="T10" fmla="*/ 22 w 22"/>
              <a:gd name="T11" fmla="*/ 11 h 11"/>
              <a:gd name="T12" fmla="*/ 19 w 22"/>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19" y="3"/>
                </a:moveTo>
                <a:cubicBezTo>
                  <a:pt x="18" y="0"/>
                  <a:pt x="18" y="0"/>
                  <a:pt x="13" y="0"/>
                </a:cubicBezTo>
                <a:cubicBezTo>
                  <a:pt x="4" y="0"/>
                  <a:pt x="4" y="0"/>
                  <a:pt x="4" y="0"/>
                </a:cubicBezTo>
                <a:cubicBezTo>
                  <a:pt x="2" y="0"/>
                  <a:pt x="1" y="0"/>
                  <a:pt x="0" y="0"/>
                </a:cubicBezTo>
                <a:cubicBezTo>
                  <a:pt x="4" y="11"/>
                  <a:pt x="4" y="11"/>
                  <a:pt x="4" y="11"/>
                </a:cubicBezTo>
                <a:cubicBezTo>
                  <a:pt x="22" y="11"/>
                  <a:pt x="22" y="11"/>
                  <a:pt x="22" y="11"/>
                </a:cubicBezTo>
                <a:lnTo>
                  <a:pt x="19"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8" name="Freeform 17"/>
          <p:cNvSpPr>
            <a:spLocks noEditPoints="1"/>
          </p:cNvSpPr>
          <p:nvPr userDrawn="1"/>
        </p:nvSpPr>
        <p:spPr bwMode="auto">
          <a:xfrm>
            <a:off x="1931155" y="5251267"/>
            <a:ext cx="1320126" cy="470067"/>
          </a:xfrm>
          <a:custGeom>
            <a:avLst/>
            <a:gdLst>
              <a:gd name="T0" fmla="*/ 142 w 146"/>
              <a:gd name="T1" fmla="*/ 0 h 39"/>
              <a:gd name="T2" fmla="*/ 5 w 146"/>
              <a:gd name="T3" fmla="*/ 0 h 39"/>
              <a:gd name="T4" fmla="*/ 0 w 146"/>
              <a:gd name="T5" fmla="*/ 4 h 39"/>
              <a:gd name="T6" fmla="*/ 0 w 146"/>
              <a:gd name="T7" fmla="*/ 17 h 39"/>
              <a:gd name="T8" fmla="*/ 12 w 146"/>
              <a:gd name="T9" fmla="*/ 39 h 39"/>
              <a:gd name="T10" fmla="*/ 15 w 146"/>
              <a:gd name="T11" fmla="*/ 37 h 39"/>
              <a:gd name="T12" fmla="*/ 34 w 146"/>
              <a:gd name="T13" fmla="*/ 37 h 39"/>
              <a:gd name="T14" fmla="*/ 46 w 146"/>
              <a:gd name="T15" fmla="*/ 37 h 39"/>
              <a:gd name="T16" fmla="*/ 65 w 146"/>
              <a:gd name="T17" fmla="*/ 37 h 39"/>
              <a:gd name="T18" fmla="*/ 77 w 146"/>
              <a:gd name="T19" fmla="*/ 37 h 39"/>
              <a:gd name="T20" fmla="*/ 87 w 146"/>
              <a:gd name="T21" fmla="*/ 35 h 39"/>
              <a:gd name="T22" fmla="*/ 96 w 146"/>
              <a:gd name="T23" fmla="*/ 37 h 39"/>
              <a:gd name="T24" fmla="*/ 108 w 146"/>
              <a:gd name="T25" fmla="*/ 37 h 39"/>
              <a:gd name="T26" fmla="*/ 127 w 146"/>
              <a:gd name="T27" fmla="*/ 37 h 39"/>
              <a:gd name="T28" fmla="*/ 130 w 146"/>
              <a:gd name="T29" fmla="*/ 38 h 39"/>
              <a:gd name="T30" fmla="*/ 145 w 146"/>
              <a:gd name="T31" fmla="*/ 4 h 39"/>
              <a:gd name="T32" fmla="*/ 146 w 146"/>
              <a:gd name="T33" fmla="*/ 0 h 39"/>
              <a:gd name="T34" fmla="*/ 142 w 146"/>
              <a:gd name="T35" fmla="*/ 0 h 39"/>
              <a:gd name="T36" fmla="*/ 36 w 146"/>
              <a:gd name="T37" fmla="*/ 28 h 39"/>
              <a:gd name="T38" fmla="*/ 29 w 146"/>
              <a:gd name="T39" fmla="*/ 22 h 39"/>
              <a:gd name="T40" fmla="*/ 36 w 146"/>
              <a:gd name="T41" fmla="*/ 15 h 39"/>
              <a:gd name="T42" fmla="*/ 43 w 146"/>
              <a:gd name="T43" fmla="*/ 21 h 39"/>
              <a:gd name="T44" fmla="*/ 36 w 146"/>
              <a:gd name="T45" fmla="*/ 28 h 39"/>
              <a:gd name="T46" fmla="*/ 60 w 146"/>
              <a:gd name="T47" fmla="*/ 28 h 39"/>
              <a:gd name="T48" fmla="*/ 53 w 146"/>
              <a:gd name="T49" fmla="*/ 22 h 39"/>
              <a:gd name="T50" fmla="*/ 60 w 146"/>
              <a:gd name="T51" fmla="*/ 15 h 39"/>
              <a:gd name="T52" fmla="*/ 67 w 146"/>
              <a:gd name="T53" fmla="*/ 21 h 39"/>
              <a:gd name="T54" fmla="*/ 60 w 146"/>
              <a:gd name="T55" fmla="*/ 28 h 39"/>
              <a:gd name="T56" fmla="*/ 84 w 146"/>
              <a:gd name="T57" fmla="*/ 28 h 39"/>
              <a:gd name="T58" fmla="*/ 77 w 146"/>
              <a:gd name="T59" fmla="*/ 22 h 39"/>
              <a:gd name="T60" fmla="*/ 84 w 146"/>
              <a:gd name="T61" fmla="*/ 15 h 39"/>
              <a:gd name="T62" fmla="*/ 91 w 146"/>
              <a:gd name="T63" fmla="*/ 22 h 39"/>
              <a:gd name="T64" fmla="*/ 84 w 146"/>
              <a:gd name="T65" fmla="*/ 28 h 39"/>
              <a:gd name="T66" fmla="*/ 108 w 146"/>
              <a:gd name="T67" fmla="*/ 28 h 39"/>
              <a:gd name="T68" fmla="*/ 101 w 146"/>
              <a:gd name="T69" fmla="*/ 22 h 39"/>
              <a:gd name="T70" fmla="*/ 108 w 146"/>
              <a:gd name="T71" fmla="*/ 15 h 39"/>
              <a:gd name="T72" fmla="*/ 115 w 146"/>
              <a:gd name="T73" fmla="*/ 22 h 39"/>
              <a:gd name="T74" fmla="*/ 108 w 146"/>
              <a:gd name="T75"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39">
                <a:moveTo>
                  <a:pt x="142" y="0"/>
                </a:moveTo>
                <a:cubicBezTo>
                  <a:pt x="5" y="0"/>
                  <a:pt x="5" y="0"/>
                  <a:pt x="5" y="0"/>
                </a:cubicBezTo>
                <a:cubicBezTo>
                  <a:pt x="0" y="0"/>
                  <a:pt x="0" y="0"/>
                  <a:pt x="0" y="4"/>
                </a:cubicBezTo>
                <a:cubicBezTo>
                  <a:pt x="0" y="17"/>
                  <a:pt x="0" y="17"/>
                  <a:pt x="0" y="17"/>
                </a:cubicBezTo>
                <a:cubicBezTo>
                  <a:pt x="0" y="26"/>
                  <a:pt x="4" y="34"/>
                  <a:pt x="12" y="39"/>
                </a:cubicBezTo>
                <a:cubicBezTo>
                  <a:pt x="13" y="38"/>
                  <a:pt x="14" y="38"/>
                  <a:pt x="15" y="37"/>
                </a:cubicBezTo>
                <a:cubicBezTo>
                  <a:pt x="21" y="35"/>
                  <a:pt x="28" y="35"/>
                  <a:pt x="34" y="37"/>
                </a:cubicBezTo>
                <a:cubicBezTo>
                  <a:pt x="38" y="39"/>
                  <a:pt x="42" y="39"/>
                  <a:pt x="46" y="37"/>
                </a:cubicBezTo>
                <a:cubicBezTo>
                  <a:pt x="52" y="35"/>
                  <a:pt x="59" y="35"/>
                  <a:pt x="65" y="37"/>
                </a:cubicBezTo>
                <a:cubicBezTo>
                  <a:pt x="69" y="39"/>
                  <a:pt x="73" y="39"/>
                  <a:pt x="77" y="37"/>
                </a:cubicBezTo>
                <a:cubicBezTo>
                  <a:pt x="80" y="36"/>
                  <a:pt x="83" y="35"/>
                  <a:pt x="87" y="35"/>
                </a:cubicBezTo>
                <a:cubicBezTo>
                  <a:pt x="90" y="35"/>
                  <a:pt x="93" y="36"/>
                  <a:pt x="96" y="37"/>
                </a:cubicBezTo>
                <a:cubicBezTo>
                  <a:pt x="100" y="39"/>
                  <a:pt x="104" y="39"/>
                  <a:pt x="108" y="37"/>
                </a:cubicBezTo>
                <a:cubicBezTo>
                  <a:pt x="114" y="35"/>
                  <a:pt x="121" y="35"/>
                  <a:pt x="127" y="37"/>
                </a:cubicBezTo>
                <a:cubicBezTo>
                  <a:pt x="128" y="38"/>
                  <a:pt x="129" y="38"/>
                  <a:pt x="130" y="38"/>
                </a:cubicBezTo>
                <a:cubicBezTo>
                  <a:pt x="145" y="4"/>
                  <a:pt x="145" y="4"/>
                  <a:pt x="145" y="4"/>
                </a:cubicBezTo>
                <a:cubicBezTo>
                  <a:pt x="146" y="1"/>
                  <a:pt x="146" y="0"/>
                  <a:pt x="146" y="0"/>
                </a:cubicBezTo>
                <a:cubicBezTo>
                  <a:pt x="146" y="0"/>
                  <a:pt x="145" y="0"/>
                  <a:pt x="142" y="0"/>
                </a:cubicBezTo>
                <a:close/>
                <a:moveTo>
                  <a:pt x="36" y="28"/>
                </a:moveTo>
                <a:cubicBezTo>
                  <a:pt x="32" y="28"/>
                  <a:pt x="29" y="25"/>
                  <a:pt x="29" y="22"/>
                </a:cubicBezTo>
                <a:cubicBezTo>
                  <a:pt x="29" y="18"/>
                  <a:pt x="32" y="15"/>
                  <a:pt x="36" y="15"/>
                </a:cubicBezTo>
                <a:cubicBezTo>
                  <a:pt x="39" y="15"/>
                  <a:pt x="43" y="18"/>
                  <a:pt x="43" y="21"/>
                </a:cubicBezTo>
                <a:cubicBezTo>
                  <a:pt x="43" y="25"/>
                  <a:pt x="39" y="28"/>
                  <a:pt x="36" y="28"/>
                </a:cubicBezTo>
                <a:close/>
                <a:moveTo>
                  <a:pt x="60" y="28"/>
                </a:moveTo>
                <a:cubicBezTo>
                  <a:pt x="56" y="28"/>
                  <a:pt x="53" y="25"/>
                  <a:pt x="53" y="22"/>
                </a:cubicBezTo>
                <a:cubicBezTo>
                  <a:pt x="53" y="18"/>
                  <a:pt x="56" y="15"/>
                  <a:pt x="60" y="15"/>
                </a:cubicBezTo>
                <a:cubicBezTo>
                  <a:pt x="64" y="15"/>
                  <a:pt x="67" y="18"/>
                  <a:pt x="67" y="21"/>
                </a:cubicBezTo>
                <a:cubicBezTo>
                  <a:pt x="67" y="25"/>
                  <a:pt x="64" y="28"/>
                  <a:pt x="60" y="28"/>
                </a:cubicBezTo>
                <a:close/>
                <a:moveTo>
                  <a:pt x="84" y="28"/>
                </a:moveTo>
                <a:cubicBezTo>
                  <a:pt x="80" y="28"/>
                  <a:pt x="77" y="25"/>
                  <a:pt x="77" y="22"/>
                </a:cubicBezTo>
                <a:cubicBezTo>
                  <a:pt x="77" y="18"/>
                  <a:pt x="80" y="15"/>
                  <a:pt x="84" y="15"/>
                </a:cubicBezTo>
                <a:cubicBezTo>
                  <a:pt x="88" y="15"/>
                  <a:pt x="91" y="18"/>
                  <a:pt x="91" y="22"/>
                </a:cubicBezTo>
                <a:cubicBezTo>
                  <a:pt x="91" y="25"/>
                  <a:pt x="88" y="28"/>
                  <a:pt x="84" y="28"/>
                </a:cubicBezTo>
                <a:close/>
                <a:moveTo>
                  <a:pt x="108" y="28"/>
                </a:moveTo>
                <a:cubicBezTo>
                  <a:pt x="104" y="28"/>
                  <a:pt x="101" y="25"/>
                  <a:pt x="101" y="22"/>
                </a:cubicBezTo>
                <a:cubicBezTo>
                  <a:pt x="101" y="18"/>
                  <a:pt x="104" y="15"/>
                  <a:pt x="108" y="15"/>
                </a:cubicBezTo>
                <a:cubicBezTo>
                  <a:pt x="112" y="15"/>
                  <a:pt x="115" y="18"/>
                  <a:pt x="115" y="22"/>
                </a:cubicBezTo>
                <a:cubicBezTo>
                  <a:pt x="115" y="25"/>
                  <a:pt x="112" y="28"/>
                  <a:pt x="10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19" name="Freeform 18"/>
          <p:cNvSpPr>
            <a:spLocks noEditPoints="1"/>
          </p:cNvSpPr>
          <p:nvPr userDrawn="1"/>
        </p:nvSpPr>
        <p:spPr bwMode="auto">
          <a:xfrm>
            <a:off x="2166933" y="4924399"/>
            <a:ext cx="804215" cy="230364"/>
          </a:xfrm>
          <a:custGeom>
            <a:avLst/>
            <a:gdLst>
              <a:gd name="T0" fmla="*/ 84 w 89"/>
              <a:gd name="T1" fmla="*/ 0 h 19"/>
              <a:gd name="T2" fmla="*/ 4 w 89"/>
              <a:gd name="T3" fmla="*/ 0 h 19"/>
              <a:gd name="T4" fmla="*/ 0 w 89"/>
              <a:gd name="T5" fmla="*/ 5 h 19"/>
              <a:gd name="T6" fmla="*/ 0 w 89"/>
              <a:gd name="T7" fmla="*/ 19 h 19"/>
              <a:gd name="T8" fmla="*/ 89 w 89"/>
              <a:gd name="T9" fmla="*/ 19 h 19"/>
              <a:gd name="T10" fmla="*/ 89 w 89"/>
              <a:gd name="T11" fmla="*/ 5 h 19"/>
              <a:gd name="T12" fmla="*/ 84 w 89"/>
              <a:gd name="T13" fmla="*/ 0 h 19"/>
              <a:gd name="T14" fmla="*/ 26 w 89"/>
              <a:gd name="T15" fmla="*/ 15 h 19"/>
              <a:gd name="T16" fmla="*/ 17 w 89"/>
              <a:gd name="T17" fmla="*/ 15 h 19"/>
              <a:gd name="T18" fmla="*/ 17 w 89"/>
              <a:gd name="T19" fmla="*/ 5 h 19"/>
              <a:gd name="T20" fmla="*/ 26 w 89"/>
              <a:gd name="T21" fmla="*/ 5 h 19"/>
              <a:gd name="T22" fmla="*/ 26 w 89"/>
              <a:gd name="T23" fmla="*/ 15 h 19"/>
              <a:gd name="T24" fmla="*/ 42 w 89"/>
              <a:gd name="T25" fmla="*/ 15 h 19"/>
              <a:gd name="T26" fmla="*/ 32 w 89"/>
              <a:gd name="T27" fmla="*/ 15 h 19"/>
              <a:gd name="T28" fmla="*/ 32 w 89"/>
              <a:gd name="T29" fmla="*/ 5 h 19"/>
              <a:gd name="T30" fmla="*/ 42 w 89"/>
              <a:gd name="T31" fmla="*/ 5 h 19"/>
              <a:gd name="T32" fmla="*/ 42 w 89"/>
              <a:gd name="T33" fmla="*/ 15 h 19"/>
              <a:gd name="T34" fmla="*/ 57 w 89"/>
              <a:gd name="T35" fmla="*/ 15 h 19"/>
              <a:gd name="T36" fmla="*/ 47 w 89"/>
              <a:gd name="T37" fmla="*/ 15 h 19"/>
              <a:gd name="T38" fmla="*/ 47 w 89"/>
              <a:gd name="T39" fmla="*/ 5 h 19"/>
              <a:gd name="T40" fmla="*/ 57 w 89"/>
              <a:gd name="T41" fmla="*/ 5 h 19"/>
              <a:gd name="T42" fmla="*/ 57 w 89"/>
              <a:gd name="T43" fmla="*/ 15 h 19"/>
              <a:gd name="T44" fmla="*/ 72 w 89"/>
              <a:gd name="T45" fmla="*/ 15 h 19"/>
              <a:gd name="T46" fmla="*/ 62 w 89"/>
              <a:gd name="T47" fmla="*/ 15 h 19"/>
              <a:gd name="T48" fmla="*/ 62 w 89"/>
              <a:gd name="T49" fmla="*/ 5 h 19"/>
              <a:gd name="T50" fmla="*/ 72 w 89"/>
              <a:gd name="T51" fmla="*/ 5 h 19"/>
              <a:gd name="T52" fmla="*/ 72 w 89"/>
              <a:gd name="T5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19">
                <a:moveTo>
                  <a:pt x="84" y="0"/>
                </a:moveTo>
                <a:cubicBezTo>
                  <a:pt x="4" y="0"/>
                  <a:pt x="4" y="0"/>
                  <a:pt x="4" y="0"/>
                </a:cubicBezTo>
                <a:cubicBezTo>
                  <a:pt x="1" y="0"/>
                  <a:pt x="0" y="3"/>
                  <a:pt x="0" y="5"/>
                </a:cubicBezTo>
                <a:cubicBezTo>
                  <a:pt x="0" y="19"/>
                  <a:pt x="0" y="19"/>
                  <a:pt x="0" y="19"/>
                </a:cubicBezTo>
                <a:cubicBezTo>
                  <a:pt x="89" y="19"/>
                  <a:pt x="89" y="19"/>
                  <a:pt x="89" y="19"/>
                </a:cubicBezTo>
                <a:cubicBezTo>
                  <a:pt x="89" y="5"/>
                  <a:pt x="89" y="5"/>
                  <a:pt x="89" y="5"/>
                </a:cubicBezTo>
                <a:cubicBezTo>
                  <a:pt x="89" y="0"/>
                  <a:pt x="85" y="0"/>
                  <a:pt x="84" y="0"/>
                </a:cubicBezTo>
                <a:close/>
                <a:moveTo>
                  <a:pt x="26" y="15"/>
                </a:moveTo>
                <a:cubicBezTo>
                  <a:pt x="17" y="15"/>
                  <a:pt x="17" y="15"/>
                  <a:pt x="17" y="15"/>
                </a:cubicBezTo>
                <a:cubicBezTo>
                  <a:pt x="17" y="5"/>
                  <a:pt x="17" y="5"/>
                  <a:pt x="17" y="5"/>
                </a:cubicBezTo>
                <a:cubicBezTo>
                  <a:pt x="26" y="5"/>
                  <a:pt x="26" y="5"/>
                  <a:pt x="26" y="5"/>
                </a:cubicBezTo>
                <a:lnTo>
                  <a:pt x="26" y="15"/>
                </a:lnTo>
                <a:close/>
                <a:moveTo>
                  <a:pt x="42" y="15"/>
                </a:moveTo>
                <a:cubicBezTo>
                  <a:pt x="32" y="15"/>
                  <a:pt x="32" y="15"/>
                  <a:pt x="32" y="15"/>
                </a:cubicBezTo>
                <a:cubicBezTo>
                  <a:pt x="32" y="5"/>
                  <a:pt x="32" y="5"/>
                  <a:pt x="32" y="5"/>
                </a:cubicBezTo>
                <a:cubicBezTo>
                  <a:pt x="42" y="5"/>
                  <a:pt x="42" y="5"/>
                  <a:pt x="42" y="5"/>
                </a:cubicBezTo>
                <a:lnTo>
                  <a:pt x="42" y="15"/>
                </a:lnTo>
                <a:close/>
                <a:moveTo>
                  <a:pt x="57" y="15"/>
                </a:moveTo>
                <a:cubicBezTo>
                  <a:pt x="47" y="15"/>
                  <a:pt x="47" y="15"/>
                  <a:pt x="47" y="15"/>
                </a:cubicBezTo>
                <a:cubicBezTo>
                  <a:pt x="47" y="5"/>
                  <a:pt x="47" y="5"/>
                  <a:pt x="47" y="5"/>
                </a:cubicBezTo>
                <a:cubicBezTo>
                  <a:pt x="57" y="5"/>
                  <a:pt x="57" y="5"/>
                  <a:pt x="57" y="5"/>
                </a:cubicBezTo>
                <a:lnTo>
                  <a:pt x="57" y="15"/>
                </a:lnTo>
                <a:close/>
                <a:moveTo>
                  <a:pt x="72" y="15"/>
                </a:moveTo>
                <a:cubicBezTo>
                  <a:pt x="62" y="15"/>
                  <a:pt x="62" y="15"/>
                  <a:pt x="62" y="15"/>
                </a:cubicBezTo>
                <a:cubicBezTo>
                  <a:pt x="62" y="5"/>
                  <a:pt x="62" y="5"/>
                  <a:pt x="62" y="5"/>
                </a:cubicBezTo>
                <a:cubicBezTo>
                  <a:pt x="72" y="5"/>
                  <a:pt x="72" y="5"/>
                  <a:pt x="72" y="5"/>
                </a:cubicBezTo>
                <a:lnTo>
                  <a:pt x="72"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20" name="Freeform 19"/>
          <p:cNvSpPr>
            <a:spLocks/>
          </p:cNvSpPr>
          <p:nvPr userDrawn="1"/>
        </p:nvSpPr>
        <p:spPr bwMode="auto">
          <a:xfrm>
            <a:off x="2003522" y="3367886"/>
            <a:ext cx="840398" cy="820283"/>
          </a:xfrm>
          <a:custGeom>
            <a:avLst/>
            <a:gdLst>
              <a:gd name="T0" fmla="*/ 2 w 93"/>
              <a:gd name="T1" fmla="*/ 65 h 68"/>
              <a:gd name="T2" fmla="*/ 17 w 93"/>
              <a:gd name="T3" fmla="*/ 59 h 68"/>
              <a:gd name="T4" fmla="*/ 41 w 93"/>
              <a:gd name="T5" fmla="*/ 48 h 68"/>
              <a:gd name="T6" fmla="*/ 63 w 93"/>
              <a:gd name="T7" fmla="*/ 62 h 68"/>
              <a:gd name="T8" fmla="*/ 76 w 93"/>
              <a:gd name="T9" fmla="*/ 67 h 68"/>
              <a:gd name="T10" fmla="*/ 88 w 93"/>
              <a:gd name="T11" fmla="*/ 57 h 68"/>
              <a:gd name="T12" fmla="*/ 88 w 93"/>
              <a:gd name="T13" fmla="*/ 56 h 68"/>
              <a:gd name="T14" fmla="*/ 93 w 93"/>
              <a:gd name="T15" fmla="*/ 48 h 68"/>
              <a:gd name="T16" fmla="*/ 69 w 93"/>
              <a:gd name="T17" fmla="*/ 10 h 68"/>
              <a:gd name="T18" fmla="*/ 51 w 93"/>
              <a:gd name="T19" fmla="*/ 0 h 68"/>
              <a:gd name="T20" fmla="*/ 36 w 93"/>
              <a:gd name="T21" fmla="*/ 8 h 68"/>
              <a:gd name="T22" fmla="*/ 0 w 93"/>
              <a:gd name="T23" fmla="*/ 64 h 68"/>
              <a:gd name="T24" fmla="*/ 2 w 93"/>
              <a:gd name="T25"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68">
                <a:moveTo>
                  <a:pt x="2" y="65"/>
                </a:moveTo>
                <a:cubicBezTo>
                  <a:pt x="7" y="67"/>
                  <a:pt x="13" y="63"/>
                  <a:pt x="17" y="59"/>
                </a:cubicBezTo>
                <a:cubicBezTo>
                  <a:pt x="25" y="51"/>
                  <a:pt x="33" y="47"/>
                  <a:pt x="41" y="48"/>
                </a:cubicBezTo>
                <a:cubicBezTo>
                  <a:pt x="49" y="49"/>
                  <a:pt x="57" y="53"/>
                  <a:pt x="63" y="62"/>
                </a:cubicBezTo>
                <a:cubicBezTo>
                  <a:pt x="67" y="67"/>
                  <a:pt x="72" y="68"/>
                  <a:pt x="76" y="67"/>
                </a:cubicBezTo>
                <a:cubicBezTo>
                  <a:pt x="81" y="66"/>
                  <a:pt x="86" y="62"/>
                  <a:pt x="88" y="57"/>
                </a:cubicBezTo>
                <a:cubicBezTo>
                  <a:pt x="88" y="56"/>
                  <a:pt x="88" y="56"/>
                  <a:pt x="88" y="56"/>
                </a:cubicBezTo>
                <a:cubicBezTo>
                  <a:pt x="90" y="53"/>
                  <a:pt x="92" y="50"/>
                  <a:pt x="93" y="48"/>
                </a:cubicBezTo>
                <a:cubicBezTo>
                  <a:pt x="69" y="10"/>
                  <a:pt x="69" y="10"/>
                  <a:pt x="69" y="10"/>
                </a:cubicBezTo>
                <a:cubicBezTo>
                  <a:pt x="64" y="4"/>
                  <a:pt x="58" y="0"/>
                  <a:pt x="51" y="0"/>
                </a:cubicBezTo>
                <a:cubicBezTo>
                  <a:pt x="45" y="0"/>
                  <a:pt x="40" y="3"/>
                  <a:pt x="36" y="8"/>
                </a:cubicBezTo>
                <a:cubicBezTo>
                  <a:pt x="0" y="64"/>
                  <a:pt x="0" y="64"/>
                  <a:pt x="0" y="64"/>
                </a:cubicBezTo>
                <a:cubicBezTo>
                  <a:pt x="0" y="65"/>
                  <a:pt x="1" y="65"/>
                  <a:pt x="2"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21" name="Freeform 20"/>
          <p:cNvSpPr>
            <a:spLocks/>
          </p:cNvSpPr>
          <p:nvPr userDrawn="1"/>
        </p:nvSpPr>
        <p:spPr bwMode="auto">
          <a:xfrm>
            <a:off x="1353381" y="4055864"/>
            <a:ext cx="2241062" cy="1568966"/>
          </a:xfrm>
          <a:custGeom>
            <a:avLst/>
            <a:gdLst>
              <a:gd name="T0" fmla="*/ 239 w 248"/>
              <a:gd name="T1" fmla="*/ 106 h 130"/>
              <a:gd name="T2" fmla="*/ 171 w 248"/>
              <a:gd name="T3" fmla="*/ 0 h 130"/>
              <a:gd name="T4" fmla="*/ 169 w 248"/>
              <a:gd name="T5" fmla="*/ 3 h 130"/>
              <a:gd name="T6" fmla="*/ 150 w 248"/>
              <a:gd name="T7" fmla="*/ 20 h 130"/>
              <a:gd name="T8" fmla="*/ 146 w 248"/>
              <a:gd name="T9" fmla="*/ 20 h 130"/>
              <a:gd name="T10" fmla="*/ 128 w 248"/>
              <a:gd name="T11" fmla="*/ 11 h 130"/>
              <a:gd name="T12" fmla="*/ 113 w 248"/>
              <a:gd name="T13" fmla="*/ 0 h 130"/>
              <a:gd name="T14" fmla="*/ 95 w 248"/>
              <a:gd name="T15" fmla="*/ 9 h 130"/>
              <a:gd name="T16" fmla="*/ 71 w 248"/>
              <a:gd name="T17" fmla="*/ 18 h 130"/>
              <a:gd name="T18" fmla="*/ 66 w 248"/>
              <a:gd name="T19" fmla="*/ 15 h 130"/>
              <a:gd name="T20" fmla="*/ 9 w 248"/>
              <a:gd name="T21" fmla="*/ 104 h 130"/>
              <a:gd name="T22" fmla="*/ 3 w 248"/>
              <a:gd name="T23" fmla="*/ 126 h 130"/>
              <a:gd name="T24" fmla="*/ 11 w 248"/>
              <a:gd name="T25" fmla="*/ 130 h 130"/>
              <a:gd name="T26" fmla="*/ 59 w 248"/>
              <a:gd name="T27" fmla="*/ 130 h 130"/>
              <a:gd name="T28" fmla="*/ 56 w 248"/>
              <a:gd name="T29" fmla="*/ 116 h 130"/>
              <a:gd name="T30" fmla="*/ 56 w 248"/>
              <a:gd name="T31" fmla="*/ 103 h 130"/>
              <a:gd name="T32" fmla="*/ 69 w 248"/>
              <a:gd name="T33" fmla="*/ 91 h 130"/>
              <a:gd name="T34" fmla="*/ 82 w 248"/>
              <a:gd name="T35" fmla="*/ 91 h 130"/>
              <a:gd name="T36" fmla="*/ 82 w 248"/>
              <a:gd name="T37" fmla="*/ 77 h 130"/>
              <a:gd name="T38" fmla="*/ 94 w 248"/>
              <a:gd name="T39" fmla="*/ 65 h 130"/>
              <a:gd name="T40" fmla="*/ 115 w 248"/>
              <a:gd name="T41" fmla="*/ 65 h 130"/>
              <a:gd name="T42" fmla="*/ 111 w 248"/>
              <a:gd name="T43" fmla="*/ 54 h 130"/>
              <a:gd name="T44" fmla="*/ 111 w 248"/>
              <a:gd name="T45" fmla="*/ 54 h 130"/>
              <a:gd name="T46" fmla="*/ 123 w 248"/>
              <a:gd name="T47" fmla="*/ 46 h 130"/>
              <a:gd name="T48" fmla="*/ 132 w 248"/>
              <a:gd name="T49" fmla="*/ 46 h 130"/>
              <a:gd name="T50" fmla="*/ 145 w 248"/>
              <a:gd name="T51" fmla="*/ 55 h 130"/>
              <a:gd name="T52" fmla="*/ 149 w 248"/>
              <a:gd name="T53" fmla="*/ 65 h 130"/>
              <a:gd name="T54" fmla="*/ 174 w 248"/>
              <a:gd name="T55" fmla="*/ 65 h 130"/>
              <a:gd name="T56" fmla="*/ 186 w 248"/>
              <a:gd name="T57" fmla="*/ 77 h 130"/>
              <a:gd name="T58" fmla="*/ 186 w 248"/>
              <a:gd name="T59" fmla="*/ 91 h 130"/>
              <a:gd name="T60" fmla="*/ 206 w 248"/>
              <a:gd name="T61" fmla="*/ 91 h 130"/>
              <a:gd name="T62" fmla="*/ 218 w 248"/>
              <a:gd name="T63" fmla="*/ 99 h 130"/>
              <a:gd name="T64" fmla="*/ 216 w 248"/>
              <a:gd name="T65" fmla="*/ 106 h 130"/>
              <a:gd name="T66" fmla="*/ 205 w 248"/>
              <a:gd name="T67" fmla="*/ 130 h 130"/>
              <a:gd name="T68" fmla="*/ 237 w 248"/>
              <a:gd name="T69" fmla="*/ 130 h 130"/>
              <a:gd name="T70" fmla="*/ 237 w 248"/>
              <a:gd name="T71" fmla="*/ 130 h 130"/>
              <a:gd name="T72" fmla="*/ 245 w 248"/>
              <a:gd name="T73" fmla="*/ 126 h 130"/>
              <a:gd name="T74" fmla="*/ 239 w 248"/>
              <a:gd name="T75" fmla="*/ 10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 h="130">
                <a:moveTo>
                  <a:pt x="239" y="106"/>
                </a:moveTo>
                <a:cubicBezTo>
                  <a:pt x="171" y="0"/>
                  <a:pt x="171" y="0"/>
                  <a:pt x="171" y="0"/>
                </a:cubicBezTo>
                <a:cubicBezTo>
                  <a:pt x="170" y="1"/>
                  <a:pt x="170" y="2"/>
                  <a:pt x="169" y="3"/>
                </a:cubicBezTo>
                <a:cubicBezTo>
                  <a:pt x="166" y="12"/>
                  <a:pt x="158" y="18"/>
                  <a:pt x="150" y="20"/>
                </a:cubicBezTo>
                <a:cubicBezTo>
                  <a:pt x="148" y="20"/>
                  <a:pt x="147" y="20"/>
                  <a:pt x="146" y="20"/>
                </a:cubicBezTo>
                <a:cubicBezTo>
                  <a:pt x="139" y="20"/>
                  <a:pt x="132" y="17"/>
                  <a:pt x="128" y="11"/>
                </a:cubicBezTo>
                <a:cubicBezTo>
                  <a:pt x="124" y="6"/>
                  <a:pt x="119" y="1"/>
                  <a:pt x="113" y="0"/>
                </a:cubicBezTo>
                <a:cubicBezTo>
                  <a:pt x="107" y="0"/>
                  <a:pt x="101" y="3"/>
                  <a:pt x="95" y="9"/>
                </a:cubicBezTo>
                <a:cubicBezTo>
                  <a:pt x="85" y="19"/>
                  <a:pt x="77" y="19"/>
                  <a:pt x="71" y="18"/>
                </a:cubicBezTo>
                <a:cubicBezTo>
                  <a:pt x="70" y="17"/>
                  <a:pt x="68" y="16"/>
                  <a:pt x="66" y="15"/>
                </a:cubicBezTo>
                <a:cubicBezTo>
                  <a:pt x="9" y="104"/>
                  <a:pt x="9" y="104"/>
                  <a:pt x="9" y="104"/>
                </a:cubicBezTo>
                <a:cubicBezTo>
                  <a:pt x="3" y="114"/>
                  <a:pt x="0" y="120"/>
                  <a:pt x="3" y="126"/>
                </a:cubicBezTo>
                <a:cubicBezTo>
                  <a:pt x="5" y="128"/>
                  <a:pt x="7" y="130"/>
                  <a:pt x="11" y="130"/>
                </a:cubicBezTo>
                <a:cubicBezTo>
                  <a:pt x="59" y="130"/>
                  <a:pt x="59" y="130"/>
                  <a:pt x="59" y="130"/>
                </a:cubicBezTo>
                <a:cubicBezTo>
                  <a:pt x="57" y="126"/>
                  <a:pt x="56" y="121"/>
                  <a:pt x="56" y="116"/>
                </a:cubicBezTo>
                <a:cubicBezTo>
                  <a:pt x="56" y="103"/>
                  <a:pt x="56" y="103"/>
                  <a:pt x="56" y="103"/>
                </a:cubicBezTo>
                <a:cubicBezTo>
                  <a:pt x="56" y="91"/>
                  <a:pt x="64" y="91"/>
                  <a:pt x="69" y="91"/>
                </a:cubicBezTo>
                <a:cubicBezTo>
                  <a:pt x="82" y="91"/>
                  <a:pt x="82" y="91"/>
                  <a:pt x="82" y="91"/>
                </a:cubicBezTo>
                <a:cubicBezTo>
                  <a:pt x="82" y="77"/>
                  <a:pt x="82" y="77"/>
                  <a:pt x="82" y="77"/>
                </a:cubicBezTo>
                <a:cubicBezTo>
                  <a:pt x="82" y="72"/>
                  <a:pt x="85" y="65"/>
                  <a:pt x="94" y="65"/>
                </a:cubicBezTo>
                <a:cubicBezTo>
                  <a:pt x="115" y="65"/>
                  <a:pt x="115" y="65"/>
                  <a:pt x="115" y="65"/>
                </a:cubicBezTo>
                <a:cubicBezTo>
                  <a:pt x="111" y="54"/>
                  <a:pt x="111" y="54"/>
                  <a:pt x="111" y="54"/>
                </a:cubicBezTo>
                <a:cubicBezTo>
                  <a:pt x="111" y="54"/>
                  <a:pt x="111" y="54"/>
                  <a:pt x="111" y="54"/>
                </a:cubicBezTo>
                <a:cubicBezTo>
                  <a:pt x="111" y="46"/>
                  <a:pt x="120" y="46"/>
                  <a:pt x="123" y="46"/>
                </a:cubicBezTo>
                <a:cubicBezTo>
                  <a:pt x="132" y="46"/>
                  <a:pt x="132" y="46"/>
                  <a:pt x="132" y="46"/>
                </a:cubicBezTo>
                <a:cubicBezTo>
                  <a:pt x="140" y="46"/>
                  <a:pt x="143" y="47"/>
                  <a:pt x="145" y="55"/>
                </a:cubicBezTo>
                <a:cubicBezTo>
                  <a:pt x="149" y="65"/>
                  <a:pt x="149" y="65"/>
                  <a:pt x="149" y="65"/>
                </a:cubicBezTo>
                <a:cubicBezTo>
                  <a:pt x="174" y="65"/>
                  <a:pt x="174" y="65"/>
                  <a:pt x="174" y="65"/>
                </a:cubicBezTo>
                <a:cubicBezTo>
                  <a:pt x="179" y="65"/>
                  <a:pt x="186" y="68"/>
                  <a:pt x="186" y="77"/>
                </a:cubicBezTo>
                <a:cubicBezTo>
                  <a:pt x="186" y="91"/>
                  <a:pt x="186" y="91"/>
                  <a:pt x="186" y="91"/>
                </a:cubicBezTo>
                <a:cubicBezTo>
                  <a:pt x="206" y="91"/>
                  <a:pt x="206" y="91"/>
                  <a:pt x="206" y="91"/>
                </a:cubicBezTo>
                <a:cubicBezTo>
                  <a:pt x="214" y="91"/>
                  <a:pt x="218" y="94"/>
                  <a:pt x="218" y="99"/>
                </a:cubicBezTo>
                <a:cubicBezTo>
                  <a:pt x="218" y="101"/>
                  <a:pt x="217" y="103"/>
                  <a:pt x="216" y="106"/>
                </a:cubicBezTo>
                <a:cubicBezTo>
                  <a:pt x="205" y="130"/>
                  <a:pt x="205" y="130"/>
                  <a:pt x="205" y="130"/>
                </a:cubicBezTo>
                <a:cubicBezTo>
                  <a:pt x="237" y="130"/>
                  <a:pt x="237" y="130"/>
                  <a:pt x="237" y="130"/>
                </a:cubicBezTo>
                <a:cubicBezTo>
                  <a:pt x="237" y="130"/>
                  <a:pt x="237" y="130"/>
                  <a:pt x="237" y="130"/>
                </a:cubicBezTo>
                <a:cubicBezTo>
                  <a:pt x="240" y="130"/>
                  <a:pt x="243" y="128"/>
                  <a:pt x="245" y="126"/>
                </a:cubicBezTo>
                <a:cubicBezTo>
                  <a:pt x="246" y="124"/>
                  <a:pt x="248" y="119"/>
                  <a:pt x="239"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
        <p:nvSpPr>
          <p:cNvPr id="22" name="Freeform 21"/>
          <p:cNvSpPr>
            <a:spLocks/>
          </p:cNvSpPr>
          <p:nvPr userDrawn="1"/>
        </p:nvSpPr>
        <p:spPr bwMode="auto">
          <a:xfrm>
            <a:off x="1118770" y="3995161"/>
            <a:ext cx="604620" cy="1545619"/>
          </a:xfrm>
          <a:custGeom>
            <a:avLst/>
            <a:gdLst>
              <a:gd name="T0" fmla="*/ 61 w 67"/>
              <a:gd name="T1" fmla="*/ 57 h 128"/>
              <a:gd name="T2" fmla="*/ 48 w 67"/>
              <a:gd name="T3" fmla="*/ 35 h 128"/>
              <a:gd name="T4" fmla="*/ 55 w 67"/>
              <a:gd name="T5" fmla="*/ 35 h 128"/>
              <a:gd name="T6" fmla="*/ 35 w 67"/>
              <a:gd name="T7" fmla="*/ 2 h 128"/>
              <a:gd name="T8" fmla="*/ 31 w 67"/>
              <a:gd name="T9" fmla="*/ 1 h 128"/>
              <a:gd name="T10" fmla="*/ 11 w 67"/>
              <a:gd name="T11" fmla="*/ 35 h 128"/>
              <a:gd name="T12" fmla="*/ 18 w 67"/>
              <a:gd name="T13" fmla="*/ 35 h 128"/>
              <a:gd name="T14" fmla="*/ 5 w 67"/>
              <a:gd name="T15" fmla="*/ 57 h 128"/>
              <a:gd name="T16" fmla="*/ 13 w 67"/>
              <a:gd name="T17" fmla="*/ 57 h 128"/>
              <a:gd name="T18" fmla="*/ 0 w 67"/>
              <a:gd name="T19" fmla="*/ 82 h 128"/>
              <a:gd name="T20" fmla="*/ 28 w 67"/>
              <a:gd name="T21" fmla="*/ 82 h 128"/>
              <a:gd name="T22" fmla="*/ 28 w 67"/>
              <a:gd name="T23" fmla="*/ 128 h 128"/>
              <a:gd name="T24" fmla="*/ 38 w 67"/>
              <a:gd name="T25" fmla="*/ 128 h 128"/>
              <a:gd name="T26" fmla="*/ 38 w 67"/>
              <a:gd name="T27" fmla="*/ 82 h 128"/>
              <a:gd name="T28" fmla="*/ 67 w 67"/>
              <a:gd name="T29" fmla="*/ 82 h 128"/>
              <a:gd name="T30" fmla="*/ 53 w 67"/>
              <a:gd name="T31" fmla="*/ 57 h 128"/>
              <a:gd name="T32" fmla="*/ 61 w 67"/>
              <a:gd name="T33" fmla="*/ 5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28">
                <a:moveTo>
                  <a:pt x="61" y="57"/>
                </a:moveTo>
                <a:cubicBezTo>
                  <a:pt x="60" y="54"/>
                  <a:pt x="48" y="35"/>
                  <a:pt x="48" y="35"/>
                </a:cubicBezTo>
                <a:cubicBezTo>
                  <a:pt x="55" y="35"/>
                  <a:pt x="55" y="35"/>
                  <a:pt x="55" y="35"/>
                </a:cubicBezTo>
                <a:cubicBezTo>
                  <a:pt x="54" y="32"/>
                  <a:pt x="35" y="2"/>
                  <a:pt x="35" y="2"/>
                </a:cubicBezTo>
                <a:cubicBezTo>
                  <a:pt x="34" y="0"/>
                  <a:pt x="32" y="0"/>
                  <a:pt x="31" y="1"/>
                </a:cubicBezTo>
                <a:cubicBezTo>
                  <a:pt x="31" y="1"/>
                  <a:pt x="12" y="33"/>
                  <a:pt x="11" y="35"/>
                </a:cubicBezTo>
                <a:cubicBezTo>
                  <a:pt x="18" y="35"/>
                  <a:pt x="18" y="35"/>
                  <a:pt x="18" y="35"/>
                </a:cubicBezTo>
                <a:cubicBezTo>
                  <a:pt x="18" y="35"/>
                  <a:pt x="7" y="54"/>
                  <a:pt x="5" y="57"/>
                </a:cubicBezTo>
                <a:cubicBezTo>
                  <a:pt x="13" y="57"/>
                  <a:pt x="13" y="57"/>
                  <a:pt x="13" y="57"/>
                </a:cubicBezTo>
                <a:cubicBezTo>
                  <a:pt x="13" y="57"/>
                  <a:pt x="1" y="79"/>
                  <a:pt x="0" y="82"/>
                </a:cubicBezTo>
                <a:cubicBezTo>
                  <a:pt x="28" y="82"/>
                  <a:pt x="28" y="82"/>
                  <a:pt x="28" y="82"/>
                </a:cubicBezTo>
                <a:cubicBezTo>
                  <a:pt x="28" y="128"/>
                  <a:pt x="28" y="128"/>
                  <a:pt x="28" y="128"/>
                </a:cubicBezTo>
                <a:cubicBezTo>
                  <a:pt x="38" y="128"/>
                  <a:pt x="38" y="128"/>
                  <a:pt x="38" y="128"/>
                </a:cubicBezTo>
                <a:cubicBezTo>
                  <a:pt x="38" y="82"/>
                  <a:pt x="38" y="82"/>
                  <a:pt x="38" y="82"/>
                </a:cubicBezTo>
                <a:cubicBezTo>
                  <a:pt x="67" y="82"/>
                  <a:pt x="67" y="82"/>
                  <a:pt x="67" y="82"/>
                </a:cubicBezTo>
                <a:cubicBezTo>
                  <a:pt x="65" y="79"/>
                  <a:pt x="53" y="57"/>
                  <a:pt x="53" y="57"/>
                </a:cubicBezTo>
                <a:lnTo>
                  <a:pt x="61"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pic>
        <p:nvPicPr>
          <p:cNvPr id="46" name="Picture 4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7597434" y="471123"/>
            <a:ext cx="1208656" cy="345264"/>
          </a:xfrm>
          <a:prstGeom prst="rect">
            <a:avLst/>
          </a:prstGeom>
        </p:spPr>
      </p:pic>
    </p:spTree>
    <p:extLst>
      <p:ext uri="{BB962C8B-B14F-4D97-AF65-F5344CB8AC3E}">
        <p14:creationId xmlns:p14="http://schemas.microsoft.com/office/powerpoint/2010/main" val="194750648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pos="288">
          <p15:clr>
            <a:srgbClr val="C35EA4"/>
          </p15:clr>
        </p15:guide>
        <p15:guide id="3" pos="7546">
          <p15:clr>
            <a:srgbClr val="C35EA4"/>
          </p15:clr>
        </p15:guide>
        <p15:guide id="4" orient="horz" pos="4104">
          <p15:clr>
            <a:srgbClr val="C35E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03328" y="3877271"/>
            <a:ext cx="4705063" cy="1794661"/>
          </a:xfrm>
          <a:noFill/>
        </p:spPr>
        <p:txBody>
          <a:bodyPr lIns="182880" tIns="146304" rIns="182880" bIns="146304">
            <a:noAutofit/>
          </a:bodyPr>
          <a:lstStyle>
            <a:lvl1pPr marL="0" indent="0">
              <a:spcBef>
                <a:spcPts val="0"/>
              </a:spcBef>
              <a:buNone/>
              <a:defRPr sz="2647"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01977" y="2084186"/>
            <a:ext cx="6050820" cy="1793104"/>
          </a:xfrm>
          <a:noFill/>
        </p:spPr>
        <p:txBody>
          <a:bodyPr lIns="146304" tIns="91440" rIns="146304" bIns="91440" anchor="t" anchorCtr="0"/>
          <a:lstStyle>
            <a:lvl1pPr>
              <a:defRPr sz="4412" spc="-74"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337364" y="471123"/>
            <a:ext cx="1880600" cy="537211"/>
          </a:xfrm>
          <a:prstGeom prst="rect">
            <a:avLst/>
          </a:prstGeom>
        </p:spPr>
      </p:pic>
      <p:grpSp>
        <p:nvGrpSpPr>
          <p:cNvPr id="8" name="Group 4"/>
          <p:cNvGrpSpPr>
            <a:grpSpLocks noChangeAspect="1"/>
          </p:cNvGrpSpPr>
          <p:nvPr userDrawn="1"/>
        </p:nvGrpSpPr>
        <p:grpSpPr bwMode="auto">
          <a:xfrm>
            <a:off x="4900040" y="2061991"/>
            <a:ext cx="4042031" cy="4513563"/>
            <a:chOff x="2611" y="1821"/>
            <a:chExt cx="990" cy="829"/>
          </a:xfrm>
        </p:grpSpPr>
        <p:sp>
          <p:nvSpPr>
            <p:cNvPr id="11" name="Freeform 5"/>
            <p:cNvSpPr>
              <a:spLocks noEditPoints="1"/>
            </p:cNvSpPr>
            <p:nvPr userDrawn="1"/>
          </p:nvSpPr>
          <p:spPr bwMode="auto">
            <a:xfrm>
              <a:off x="3025" y="1821"/>
              <a:ext cx="576" cy="507"/>
            </a:xfrm>
            <a:custGeom>
              <a:avLst/>
              <a:gdLst>
                <a:gd name="T0" fmla="*/ 136 w 243"/>
                <a:gd name="T1" fmla="*/ 168 h 213"/>
                <a:gd name="T2" fmla="*/ 191 w 243"/>
                <a:gd name="T3" fmla="*/ 199 h 213"/>
                <a:gd name="T4" fmla="*/ 166 w 243"/>
                <a:gd name="T5" fmla="*/ 199 h 213"/>
                <a:gd name="T6" fmla="*/ 185 w 243"/>
                <a:gd name="T7" fmla="*/ 202 h 213"/>
                <a:gd name="T8" fmla="*/ 210 w 243"/>
                <a:gd name="T9" fmla="*/ 202 h 213"/>
                <a:gd name="T10" fmla="*/ 204 w 243"/>
                <a:gd name="T11" fmla="*/ 196 h 213"/>
                <a:gd name="T12" fmla="*/ 185 w 243"/>
                <a:gd name="T13" fmla="*/ 207 h 213"/>
                <a:gd name="T14" fmla="*/ 160 w 243"/>
                <a:gd name="T15" fmla="*/ 207 h 213"/>
                <a:gd name="T16" fmla="*/ 134 w 243"/>
                <a:gd name="T17" fmla="*/ 207 h 213"/>
                <a:gd name="T18" fmla="*/ 115 w 243"/>
                <a:gd name="T19" fmla="*/ 213 h 213"/>
                <a:gd name="T20" fmla="*/ 141 w 243"/>
                <a:gd name="T21" fmla="*/ 213 h 213"/>
                <a:gd name="T22" fmla="*/ 166 w 243"/>
                <a:gd name="T23" fmla="*/ 213 h 213"/>
                <a:gd name="T24" fmla="*/ 191 w 243"/>
                <a:gd name="T25" fmla="*/ 213 h 213"/>
                <a:gd name="T26" fmla="*/ 216 w 243"/>
                <a:gd name="T27" fmla="*/ 213 h 213"/>
                <a:gd name="T28" fmla="*/ 148 w 243"/>
                <a:gd name="T29" fmla="*/ 164 h 213"/>
                <a:gd name="T30" fmla="*/ 148 w 243"/>
                <a:gd name="T31" fmla="*/ 164 h 213"/>
                <a:gd name="T32" fmla="*/ 143 w 243"/>
                <a:gd name="T33" fmla="*/ 145 h 213"/>
                <a:gd name="T34" fmla="*/ 146 w 243"/>
                <a:gd name="T35" fmla="*/ 145 h 213"/>
                <a:gd name="T36" fmla="*/ 157 w 243"/>
                <a:gd name="T37" fmla="*/ 138 h 213"/>
                <a:gd name="T38" fmla="*/ 235 w 243"/>
                <a:gd name="T39" fmla="*/ 147 h 213"/>
                <a:gd name="T40" fmla="*/ 228 w 243"/>
                <a:gd name="T41" fmla="*/ 66 h 213"/>
                <a:gd name="T42" fmla="*/ 214 w 243"/>
                <a:gd name="T43" fmla="*/ 19 h 213"/>
                <a:gd name="T44" fmla="*/ 188 w 243"/>
                <a:gd name="T45" fmla="*/ 66 h 213"/>
                <a:gd name="T46" fmla="*/ 161 w 243"/>
                <a:gd name="T47" fmla="*/ 42 h 213"/>
                <a:gd name="T48" fmla="*/ 108 w 243"/>
                <a:gd name="T49" fmla="*/ 6 h 213"/>
                <a:gd name="T50" fmla="*/ 100 w 243"/>
                <a:gd name="T51" fmla="*/ 165 h 213"/>
                <a:gd name="T52" fmla="*/ 118 w 243"/>
                <a:gd name="T53" fmla="*/ 184 h 213"/>
                <a:gd name="T54" fmla="*/ 162 w 243"/>
                <a:gd name="T55" fmla="*/ 184 h 213"/>
                <a:gd name="T56" fmla="*/ 194 w 243"/>
                <a:gd name="T57" fmla="*/ 184 h 213"/>
                <a:gd name="T58" fmla="*/ 236 w 243"/>
                <a:gd name="T59" fmla="*/ 165 h 213"/>
                <a:gd name="T60" fmla="*/ 208 w 243"/>
                <a:gd name="T61" fmla="*/ 87 h 213"/>
                <a:gd name="T62" fmla="*/ 114 w 243"/>
                <a:gd name="T63" fmla="*/ 11 h 213"/>
                <a:gd name="T64" fmla="*/ 133 w 243"/>
                <a:gd name="T65" fmla="*/ 67 h 213"/>
                <a:gd name="T66" fmla="*/ 83 w 243"/>
                <a:gd name="T67" fmla="*/ 62 h 213"/>
                <a:gd name="T68" fmla="*/ 198 w 243"/>
                <a:gd name="T69" fmla="*/ 181 h 213"/>
                <a:gd name="T70" fmla="*/ 167 w 243"/>
                <a:gd name="T71" fmla="*/ 179 h 213"/>
                <a:gd name="T72" fmla="*/ 129 w 243"/>
                <a:gd name="T73" fmla="*/ 180 h 213"/>
                <a:gd name="T74" fmla="*/ 104 w 243"/>
                <a:gd name="T75" fmla="*/ 155 h 213"/>
                <a:gd name="T76" fmla="*/ 209 w 243"/>
                <a:gd name="T77" fmla="*/ 155 h 213"/>
                <a:gd name="T78" fmla="*/ 123 w 243"/>
                <a:gd name="T79" fmla="*/ 147 h 213"/>
                <a:gd name="T80" fmla="*/ 143 w 243"/>
                <a:gd name="T81" fmla="*/ 120 h 213"/>
                <a:gd name="T82" fmla="*/ 159 w 243"/>
                <a:gd name="T83" fmla="*/ 122 h 213"/>
                <a:gd name="T84" fmla="*/ 213 w 243"/>
                <a:gd name="T85" fmla="*/ 158 h 213"/>
                <a:gd name="T86" fmla="*/ 192 w 243"/>
                <a:gd name="T87" fmla="*/ 147 h 213"/>
                <a:gd name="T88" fmla="*/ 163 w 243"/>
                <a:gd name="T89" fmla="*/ 121 h 213"/>
                <a:gd name="T90" fmla="*/ 142 w 243"/>
                <a:gd name="T91" fmla="*/ 128 h 213"/>
                <a:gd name="T92" fmla="*/ 108 w 243"/>
                <a:gd name="T93" fmla="*/ 147 h 213"/>
                <a:gd name="T94" fmla="*/ 15 w 243"/>
                <a:gd name="T95" fmla="*/ 149 h 213"/>
                <a:gd name="T96" fmla="*/ 108 w 243"/>
                <a:gd name="T97" fmla="*/ 55 h 213"/>
                <a:gd name="T98" fmla="*/ 152 w 243"/>
                <a:gd name="T99" fmla="*/ 58 h 213"/>
                <a:gd name="T100" fmla="*/ 213 w 243"/>
                <a:gd name="T101" fmla="*/ 158 h 213"/>
                <a:gd name="T102" fmla="*/ 170 w 243"/>
                <a:gd name="T103" fmla="*/ 168 h 213"/>
                <a:gd name="T104" fmla="*/ 168 w 243"/>
                <a:gd name="T105" fmla="*/ 145 h 213"/>
                <a:gd name="T106" fmla="*/ 177 w 243"/>
                <a:gd name="T107" fmla="*/ 16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3">
                  <a:moveTo>
                    <a:pt x="131" y="164"/>
                  </a:moveTo>
                  <a:cubicBezTo>
                    <a:pt x="128" y="164"/>
                    <a:pt x="126" y="166"/>
                    <a:pt x="126" y="168"/>
                  </a:cubicBezTo>
                  <a:cubicBezTo>
                    <a:pt x="126" y="171"/>
                    <a:pt x="128" y="172"/>
                    <a:pt x="131" y="172"/>
                  </a:cubicBezTo>
                  <a:cubicBezTo>
                    <a:pt x="134" y="172"/>
                    <a:pt x="136" y="171"/>
                    <a:pt x="136" y="168"/>
                  </a:cubicBezTo>
                  <a:cubicBezTo>
                    <a:pt x="136" y="166"/>
                    <a:pt x="133" y="164"/>
                    <a:pt x="131" y="164"/>
                  </a:cubicBezTo>
                  <a:close/>
                  <a:moveTo>
                    <a:pt x="204" y="196"/>
                  </a:moveTo>
                  <a:cubicBezTo>
                    <a:pt x="201" y="196"/>
                    <a:pt x="199" y="196"/>
                    <a:pt x="197" y="197"/>
                  </a:cubicBezTo>
                  <a:cubicBezTo>
                    <a:pt x="195" y="198"/>
                    <a:pt x="193" y="199"/>
                    <a:pt x="191" y="199"/>
                  </a:cubicBezTo>
                  <a:cubicBezTo>
                    <a:pt x="189" y="199"/>
                    <a:pt x="187" y="198"/>
                    <a:pt x="185" y="197"/>
                  </a:cubicBezTo>
                  <a:cubicBezTo>
                    <a:pt x="183" y="196"/>
                    <a:pt x="181" y="196"/>
                    <a:pt x="179" y="196"/>
                  </a:cubicBezTo>
                  <a:cubicBezTo>
                    <a:pt x="176" y="196"/>
                    <a:pt x="174" y="196"/>
                    <a:pt x="172" y="197"/>
                  </a:cubicBezTo>
                  <a:cubicBezTo>
                    <a:pt x="170" y="198"/>
                    <a:pt x="168" y="199"/>
                    <a:pt x="166" y="199"/>
                  </a:cubicBezTo>
                  <a:cubicBezTo>
                    <a:pt x="166" y="203"/>
                    <a:pt x="166" y="203"/>
                    <a:pt x="166" y="203"/>
                  </a:cubicBezTo>
                  <a:cubicBezTo>
                    <a:pt x="168" y="203"/>
                    <a:pt x="170" y="203"/>
                    <a:pt x="172" y="202"/>
                  </a:cubicBezTo>
                  <a:cubicBezTo>
                    <a:pt x="174" y="201"/>
                    <a:pt x="176" y="201"/>
                    <a:pt x="179" y="201"/>
                  </a:cubicBezTo>
                  <a:cubicBezTo>
                    <a:pt x="181" y="201"/>
                    <a:pt x="183" y="201"/>
                    <a:pt x="185" y="202"/>
                  </a:cubicBezTo>
                  <a:cubicBezTo>
                    <a:pt x="187" y="203"/>
                    <a:pt x="189" y="203"/>
                    <a:pt x="191" y="203"/>
                  </a:cubicBezTo>
                  <a:cubicBezTo>
                    <a:pt x="193" y="203"/>
                    <a:pt x="195" y="203"/>
                    <a:pt x="197" y="202"/>
                  </a:cubicBezTo>
                  <a:cubicBezTo>
                    <a:pt x="199" y="201"/>
                    <a:pt x="201" y="201"/>
                    <a:pt x="204" y="201"/>
                  </a:cubicBezTo>
                  <a:cubicBezTo>
                    <a:pt x="206" y="201"/>
                    <a:pt x="208" y="201"/>
                    <a:pt x="210" y="202"/>
                  </a:cubicBezTo>
                  <a:cubicBezTo>
                    <a:pt x="212" y="203"/>
                    <a:pt x="214" y="203"/>
                    <a:pt x="216" y="203"/>
                  </a:cubicBezTo>
                  <a:cubicBezTo>
                    <a:pt x="216" y="199"/>
                    <a:pt x="216" y="199"/>
                    <a:pt x="216" y="199"/>
                  </a:cubicBezTo>
                  <a:cubicBezTo>
                    <a:pt x="214" y="199"/>
                    <a:pt x="212" y="198"/>
                    <a:pt x="210" y="197"/>
                  </a:cubicBezTo>
                  <a:cubicBezTo>
                    <a:pt x="208" y="196"/>
                    <a:pt x="206" y="196"/>
                    <a:pt x="204" y="196"/>
                  </a:cubicBezTo>
                  <a:close/>
                  <a:moveTo>
                    <a:pt x="204" y="206"/>
                  </a:moveTo>
                  <a:cubicBezTo>
                    <a:pt x="201" y="206"/>
                    <a:pt x="199" y="206"/>
                    <a:pt x="197" y="207"/>
                  </a:cubicBezTo>
                  <a:cubicBezTo>
                    <a:pt x="195" y="208"/>
                    <a:pt x="193" y="208"/>
                    <a:pt x="191" y="208"/>
                  </a:cubicBezTo>
                  <a:cubicBezTo>
                    <a:pt x="189" y="208"/>
                    <a:pt x="187" y="208"/>
                    <a:pt x="185" y="207"/>
                  </a:cubicBezTo>
                  <a:cubicBezTo>
                    <a:pt x="183" y="206"/>
                    <a:pt x="181" y="206"/>
                    <a:pt x="179" y="206"/>
                  </a:cubicBezTo>
                  <a:cubicBezTo>
                    <a:pt x="176" y="206"/>
                    <a:pt x="174" y="206"/>
                    <a:pt x="172" y="207"/>
                  </a:cubicBezTo>
                  <a:cubicBezTo>
                    <a:pt x="170" y="208"/>
                    <a:pt x="168" y="208"/>
                    <a:pt x="166" y="208"/>
                  </a:cubicBezTo>
                  <a:cubicBezTo>
                    <a:pt x="164" y="208"/>
                    <a:pt x="162" y="208"/>
                    <a:pt x="160" y="207"/>
                  </a:cubicBezTo>
                  <a:cubicBezTo>
                    <a:pt x="158" y="206"/>
                    <a:pt x="156" y="206"/>
                    <a:pt x="153" y="206"/>
                  </a:cubicBezTo>
                  <a:cubicBezTo>
                    <a:pt x="151" y="206"/>
                    <a:pt x="149" y="206"/>
                    <a:pt x="147" y="207"/>
                  </a:cubicBezTo>
                  <a:cubicBezTo>
                    <a:pt x="145" y="208"/>
                    <a:pt x="143" y="208"/>
                    <a:pt x="141" y="208"/>
                  </a:cubicBezTo>
                  <a:cubicBezTo>
                    <a:pt x="138" y="208"/>
                    <a:pt x="136" y="208"/>
                    <a:pt x="134" y="207"/>
                  </a:cubicBezTo>
                  <a:cubicBezTo>
                    <a:pt x="132" y="206"/>
                    <a:pt x="130" y="206"/>
                    <a:pt x="128" y="206"/>
                  </a:cubicBezTo>
                  <a:cubicBezTo>
                    <a:pt x="126" y="206"/>
                    <a:pt x="124" y="206"/>
                    <a:pt x="122" y="207"/>
                  </a:cubicBezTo>
                  <a:cubicBezTo>
                    <a:pt x="120" y="208"/>
                    <a:pt x="118" y="208"/>
                    <a:pt x="115" y="208"/>
                  </a:cubicBezTo>
                  <a:cubicBezTo>
                    <a:pt x="115" y="213"/>
                    <a:pt x="115" y="213"/>
                    <a:pt x="115" y="213"/>
                  </a:cubicBezTo>
                  <a:cubicBezTo>
                    <a:pt x="118" y="213"/>
                    <a:pt x="120" y="212"/>
                    <a:pt x="122" y="212"/>
                  </a:cubicBezTo>
                  <a:cubicBezTo>
                    <a:pt x="124" y="211"/>
                    <a:pt x="126" y="210"/>
                    <a:pt x="128" y="210"/>
                  </a:cubicBezTo>
                  <a:cubicBezTo>
                    <a:pt x="130" y="210"/>
                    <a:pt x="132" y="211"/>
                    <a:pt x="134" y="212"/>
                  </a:cubicBezTo>
                  <a:cubicBezTo>
                    <a:pt x="136" y="212"/>
                    <a:pt x="138" y="213"/>
                    <a:pt x="141" y="213"/>
                  </a:cubicBezTo>
                  <a:cubicBezTo>
                    <a:pt x="143" y="213"/>
                    <a:pt x="145" y="212"/>
                    <a:pt x="147" y="212"/>
                  </a:cubicBezTo>
                  <a:cubicBezTo>
                    <a:pt x="149" y="211"/>
                    <a:pt x="151" y="210"/>
                    <a:pt x="153" y="210"/>
                  </a:cubicBezTo>
                  <a:cubicBezTo>
                    <a:pt x="156" y="210"/>
                    <a:pt x="158" y="211"/>
                    <a:pt x="160" y="212"/>
                  </a:cubicBezTo>
                  <a:cubicBezTo>
                    <a:pt x="162" y="212"/>
                    <a:pt x="164" y="213"/>
                    <a:pt x="166" y="213"/>
                  </a:cubicBezTo>
                  <a:cubicBezTo>
                    <a:pt x="168" y="213"/>
                    <a:pt x="170" y="212"/>
                    <a:pt x="172" y="212"/>
                  </a:cubicBezTo>
                  <a:cubicBezTo>
                    <a:pt x="174" y="211"/>
                    <a:pt x="176" y="210"/>
                    <a:pt x="179" y="210"/>
                  </a:cubicBezTo>
                  <a:cubicBezTo>
                    <a:pt x="181" y="210"/>
                    <a:pt x="183" y="211"/>
                    <a:pt x="185" y="212"/>
                  </a:cubicBezTo>
                  <a:cubicBezTo>
                    <a:pt x="187" y="212"/>
                    <a:pt x="189" y="213"/>
                    <a:pt x="191" y="213"/>
                  </a:cubicBezTo>
                  <a:cubicBezTo>
                    <a:pt x="193" y="213"/>
                    <a:pt x="195" y="212"/>
                    <a:pt x="197" y="212"/>
                  </a:cubicBezTo>
                  <a:cubicBezTo>
                    <a:pt x="199" y="211"/>
                    <a:pt x="201" y="210"/>
                    <a:pt x="204" y="210"/>
                  </a:cubicBezTo>
                  <a:cubicBezTo>
                    <a:pt x="206" y="210"/>
                    <a:pt x="208" y="211"/>
                    <a:pt x="210" y="212"/>
                  </a:cubicBezTo>
                  <a:cubicBezTo>
                    <a:pt x="212" y="212"/>
                    <a:pt x="214" y="213"/>
                    <a:pt x="216" y="213"/>
                  </a:cubicBezTo>
                  <a:cubicBezTo>
                    <a:pt x="216" y="208"/>
                    <a:pt x="216" y="208"/>
                    <a:pt x="216" y="208"/>
                  </a:cubicBezTo>
                  <a:cubicBezTo>
                    <a:pt x="214" y="208"/>
                    <a:pt x="212" y="208"/>
                    <a:pt x="210" y="207"/>
                  </a:cubicBezTo>
                  <a:cubicBezTo>
                    <a:pt x="208" y="206"/>
                    <a:pt x="206" y="206"/>
                    <a:pt x="204" y="206"/>
                  </a:cubicBezTo>
                  <a:close/>
                  <a:moveTo>
                    <a:pt x="148" y="164"/>
                  </a:moveTo>
                  <a:cubicBezTo>
                    <a:pt x="145" y="164"/>
                    <a:pt x="143" y="166"/>
                    <a:pt x="143" y="168"/>
                  </a:cubicBezTo>
                  <a:cubicBezTo>
                    <a:pt x="143" y="171"/>
                    <a:pt x="145" y="172"/>
                    <a:pt x="148" y="172"/>
                  </a:cubicBezTo>
                  <a:cubicBezTo>
                    <a:pt x="151" y="172"/>
                    <a:pt x="153" y="170"/>
                    <a:pt x="153" y="168"/>
                  </a:cubicBezTo>
                  <a:cubicBezTo>
                    <a:pt x="153" y="166"/>
                    <a:pt x="151" y="164"/>
                    <a:pt x="148" y="164"/>
                  </a:cubicBezTo>
                  <a:close/>
                  <a:moveTo>
                    <a:pt x="143" y="138"/>
                  </a:moveTo>
                  <a:cubicBezTo>
                    <a:pt x="136" y="138"/>
                    <a:pt x="136" y="138"/>
                    <a:pt x="136" y="138"/>
                  </a:cubicBezTo>
                  <a:cubicBezTo>
                    <a:pt x="136" y="145"/>
                    <a:pt x="136" y="145"/>
                    <a:pt x="136" y="145"/>
                  </a:cubicBezTo>
                  <a:cubicBezTo>
                    <a:pt x="143" y="145"/>
                    <a:pt x="143" y="145"/>
                    <a:pt x="143" y="145"/>
                  </a:cubicBezTo>
                  <a:lnTo>
                    <a:pt x="143" y="138"/>
                  </a:lnTo>
                  <a:close/>
                  <a:moveTo>
                    <a:pt x="153" y="138"/>
                  </a:moveTo>
                  <a:cubicBezTo>
                    <a:pt x="146" y="138"/>
                    <a:pt x="146" y="138"/>
                    <a:pt x="146" y="138"/>
                  </a:cubicBezTo>
                  <a:cubicBezTo>
                    <a:pt x="146" y="145"/>
                    <a:pt x="146" y="145"/>
                    <a:pt x="146" y="145"/>
                  </a:cubicBezTo>
                  <a:cubicBezTo>
                    <a:pt x="153" y="145"/>
                    <a:pt x="153" y="145"/>
                    <a:pt x="153" y="145"/>
                  </a:cubicBezTo>
                  <a:lnTo>
                    <a:pt x="153" y="138"/>
                  </a:lnTo>
                  <a:close/>
                  <a:moveTo>
                    <a:pt x="164" y="138"/>
                  </a:moveTo>
                  <a:cubicBezTo>
                    <a:pt x="157" y="138"/>
                    <a:pt x="157" y="138"/>
                    <a:pt x="157" y="138"/>
                  </a:cubicBezTo>
                  <a:cubicBezTo>
                    <a:pt x="157" y="145"/>
                    <a:pt x="157" y="145"/>
                    <a:pt x="157" y="145"/>
                  </a:cubicBezTo>
                  <a:cubicBezTo>
                    <a:pt x="164" y="145"/>
                    <a:pt x="164" y="145"/>
                    <a:pt x="164" y="145"/>
                  </a:cubicBezTo>
                  <a:lnTo>
                    <a:pt x="164" y="138"/>
                  </a:lnTo>
                  <a:close/>
                  <a:moveTo>
                    <a:pt x="235" y="147"/>
                  </a:moveTo>
                  <a:cubicBezTo>
                    <a:pt x="216" y="120"/>
                    <a:pt x="216" y="120"/>
                    <a:pt x="216" y="120"/>
                  </a:cubicBezTo>
                  <a:cubicBezTo>
                    <a:pt x="216" y="87"/>
                    <a:pt x="216" y="87"/>
                    <a:pt x="216" y="87"/>
                  </a:cubicBezTo>
                  <a:cubicBezTo>
                    <a:pt x="240" y="87"/>
                    <a:pt x="240" y="87"/>
                    <a:pt x="240" y="87"/>
                  </a:cubicBezTo>
                  <a:cubicBezTo>
                    <a:pt x="239" y="84"/>
                    <a:pt x="228" y="66"/>
                    <a:pt x="228" y="66"/>
                  </a:cubicBezTo>
                  <a:cubicBezTo>
                    <a:pt x="236" y="66"/>
                    <a:pt x="236" y="66"/>
                    <a:pt x="236" y="66"/>
                  </a:cubicBezTo>
                  <a:cubicBezTo>
                    <a:pt x="234" y="63"/>
                    <a:pt x="225" y="47"/>
                    <a:pt x="225" y="47"/>
                  </a:cubicBezTo>
                  <a:cubicBezTo>
                    <a:pt x="231" y="47"/>
                    <a:pt x="231" y="47"/>
                    <a:pt x="231" y="47"/>
                  </a:cubicBezTo>
                  <a:cubicBezTo>
                    <a:pt x="229" y="44"/>
                    <a:pt x="214" y="19"/>
                    <a:pt x="214" y="19"/>
                  </a:cubicBezTo>
                  <a:cubicBezTo>
                    <a:pt x="213" y="17"/>
                    <a:pt x="211" y="17"/>
                    <a:pt x="210" y="19"/>
                  </a:cubicBezTo>
                  <a:cubicBezTo>
                    <a:pt x="210" y="19"/>
                    <a:pt x="195" y="45"/>
                    <a:pt x="194" y="47"/>
                  </a:cubicBezTo>
                  <a:cubicBezTo>
                    <a:pt x="199" y="47"/>
                    <a:pt x="199" y="47"/>
                    <a:pt x="199" y="47"/>
                  </a:cubicBezTo>
                  <a:cubicBezTo>
                    <a:pt x="199" y="47"/>
                    <a:pt x="190" y="63"/>
                    <a:pt x="188" y="66"/>
                  </a:cubicBezTo>
                  <a:cubicBezTo>
                    <a:pt x="196" y="66"/>
                    <a:pt x="196" y="66"/>
                    <a:pt x="196" y="66"/>
                  </a:cubicBezTo>
                  <a:cubicBezTo>
                    <a:pt x="196" y="66"/>
                    <a:pt x="191" y="74"/>
                    <a:pt x="187" y="80"/>
                  </a:cubicBezTo>
                  <a:cubicBezTo>
                    <a:pt x="161" y="43"/>
                    <a:pt x="161" y="43"/>
                    <a:pt x="161" y="43"/>
                  </a:cubicBezTo>
                  <a:cubicBezTo>
                    <a:pt x="161" y="42"/>
                    <a:pt x="161" y="42"/>
                    <a:pt x="161" y="42"/>
                  </a:cubicBezTo>
                  <a:cubicBezTo>
                    <a:pt x="161" y="42"/>
                    <a:pt x="161" y="43"/>
                    <a:pt x="160" y="43"/>
                  </a:cubicBezTo>
                  <a:cubicBezTo>
                    <a:pt x="136" y="8"/>
                    <a:pt x="136" y="8"/>
                    <a:pt x="136" y="8"/>
                  </a:cubicBezTo>
                  <a:cubicBezTo>
                    <a:pt x="132" y="3"/>
                    <a:pt x="127" y="0"/>
                    <a:pt x="121" y="0"/>
                  </a:cubicBezTo>
                  <a:cubicBezTo>
                    <a:pt x="116" y="0"/>
                    <a:pt x="112" y="3"/>
                    <a:pt x="108" y="6"/>
                  </a:cubicBezTo>
                  <a:cubicBezTo>
                    <a:pt x="9" y="145"/>
                    <a:pt x="9" y="145"/>
                    <a:pt x="9" y="145"/>
                  </a:cubicBezTo>
                  <a:cubicBezTo>
                    <a:pt x="3" y="153"/>
                    <a:pt x="0" y="158"/>
                    <a:pt x="2" y="162"/>
                  </a:cubicBezTo>
                  <a:cubicBezTo>
                    <a:pt x="3" y="163"/>
                    <a:pt x="4" y="165"/>
                    <a:pt x="7" y="165"/>
                  </a:cubicBezTo>
                  <a:cubicBezTo>
                    <a:pt x="100" y="165"/>
                    <a:pt x="100" y="165"/>
                    <a:pt x="100" y="165"/>
                  </a:cubicBezTo>
                  <a:cubicBezTo>
                    <a:pt x="100" y="174"/>
                    <a:pt x="104" y="181"/>
                    <a:pt x="112" y="185"/>
                  </a:cubicBezTo>
                  <a:cubicBezTo>
                    <a:pt x="112" y="186"/>
                    <a:pt x="112" y="186"/>
                    <a:pt x="112" y="186"/>
                  </a:cubicBezTo>
                  <a:cubicBezTo>
                    <a:pt x="113" y="186"/>
                    <a:pt x="113" y="186"/>
                    <a:pt x="113" y="186"/>
                  </a:cubicBezTo>
                  <a:cubicBezTo>
                    <a:pt x="115" y="186"/>
                    <a:pt x="116" y="185"/>
                    <a:pt x="118" y="184"/>
                  </a:cubicBezTo>
                  <a:cubicBezTo>
                    <a:pt x="121" y="183"/>
                    <a:pt x="124" y="183"/>
                    <a:pt x="127" y="184"/>
                  </a:cubicBezTo>
                  <a:cubicBezTo>
                    <a:pt x="131" y="186"/>
                    <a:pt x="136" y="186"/>
                    <a:pt x="140" y="184"/>
                  </a:cubicBezTo>
                  <a:cubicBezTo>
                    <a:pt x="143" y="183"/>
                    <a:pt x="147" y="183"/>
                    <a:pt x="150" y="184"/>
                  </a:cubicBezTo>
                  <a:cubicBezTo>
                    <a:pt x="154" y="186"/>
                    <a:pt x="158" y="186"/>
                    <a:pt x="162" y="184"/>
                  </a:cubicBezTo>
                  <a:cubicBezTo>
                    <a:pt x="165" y="183"/>
                    <a:pt x="169" y="183"/>
                    <a:pt x="172" y="184"/>
                  </a:cubicBezTo>
                  <a:cubicBezTo>
                    <a:pt x="174" y="185"/>
                    <a:pt x="176" y="186"/>
                    <a:pt x="178" y="186"/>
                  </a:cubicBezTo>
                  <a:cubicBezTo>
                    <a:pt x="180" y="186"/>
                    <a:pt x="183" y="185"/>
                    <a:pt x="185" y="184"/>
                  </a:cubicBezTo>
                  <a:cubicBezTo>
                    <a:pt x="188" y="183"/>
                    <a:pt x="191" y="183"/>
                    <a:pt x="194" y="184"/>
                  </a:cubicBezTo>
                  <a:cubicBezTo>
                    <a:pt x="196" y="185"/>
                    <a:pt x="198" y="186"/>
                    <a:pt x="200" y="186"/>
                  </a:cubicBezTo>
                  <a:cubicBezTo>
                    <a:pt x="201" y="186"/>
                    <a:pt x="201" y="186"/>
                    <a:pt x="201" y="186"/>
                  </a:cubicBezTo>
                  <a:cubicBezTo>
                    <a:pt x="210" y="165"/>
                    <a:pt x="210" y="165"/>
                    <a:pt x="210" y="165"/>
                  </a:cubicBezTo>
                  <a:cubicBezTo>
                    <a:pt x="236" y="165"/>
                    <a:pt x="236" y="165"/>
                    <a:pt x="236" y="165"/>
                  </a:cubicBezTo>
                  <a:cubicBezTo>
                    <a:pt x="236" y="165"/>
                    <a:pt x="236" y="165"/>
                    <a:pt x="236" y="165"/>
                  </a:cubicBezTo>
                  <a:cubicBezTo>
                    <a:pt x="238" y="165"/>
                    <a:pt x="240" y="164"/>
                    <a:pt x="241" y="162"/>
                  </a:cubicBezTo>
                  <a:cubicBezTo>
                    <a:pt x="242" y="161"/>
                    <a:pt x="243" y="157"/>
                    <a:pt x="235" y="147"/>
                  </a:cubicBezTo>
                  <a:close/>
                  <a:moveTo>
                    <a:pt x="208" y="87"/>
                  </a:moveTo>
                  <a:cubicBezTo>
                    <a:pt x="208" y="109"/>
                    <a:pt x="208" y="109"/>
                    <a:pt x="208" y="109"/>
                  </a:cubicBezTo>
                  <a:cubicBezTo>
                    <a:pt x="192" y="87"/>
                    <a:pt x="192" y="87"/>
                    <a:pt x="192" y="87"/>
                  </a:cubicBezTo>
                  <a:lnTo>
                    <a:pt x="208" y="87"/>
                  </a:lnTo>
                  <a:close/>
                  <a:moveTo>
                    <a:pt x="114" y="11"/>
                  </a:moveTo>
                  <a:cubicBezTo>
                    <a:pt x="118" y="6"/>
                    <a:pt x="126" y="7"/>
                    <a:pt x="130" y="13"/>
                  </a:cubicBezTo>
                  <a:cubicBezTo>
                    <a:pt x="153" y="45"/>
                    <a:pt x="153" y="45"/>
                    <a:pt x="153" y="45"/>
                  </a:cubicBezTo>
                  <a:cubicBezTo>
                    <a:pt x="150" y="47"/>
                    <a:pt x="148" y="51"/>
                    <a:pt x="146" y="56"/>
                  </a:cubicBezTo>
                  <a:cubicBezTo>
                    <a:pt x="143" y="62"/>
                    <a:pt x="138" y="66"/>
                    <a:pt x="133" y="67"/>
                  </a:cubicBezTo>
                  <a:cubicBezTo>
                    <a:pt x="130" y="67"/>
                    <a:pt x="128" y="65"/>
                    <a:pt x="126" y="62"/>
                  </a:cubicBezTo>
                  <a:cubicBezTo>
                    <a:pt x="121" y="54"/>
                    <a:pt x="115" y="49"/>
                    <a:pt x="109" y="49"/>
                  </a:cubicBezTo>
                  <a:cubicBezTo>
                    <a:pt x="102" y="48"/>
                    <a:pt x="96" y="52"/>
                    <a:pt x="90" y="59"/>
                  </a:cubicBezTo>
                  <a:cubicBezTo>
                    <a:pt x="87" y="62"/>
                    <a:pt x="85" y="63"/>
                    <a:pt x="83" y="62"/>
                  </a:cubicBezTo>
                  <a:cubicBezTo>
                    <a:pt x="81" y="62"/>
                    <a:pt x="80" y="61"/>
                    <a:pt x="79" y="59"/>
                  </a:cubicBezTo>
                  <a:lnTo>
                    <a:pt x="114" y="11"/>
                  </a:lnTo>
                  <a:close/>
                  <a:moveTo>
                    <a:pt x="209" y="155"/>
                  </a:moveTo>
                  <a:cubicBezTo>
                    <a:pt x="198" y="181"/>
                    <a:pt x="198" y="181"/>
                    <a:pt x="198" y="181"/>
                  </a:cubicBezTo>
                  <a:cubicBezTo>
                    <a:pt x="198" y="181"/>
                    <a:pt x="197" y="181"/>
                    <a:pt x="196" y="180"/>
                  </a:cubicBezTo>
                  <a:cubicBezTo>
                    <a:pt x="192" y="179"/>
                    <a:pt x="187" y="179"/>
                    <a:pt x="183" y="180"/>
                  </a:cubicBezTo>
                  <a:cubicBezTo>
                    <a:pt x="180" y="182"/>
                    <a:pt x="176" y="182"/>
                    <a:pt x="174" y="180"/>
                  </a:cubicBezTo>
                  <a:cubicBezTo>
                    <a:pt x="172" y="179"/>
                    <a:pt x="169" y="179"/>
                    <a:pt x="167" y="179"/>
                  </a:cubicBezTo>
                  <a:cubicBezTo>
                    <a:pt x="165" y="179"/>
                    <a:pt x="163" y="180"/>
                    <a:pt x="161" y="180"/>
                  </a:cubicBezTo>
                  <a:cubicBezTo>
                    <a:pt x="158" y="182"/>
                    <a:pt x="154" y="182"/>
                    <a:pt x="151" y="180"/>
                  </a:cubicBezTo>
                  <a:cubicBezTo>
                    <a:pt x="147" y="179"/>
                    <a:pt x="142" y="179"/>
                    <a:pt x="138" y="180"/>
                  </a:cubicBezTo>
                  <a:cubicBezTo>
                    <a:pt x="135" y="182"/>
                    <a:pt x="132" y="182"/>
                    <a:pt x="129" y="180"/>
                  </a:cubicBezTo>
                  <a:cubicBezTo>
                    <a:pt x="125" y="178"/>
                    <a:pt x="120" y="179"/>
                    <a:pt x="116" y="180"/>
                  </a:cubicBezTo>
                  <a:cubicBezTo>
                    <a:pt x="115" y="181"/>
                    <a:pt x="114" y="181"/>
                    <a:pt x="113" y="181"/>
                  </a:cubicBezTo>
                  <a:cubicBezTo>
                    <a:pt x="107" y="178"/>
                    <a:pt x="104" y="172"/>
                    <a:pt x="104" y="165"/>
                  </a:cubicBezTo>
                  <a:cubicBezTo>
                    <a:pt x="104" y="155"/>
                    <a:pt x="104" y="155"/>
                    <a:pt x="104" y="155"/>
                  </a:cubicBezTo>
                  <a:cubicBezTo>
                    <a:pt x="104" y="152"/>
                    <a:pt x="105" y="152"/>
                    <a:pt x="108" y="152"/>
                  </a:cubicBezTo>
                  <a:cubicBezTo>
                    <a:pt x="207" y="152"/>
                    <a:pt x="207" y="152"/>
                    <a:pt x="207" y="152"/>
                  </a:cubicBezTo>
                  <a:cubicBezTo>
                    <a:pt x="210" y="152"/>
                    <a:pt x="210" y="152"/>
                    <a:pt x="210" y="153"/>
                  </a:cubicBezTo>
                  <a:cubicBezTo>
                    <a:pt x="210" y="153"/>
                    <a:pt x="210" y="153"/>
                    <a:pt x="209" y="155"/>
                  </a:cubicBezTo>
                  <a:close/>
                  <a:moveTo>
                    <a:pt x="184" y="133"/>
                  </a:moveTo>
                  <a:cubicBezTo>
                    <a:pt x="185" y="133"/>
                    <a:pt x="188" y="133"/>
                    <a:pt x="188" y="137"/>
                  </a:cubicBezTo>
                  <a:cubicBezTo>
                    <a:pt x="188" y="147"/>
                    <a:pt x="188" y="147"/>
                    <a:pt x="188" y="147"/>
                  </a:cubicBezTo>
                  <a:cubicBezTo>
                    <a:pt x="123" y="147"/>
                    <a:pt x="123" y="147"/>
                    <a:pt x="123" y="147"/>
                  </a:cubicBezTo>
                  <a:cubicBezTo>
                    <a:pt x="123" y="137"/>
                    <a:pt x="123" y="137"/>
                    <a:pt x="123" y="137"/>
                  </a:cubicBezTo>
                  <a:cubicBezTo>
                    <a:pt x="123" y="136"/>
                    <a:pt x="123" y="133"/>
                    <a:pt x="127" y="133"/>
                  </a:cubicBezTo>
                  <a:lnTo>
                    <a:pt x="184" y="133"/>
                  </a:lnTo>
                  <a:close/>
                  <a:moveTo>
                    <a:pt x="143" y="120"/>
                  </a:moveTo>
                  <a:cubicBezTo>
                    <a:pt x="143" y="120"/>
                    <a:pt x="143" y="120"/>
                    <a:pt x="143" y="120"/>
                  </a:cubicBezTo>
                  <a:cubicBezTo>
                    <a:pt x="144" y="120"/>
                    <a:pt x="144" y="119"/>
                    <a:pt x="147" y="119"/>
                  </a:cubicBezTo>
                  <a:cubicBezTo>
                    <a:pt x="154" y="119"/>
                    <a:pt x="154" y="119"/>
                    <a:pt x="154" y="119"/>
                  </a:cubicBezTo>
                  <a:cubicBezTo>
                    <a:pt x="158" y="119"/>
                    <a:pt x="158" y="119"/>
                    <a:pt x="159" y="122"/>
                  </a:cubicBezTo>
                  <a:cubicBezTo>
                    <a:pt x="161" y="128"/>
                    <a:pt x="161" y="128"/>
                    <a:pt x="161" y="128"/>
                  </a:cubicBezTo>
                  <a:cubicBezTo>
                    <a:pt x="147" y="128"/>
                    <a:pt x="147" y="128"/>
                    <a:pt x="147" y="128"/>
                  </a:cubicBezTo>
                  <a:lnTo>
                    <a:pt x="143" y="120"/>
                  </a:lnTo>
                  <a:close/>
                  <a:moveTo>
                    <a:pt x="213" y="158"/>
                  </a:moveTo>
                  <a:cubicBezTo>
                    <a:pt x="213" y="157"/>
                    <a:pt x="213" y="157"/>
                    <a:pt x="213" y="157"/>
                  </a:cubicBezTo>
                  <a:cubicBezTo>
                    <a:pt x="214" y="155"/>
                    <a:pt x="215" y="154"/>
                    <a:pt x="215" y="153"/>
                  </a:cubicBezTo>
                  <a:cubicBezTo>
                    <a:pt x="215" y="147"/>
                    <a:pt x="209" y="147"/>
                    <a:pt x="207" y="147"/>
                  </a:cubicBezTo>
                  <a:cubicBezTo>
                    <a:pt x="192" y="147"/>
                    <a:pt x="192" y="147"/>
                    <a:pt x="192" y="147"/>
                  </a:cubicBezTo>
                  <a:cubicBezTo>
                    <a:pt x="192" y="137"/>
                    <a:pt x="192" y="137"/>
                    <a:pt x="192" y="137"/>
                  </a:cubicBezTo>
                  <a:cubicBezTo>
                    <a:pt x="192" y="131"/>
                    <a:pt x="188" y="128"/>
                    <a:pt x="184" y="128"/>
                  </a:cubicBezTo>
                  <a:cubicBezTo>
                    <a:pt x="165" y="128"/>
                    <a:pt x="165" y="128"/>
                    <a:pt x="165" y="128"/>
                  </a:cubicBezTo>
                  <a:cubicBezTo>
                    <a:pt x="163" y="121"/>
                    <a:pt x="163" y="121"/>
                    <a:pt x="163" y="121"/>
                  </a:cubicBezTo>
                  <a:cubicBezTo>
                    <a:pt x="162" y="115"/>
                    <a:pt x="159" y="115"/>
                    <a:pt x="154" y="115"/>
                  </a:cubicBezTo>
                  <a:cubicBezTo>
                    <a:pt x="147" y="115"/>
                    <a:pt x="147" y="115"/>
                    <a:pt x="147" y="115"/>
                  </a:cubicBezTo>
                  <a:cubicBezTo>
                    <a:pt x="145" y="115"/>
                    <a:pt x="139" y="115"/>
                    <a:pt x="139" y="120"/>
                  </a:cubicBezTo>
                  <a:cubicBezTo>
                    <a:pt x="142" y="128"/>
                    <a:pt x="142" y="128"/>
                    <a:pt x="142" y="128"/>
                  </a:cubicBezTo>
                  <a:cubicBezTo>
                    <a:pt x="127" y="128"/>
                    <a:pt x="127" y="128"/>
                    <a:pt x="127" y="128"/>
                  </a:cubicBezTo>
                  <a:cubicBezTo>
                    <a:pt x="121" y="128"/>
                    <a:pt x="118" y="133"/>
                    <a:pt x="118" y="137"/>
                  </a:cubicBezTo>
                  <a:cubicBezTo>
                    <a:pt x="118" y="147"/>
                    <a:pt x="118" y="147"/>
                    <a:pt x="118" y="147"/>
                  </a:cubicBezTo>
                  <a:cubicBezTo>
                    <a:pt x="108" y="147"/>
                    <a:pt x="108" y="147"/>
                    <a:pt x="108" y="147"/>
                  </a:cubicBezTo>
                  <a:cubicBezTo>
                    <a:pt x="105" y="147"/>
                    <a:pt x="100" y="147"/>
                    <a:pt x="100" y="155"/>
                  </a:cubicBezTo>
                  <a:cubicBezTo>
                    <a:pt x="100" y="158"/>
                    <a:pt x="100" y="158"/>
                    <a:pt x="100" y="158"/>
                  </a:cubicBezTo>
                  <a:cubicBezTo>
                    <a:pt x="9" y="158"/>
                    <a:pt x="9" y="158"/>
                    <a:pt x="9" y="158"/>
                  </a:cubicBezTo>
                  <a:cubicBezTo>
                    <a:pt x="10" y="156"/>
                    <a:pt x="12" y="154"/>
                    <a:pt x="15" y="149"/>
                  </a:cubicBezTo>
                  <a:cubicBezTo>
                    <a:pt x="75" y="65"/>
                    <a:pt x="75" y="65"/>
                    <a:pt x="75" y="65"/>
                  </a:cubicBezTo>
                  <a:cubicBezTo>
                    <a:pt x="77" y="67"/>
                    <a:pt x="79" y="68"/>
                    <a:pt x="81" y="69"/>
                  </a:cubicBezTo>
                  <a:cubicBezTo>
                    <a:pt x="86" y="70"/>
                    <a:pt x="91" y="68"/>
                    <a:pt x="95" y="64"/>
                  </a:cubicBezTo>
                  <a:cubicBezTo>
                    <a:pt x="100" y="58"/>
                    <a:pt x="104" y="55"/>
                    <a:pt x="108" y="55"/>
                  </a:cubicBezTo>
                  <a:cubicBezTo>
                    <a:pt x="113" y="56"/>
                    <a:pt x="117" y="61"/>
                    <a:pt x="120" y="65"/>
                  </a:cubicBezTo>
                  <a:cubicBezTo>
                    <a:pt x="123" y="70"/>
                    <a:pt x="128" y="73"/>
                    <a:pt x="133" y="73"/>
                  </a:cubicBezTo>
                  <a:cubicBezTo>
                    <a:pt x="133" y="73"/>
                    <a:pt x="133" y="73"/>
                    <a:pt x="134" y="73"/>
                  </a:cubicBezTo>
                  <a:cubicBezTo>
                    <a:pt x="141" y="73"/>
                    <a:pt x="148" y="67"/>
                    <a:pt x="152" y="58"/>
                  </a:cubicBezTo>
                  <a:cubicBezTo>
                    <a:pt x="154" y="54"/>
                    <a:pt x="155" y="52"/>
                    <a:pt x="157" y="51"/>
                  </a:cubicBezTo>
                  <a:cubicBezTo>
                    <a:pt x="229" y="151"/>
                    <a:pt x="229" y="151"/>
                    <a:pt x="229" y="151"/>
                  </a:cubicBezTo>
                  <a:cubicBezTo>
                    <a:pt x="231" y="154"/>
                    <a:pt x="233" y="156"/>
                    <a:pt x="234" y="158"/>
                  </a:cubicBezTo>
                  <a:lnTo>
                    <a:pt x="213" y="158"/>
                  </a:lnTo>
                  <a:close/>
                  <a:moveTo>
                    <a:pt x="165" y="164"/>
                  </a:moveTo>
                  <a:cubicBezTo>
                    <a:pt x="163" y="164"/>
                    <a:pt x="160" y="166"/>
                    <a:pt x="160" y="168"/>
                  </a:cubicBezTo>
                  <a:cubicBezTo>
                    <a:pt x="160" y="171"/>
                    <a:pt x="163" y="173"/>
                    <a:pt x="165" y="173"/>
                  </a:cubicBezTo>
                  <a:cubicBezTo>
                    <a:pt x="168" y="173"/>
                    <a:pt x="170" y="171"/>
                    <a:pt x="170" y="168"/>
                  </a:cubicBezTo>
                  <a:cubicBezTo>
                    <a:pt x="170" y="166"/>
                    <a:pt x="168" y="164"/>
                    <a:pt x="165" y="164"/>
                  </a:cubicBezTo>
                  <a:close/>
                  <a:moveTo>
                    <a:pt x="175" y="138"/>
                  </a:moveTo>
                  <a:cubicBezTo>
                    <a:pt x="168" y="138"/>
                    <a:pt x="168" y="138"/>
                    <a:pt x="168" y="138"/>
                  </a:cubicBezTo>
                  <a:cubicBezTo>
                    <a:pt x="168" y="145"/>
                    <a:pt x="168" y="145"/>
                    <a:pt x="168" y="145"/>
                  </a:cubicBezTo>
                  <a:cubicBezTo>
                    <a:pt x="175" y="145"/>
                    <a:pt x="175" y="145"/>
                    <a:pt x="175" y="145"/>
                  </a:cubicBezTo>
                  <a:lnTo>
                    <a:pt x="175" y="138"/>
                  </a:lnTo>
                  <a:close/>
                  <a:moveTo>
                    <a:pt x="182" y="164"/>
                  </a:moveTo>
                  <a:cubicBezTo>
                    <a:pt x="179" y="164"/>
                    <a:pt x="177" y="166"/>
                    <a:pt x="177" y="168"/>
                  </a:cubicBezTo>
                  <a:cubicBezTo>
                    <a:pt x="177" y="171"/>
                    <a:pt x="179" y="173"/>
                    <a:pt x="182" y="173"/>
                  </a:cubicBezTo>
                  <a:cubicBezTo>
                    <a:pt x="185" y="173"/>
                    <a:pt x="187" y="171"/>
                    <a:pt x="187" y="168"/>
                  </a:cubicBezTo>
                  <a:cubicBezTo>
                    <a:pt x="187" y="166"/>
                    <a:pt x="185" y="164"/>
                    <a:pt x="182" y="164"/>
                  </a:cubicBez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2" name="Line 6"/>
            <p:cNvSpPr>
              <a:spLocks noChangeShapeType="1"/>
            </p:cNvSpPr>
            <p:nvPr userDrawn="1"/>
          </p:nvSpPr>
          <p:spPr bwMode="auto">
            <a:xfrm>
              <a:off x="3371" y="2130"/>
              <a:ext cx="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3" name="Freeform 7"/>
            <p:cNvSpPr>
              <a:spLocks/>
            </p:cNvSpPr>
            <p:nvPr userDrawn="1"/>
          </p:nvSpPr>
          <p:spPr bwMode="auto">
            <a:xfrm>
              <a:off x="2729" y="2176"/>
              <a:ext cx="119" cy="119"/>
            </a:xfrm>
            <a:custGeom>
              <a:avLst/>
              <a:gdLst>
                <a:gd name="T0" fmla="*/ 119 w 119"/>
                <a:gd name="T1" fmla="*/ 9 h 119"/>
                <a:gd name="T2" fmla="*/ 119 w 119"/>
                <a:gd name="T3" fmla="*/ 109 h 119"/>
                <a:gd name="T4" fmla="*/ 119 w 119"/>
                <a:gd name="T5" fmla="*/ 119 h 119"/>
                <a:gd name="T6" fmla="*/ 107 w 119"/>
                <a:gd name="T7" fmla="*/ 119 h 119"/>
                <a:gd name="T8" fmla="*/ 10 w 119"/>
                <a:gd name="T9" fmla="*/ 119 h 119"/>
                <a:gd name="T10" fmla="*/ 0 w 119"/>
                <a:gd name="T11" fmla="*/ 119 h 119"/>
                <a:gd name="T12" fmla="*/ 0 w 119"/>
                <a:gd name="T13" fmla="*/ 109 h 119"/>
                <a:gd name="T14" fmla="*/ 0 w 119"/>
                <a:gd name="T15" fmla="*/ 9 h 119"/>
                <a:gd name="T16" fmla="*/ 0 w 119"/>
                <a:gd name="T17" fmla="*/ 0 h 119"/>
                <a:gd name="T18" fmla="*/ 10 w 119"/>
                <a:gd name="T19" fmla="*/ 0 h 119"/>
                <a:gd name="T20" fmla="*/ 107 w 119"/>
                <a:gd name="T21" fmla="*/ 0 h 119"/>
                <a:gd name="T22" fmla="*/ 119 w 119"/>
                <a:gd name="T23" fmla="*/ 0 h 119"/>
                <a:gd name="T24" fmla="*/ 119 w 119"/>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119">
                  <a:moveTo>
                    <a:pt x="119" y="9"/>
                  </a:moveTo>
                  <a:lnTo>
                    <a:pt x="119" y="109"/>
                  </a:lnTo>
                  <a:lnTo>
                    <a:pt x="119" y="119"/>
                  </a:lnTo>
                  <a:lnTo>
                    <a:pt x="107" y="119"/>
                  </a:lnTo>
                  <a:lnTo>
                    <a:pt x="10" y="119"/>
                  </a:lnTo>
                  <a:lnTo>
                    <a:pt x="0" y="119"/>
                  </a:lnTo>
                  <a:lnTo>
                    <a:pt x="0" y="109"/>
                  </a:lnTo>
                  <a:lnTo>
                    <a:pt x="0" y="9"/>
                  </a:lnTo>
                  <a:lnTo>
                    <a:pt x="0" y="0"/>
                  </a:lnTo>
                  <a:lnTo>
                    <a:pt x="10" y="0"/>
                  </a:lnTo>
                  <a:lnTo>
                    <a:pt x="107" y="0"/>
                  </a:lnTo>
                  <a:lnTo>
                    <a:pt x="119" y="0"/>
                  </a:lnTo>
                  <a:lnTo>
                    <a:pt x="119"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4" name="Freeform 8"/>
            <p:cNvSpPr>
              <a:spLocks/>
            </p:cNvSpPr>
            <p:nvPr userDrawn="1"/>
          </p:nvSpPr>
          <p:spPr bwMode="auto">
            <a:xfrm>
              <a:off x="2729" y="2176"/>
              <a:ext cx="119" cy="119"/>
            </a:xfrm>
            <a:custGeom>
              <a:avLst/>
              <a:gdLst>
                <a:gd name="T0" fmla="*/ 119 w 119"/>
                <a:gd name="T1" fmla="*/ 9 h 119"/>
                <a:gd name="T2" fmla="*/ 119 w 119"/>
                <a:gd name="T3" fmla="*/ 109 h 119"/>
                <a:gd name="T4" fmla="*/ 119 w 119"/>
                <a:gd name="T5" fmla="*/ 119 h 119"/>
                <a:gd name="T6" fmla="*/ 107 w 119"/>
                <a:gd name="T7" fmla="*/ 119 h 119"/>
                <a:gd name="T8" fmla="*/ 10 w 119"/>
                <a:gd name="T9" fmla="*/ 119 h 119"/>
                <a:gd name="T10" fmla="*/ 0 w 119"/>
                <a:gd name="T11" fmla="*/ 119 h 119"/>
                <a:gd name="T12" fmla="*/ 0 w 119"/>
                <a:gd name="T13" fmla="*/ 109 h 119"/>
                <a:gd name="T14" fmla="*/ 0 w 119"/>
                <a:gd name="T15" fmla="*/ 9 h 119"/>
                <a:gd name="T16" fmla="*/ 0 w 119"/>
                <a:gd name="T17" fmla="*/ 0 h 119"/>
                <a:gd name="T18" fmla="*/ 10 w 119"/>
                <a:gd name="T19" fmla="*/ 0 h 119"/>
                <a:gd name="T20" fmla="*/ 107 w 119"/>
                <a:gd name="T21" fmla="*/ 0 h 119"/>
                <a:gd name="T22" fmla="*/ 119 w 119"/>
                <a:gd name="T23" fmla="*/ 0 h 119"/>
                <a:gd name="T24" fmla="*/ 119 w 119"/>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119">
                  <a:moveTo>
                    <a:pt x="119" y="9"/>
                  </a:moveTo>
                  <a:lnTo>
                    <a:pt x="119" y="109"/>
                  </a:lnTo>
                  <a:lnTo>
                    <a:pt x="119" y="119"/>
                  </a:lnTo>
                  <a:lnTo>
                    <a:pt x="107" y="119"/>
                  </a:lnTo>
                  <a:lnTo>
                    <a:pt x="10" y="119"/>
                  </a:lnTo>
                  <a:lnTo>
                    <a:pt x="0" y="119"/>
                  </a:lnTo>
                  <a:lnTo>
                    <a:pt x="0" y="109"/>
                  </a:lnTo>
                  <a:lnTo>
                    <a:pt x="0" y="9"/>
                  </a:lnTo>
                  <a:lnTo>
                    <a:pt x="0" y="0"/>
                  </a:lnTo>
                  <a:lnTo>
                    <a:pt x="10" y="0"/>
                  </a:lnTo>
                  <a:lnTo>
                    <a:pt x="107" y="0"/>
                  </a:lnTo>
                  <a:lnTo>
                    <a:pt x="119" y="0"/>
                  </a:lnTo>
                  <a:lnTo>
                    <a:pt x="119" y="9"/>
                  </a:lnTo>
                  <a:close/>
                </a:path>
              </a:pathLst>
            </a:custGeom>
            <a:noFill/>
            <a:ln w="1111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5" name="Freeform 9"/>
            <p:cNvSpPr>
              <a:spLocks/>
            </p:cNvSpPr>
            <p:nvPr userDrawn="1"/>
          </p:nvSpPr>
          <p:spPr bwMode="auto">
            <a:xfrm>
              <a:off x="2611" y="2295"/>
              <a:ext cx="353" cy="355"/>
            </a:xfrm>
            <a:custGeom>
              <a:avLst/>
              <a:gdLst>
                <a:gd name="T0" fmla="*/ 353 w 353"/>
                <a:gd name="T1" fmla="*/ 9 h 355"/>
                <a:gd name="T2" fmla="*/ 353 w 353"/>
                <a:gd name="T3" fmla="*/ 343 h 355"/>
                <a:gd name="T4" fmla="*/ 353 w 353"/>
                <a:gd name="T5" fmla="*/ 355 h 355"/>
                <a:gd name="T6" fmla="*/ 343 w 353"/>
                <a:gd name="T7" fmla="*/ 355 h 355"/>
                <a:gd name="T8" fmla="*/ 9 w 353"/>
                <a:gd name="T9" fmla="*/ 355 h 355"/>
                <a:gd name="T10" fmla="*/ 0 w 353"/>
                <a:gd name="T11" fmla="*/ 355 h 355"/>
                <a:gd name="T12" fmla="*/ 0 w 353"/>
                <a:gd name="T13" fmla="*/ 343 h 355"/>
                <a:gd name="T14" fmla="*/ 0 w 353"/>
                <a:gd name="T15" fmla="*/ 9 h 355"/>
                <a:gd name="T16" fmla="*/ 0 w 353"/>
                <a:gd name="T17" fmla="*/ 0 h 355"/>
                <a:gd name="T18" fmla="*/ 9 w 353"/>
                <a:gd name="T19" fmla="*/ 0 h 355"/>
                <a:gd name="T20" fmla="*/ 343 w 353"/>
                <a:gd name="T21" fmla="*/ 0 h 355"/>
                <a:gd name="T22" fmla="*/ 353 w 353"/>
                <a:gd name="T23" fmla="*/ 0 h 355"/>
                <a:gd name="T24" fmla="*/ 353 w 353"/>
                <a:gd name="T25" fmla="*/ 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355">
                  <a:moveTo>
                    <a:pt x="353" y="9"/>
                  </a:moveTo>
                  <a:lnTo>
                    <a:pt x="353" y="343"/>
                  </a:lnTo>
                  <a:lnTo>
                    <a:pt x="353" y="355"/>
                  </a:lnTo>
                  <a:lnTo>
                    <a:pt x="343" y="355"/>
                  </a:lnTo>
                  <a:lnTo>
                    <a:pt x="9" y="355"/>
                  </a:lnTo>
                  <a:lnTo>
                    <a:pt x="0" y="355"/>
                  </a:lnTo>
                  <a:lnTo>
                    <a:pt x="0" y="343"/>
                  </a:lnTo>
                  <a:lnTo>
                    <a:pt x="0" y="9"/>
                  </a:lnTo>
                  <a:lnTo>
                    <a:pt x="0" y="0"/>
                  </a:lnTo>
                  <a:lnTo>
                    <a:pt x="9" y="0"/>
                  </a:lnTo>
                  <a:lnTo>
                    <a:pt x="343" y="0"/>
                  </a:lnTo>
                  <a:lnTo>
                    <a:pt x="353" y="0"/>
                  </a:lnTo>
                  <a:lnTo>
                    <a:pt x="353" y="9"/>
                  </a:lnTo>
                  <a:close/>
                </a:path>
              </a:pathLst>
            </a:custGeom>
            <a:solidFill>
              <a:srgbClr val="FBD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6" name="Freeform 10"/>
            <p:cNvSpPr>
              <a:spLocks/>
            </p:cNvSpPr>
            <p:nvPr userDrawn="1"/>
          </p:nvSpPr>
          <p:spPr bwMode="auto">
            <a:xfrm>
              <a:off x="2611" y="2295"/>
              <a:ext cx="353" cy="355"/>
            </a:xfrm>
            <a:custGeom>
              <a:avLst/>
              <a:gdLst>
                <a:gd name="T0" fmla="*/ 353 w 353"/>
                <a:gd name="T1" fmla="*/ 9 h 355"/>
                <a:gd name="T2" fmla="*/ 353 w 353"/>
                <a:gd name="T3" fmla="*/ 343 h 355"/>
                <a:gd name="T4" fmla="*/ 353 w 353"/>
                <a:gd name="T5" fmla="*/ 355 h 355"/>
                <a:gd name="T6" fmla="*/ 343 w 353"/>
                <a:gd name="T7" fmla="*/ 355 h 355"/>
                <a:gd name="T8" fmla="*/ 9 w 353"/>
                <a:gd name="T9" fmla="*/ 355 h 355"/>
                <a:gd name="T10" fmla="*/ 0 w 353"/>
                <a:gd name="T11" fmla="*/ 355 h 355"/>
                <a:gd name="T12" fmla="*/ 0 w 353"/>
                <a:gd name="T13" fmla="*/ 343 h 355"/>
                <a:gd name="T14" fmla="*/ 0 w 353"/>
                <a:gd name="T15" fmla="*/ 9 h 355"/>
                <a:gd name="T16" fmla="*/ 0 w 353"/>
                <a:gd name="T17" fmla="*/ 0 h 355"/>
                <a:gd name="T18" fmla="*/ 9 w 353"/>
                <a:gd name="T19" fmla="*/ 0 h 355"/>
                <a:gd name="T20" fmla="*/ 343 w 353"/>
                <a:gd name="T21" fmla="*/ 0 h 355"/>
                <a:gd name="T22" fmla="*/ 353 w 353"/>
                <a:gd name="T23" fmla="*/ 0 h 355"/>
                <a:gd name="T24" fmla="*/ 353 w 353"/>
                <a:gd name="T25" fmla="*/ 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355">
                  <a:moveTo>
                    <a:pt x="353" y="9"/>
                  </a:moveTo>
                  <a:lnTo>
                    <a:pt x="353" y="343"/>
                  </a:lnTo>
                  <a:lnTo>
                    <a:pt x="353" y="355"/>
                  </a:lnTo>
                  <a:lnTo>
                    <a:pt x="343" y="355"/>
                  </a:lnTo>
                  <a:lnTo>
                    <a:pt x="9" y="355"/>
                  </a:lnTo>
                  <a:lnTo>
                    <a:pt x="0" y="355"/>
                  </a:lnTo>
                  <a:lnTo>
                    <a:pt x="0" y="343"/>
                  </a:lnTo>
                  <a:lnTo>
                    <a:pt x="0" y="9"/>
                  </a:lnTo>
                  <a:lnTo>
                    <a:pt x="0" y="0"/>
                  </a:lnTo>
                  <a:lnTo>
                    <a:pt x="9" y="0"/>
                  </a:lnTo>
                  <a:lnTo>
                    <a:pt x="343" y="0"/>
                  </a:lnTo>
                  <a:lnTo>
                    <a:pt x="353" y="0"/>
                  </a:lnTo>
                  <a:lnTo>
                    <a:pt x="353" y="9"/>
                  </a:lnTo>
                  <a:close/>
                </a:path>
              </a:pathLst>
            </a:custGeom>
            <a:noFill/>
            <a:ln w="1111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7" name="Freeform 11"/>
            <p:cNvSpPr>
              <a:spLocks noEditPoints="1"/>
            </p:cNvSpPr>
            <p:nvPr userDrawn="1"/>
          </p:nvSpPr>
          <p:spPr bwMode="auto">
            <a:xfrm>
              <a:off x="2668" y="2357"/>
              <a:ext cx="208" cy="255"/>
            </a:xfrm>
            <a:custGeom>
              <a:avLst/>
              <a:gdLst>
                <a:gd name="T0" fmla="*/ 60 w 88"/>
                <a:gd name="T1" fmla="*/ 98 h 107"/>
                <a:gd name="T2" fmla="*/ 78 w 88"/>
                <a:gd name="T3" fmla="*/ 103 h 107"/>
                <a:gd name="T4" fmla="*/ 83 w 88"/>
                <a:gd name="T5" fmla="*/ 85 h 107"/>
                <a:gd name="T6" fmla="*/ 66 w 88"/>
                <a:gd name="T7" fmla="*/ 79 h 107"/>
                <a:gd name="T8" fmla="*/ 59 w 88"/>
                <a:gd name="T9" fmla="*/ 67 h 107"/>
                <a:gd name="T10" fmla="*/ 56 w 88"/>
                <a:gd name="T11" fmla="*/ 68 h 107"/>
                <a:gd name="T12" fmla="*/ 64 w 88"/>
                <a:gd name="T13" fmla="*/ 80 h 107"/>
                <a:gd name="T14" fmla="*/ 60 w 88"/>
                <a:gd name="T15" fmla="*/ 98 h 107"/>
                <a:gd name="T16" fmla="*/ 14 w 88"/>
                <a:gd name="T17" fmla="*/ 66 h 107"/>
                <a:gd name="T18" fmla="*/ 27 w 88"/>
                <a:gd name="T19" fmla="*/ 73 h 107"/>
                <a:gd name="T20" fmla="*/ 34 w 88"/>
                <a:gd name="T21" fmla="*/ 62 h 107"/>
                <a:gd name="T22" fmla="*/ 41 w 88"/>
                <a:gd name="T23" fmla="*/ 60 h 107"/>
                <a:gd name="T24" fmla="*/ 41 w 88"/>
                <a:gd name="T25" fmla="*/ 58 h 107"/>
                <a:gd name="T26" fmla="*/ 33 w 88"/>
                <a:gd name="T27" fmla="*/ 60 h 107"/>
                <a:gd name="T28" fmla="*/ 21 w 88"/>
                <a:gd name="T29" fmla="*/ 54 h 107"/>
                <a:gd name="T30" fmla="*/ 14 w 88"/>
                <a:gd name="T31" fmla="*/ 66 h 107"/>
                <a:gd name="T32" fmla="*/ 41 w 88"/>
                <a:gd name="T33" fmla="*/ 27 h 107"/>
                <a:gd name="T34" fmla="*/ 25 w 88"/>
                <a:gd name="T35" fmla="*/ 4 h 107"/>
                <a:gd name="T36" fmla="*/ 2 w 88"/>
                <a:gd name="T37" fmla="*/ 19 h 107"/>
                <a:gd name="T38" fmla="*/ 18 w 88"/>
                <a:gd name="T39" fmla="*/ 42 h 107"/>
                <a:gd name="T40" fmla="*/ 33 w 88"/>
                <a:gd name="T41" fmla="*/ 39 h 107"/>
                <a:gd name="T42" fmla="*/ 42 w 88"/>
                <a:gd name="T43" fmla="*/ 48 h 107"/>
                <a:gd name="T44" fmla="*/ 46 w 88"/>
                <a:gd name="T45" fmla="*/ 44 h 107"/>
                <a:gd name="T46" fmla="*/ 37 w 88"/>
                <a:gd name="T47" fmla="*/ 35 h 107"/>
                <a:gd name="T48" fmla="*/ 41 w 88"/>
                <a:gd name="T49" fmla="*/ 27 h 107"/>
                <a:gd name="T50" fmla="*/ 58 w 88"/>
                <a:gd name="T51" fmla="*/ 46 h 107"/>
                <a:gd name="T52" fmla="*/ 44 w 88"/>
                <a:gd name="T53" fmla="*/ 50 h 107"/>
                <a:gd name="T54" fmla="*/ 49 w 88"/>
                <a:gd name="T55" fmla="*/ 64 h 107"/>
                <a:gd name="T56" fmla="*/ 63 w 88"/>
                <a:gd name="T57" fmla="*/ 60 h 107"/>
                <a:gd name="T58" fmla="*/ 58 w 88"/>
                <a:gd name="T59" fmla="*/ 46 h 107"/>
                <a:gd name="T60" fmla="*/ 79 w 88"/>
                <a:gd name="T61" fmla="*/ 3 h 107"/>
                <a:gd name="T62" fmla="*/ 61 w 88"/>
                <a:gd name="T63" fmla="*/ 9 h 107"/>
                <a:gd name="T64" fmla="*/ 66 w 88"/>
                <a:gd name="T65" fmla="*/ 26 h 107"/>
                <a:gd name="T66" fmla="*/ 57 w 88"/>
                <a:gd name="T67" fmla="*/ 42 h 107"/>
                <a:gd name="T68" fmla="*/ 60 w 88"/>
                <a:gd name="T69" fmla="*/ 43 h 107"/>
                <a:gd name="T70" fmla="*/ 60 w 88"/>
                <a:gd name="T71" fmla="*/ 43 h 107"/>
                <a:gd name="T72" fmla="*/ 68 w 88"/>
                <a:gd name="T73" fmla="*/ 28 h 107"/>
                <a:gd name="T74" fmla="*/ 85 w 88"/>
                <a:gd name="T75" fmla="*/ 21 h 107"/>
                <a:gd name="T76" fmla="*/ 79 w 88"/>
                <a:gd name="T77"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107">
                  <a:moveTo>
                    <a:pt x="60" y="98"/>
                  </a:moveTo>
                  <a:cubicBezTo>
                    <a:pt x="63" y="104"/>
                    <a:pt x="72" y="107"/>
                    <a:pt x="78" y="103"/>
                  </a:cubicBezTo>
                  <a:cubicBezTo>
                    <a:pt x="85" y="99"/>
                    <a:pt x="87" y="91"/>
                    <a:pt x="83" y="85"/>
                  </a:cubicBezTo>
                  <a:cubicBezTo>
                    <a:pt x="80" y="78"/>
                    <a:pt x="72" y="76"/>
                    <a:pt x="66" y="79"/>
                  </a:cubicBezTo>
                  <a:cubicBezTo>
                    <a:pt x="59" y="67"/>
                    <a:pt x="59" y="67"/>
                    <a:pt x="59" y="67"/>
                  </a:cubicBezTo>
                  <a:cubicBezTo>
                    <a:pt x="58" y="67"/>
                    <a:pt x="57" y="67"/>
                    <a:pt x="56" y="68"/>
                  </a:cubicBezTo>
                  <a:cubicBezTo>
                    <a:pt x="64" y="80"/>
                    <a:pt x="64" y="80"/>
                    <a:pt x="64" y="80"/>
                  </a:cubicBezTo>
                  <a:cubicBezTo>
                    <a:pt x="58" y="84"/>
                    <a:pt x="56" y="92"/>
                    <a:pt x="60" y="98"/>
                  </a:cubicBezTo>
                  <a:moveTo>
                    <a:pt x="14" y="66"/>
                  </a:moveTo>
                  <a:cubicBezTo>
                    <a:pt x="16" y="71"/>
                    <a:pt x="21" y="74"/>
                    <a:pt x="27" y="73"/>
                  </a:cubicBezTo>
                  <a:cubicBezTo>
                    <a:pt x="32" y="72"/>
                    <a:pt x="35" y="67"/>
                    <a:pt x="34" y="62"/>
                  </a:cubicBezTo>
                  <a:cubicBezTo>
                    <a:pt x="41" y="60"/>
                    <a:pt x="41" y="60"/>
                    <a:pt x="41" y="60"/>
                  </a:cubicBezTo>
                  <a:cubicBezTo>
                    <a:pt x="41" y="59"/>
                    <a:pt x="41" y="58"/>
                    <a:pt x="41" y="58"/>
                  </a:cubicBezTo>
                  <a:cubicBezTo>
                    <a:pt x="33" y="60"/>
                    <a:pt x="33" y="60"/>
                    <a:pt x="33" y="60"/>
                  </a:cubicBezTo>
                  <a:cubicBezTo>
                    <a:pt x="31" y="55"/>
                    <a:pt x="26" y="52"/>
                    <a:pt x="21" y="54"/>
                  </a:cubicBezTo>
                  <a:cubicBezTo>
                    <a:pt x="16" y="55"/>
                    <a:pt x="13" y="61"/>
                    <a:pt x="14" y="66"/>
                  </a:cubicBezTo>
                  <a:moveTo>
                    <a:pt x="41" y="27"/>
                  </a:moveTo>
                  <a:cubicBezTo>
                    <a:pt x="43" y="16"/>
                    <a:pt x="36" y="6"/>
                    <a:pt x="25" y="4"/>
                  </a:cubicBezTo>
                  <a:cubicBezTo>
                    <a:pt x="15" y="2"/>
                    <a:pt x="5" y="9"/>
                    <a:pt x="2" y="19"/>
                  </a:cubicBezTo>
                  <a:cubicBezTo>
                    <a:pt x="0" y="30"/>
                    <a:pt x="7" y="40"/>
                    <a:pt x="18" y="42"/>
                  </a:cubicBezTo>
                  <a:cubicBezTo>
                    <a:pt x="23" y="43"/>
                    <a:pt x="28" y="42"/>
                    <a:pt x="33" y="39"/>
                  </a:cubicBezTo>
                  <a:cubicBezTo>
                    <a:pt x="42" y="48"/>
                    <a:pt x="42" y="48"/>
                    <a:pt x="42" y="48"/>
                  </a:cubicBezTo>
                  <a:cubicBezTo>
                    <a:pt x="43" y="47"/>
                    <a:pt x="45" y="45"/>
                    <a:pt x="46" y="44"/>
                  </a:cubicBezTo>
                  <a:cubicBezTo>
                    <a:pt x="37" y="35"/>
                    <a:pt x="37" y="35"/>
                    <a:pt x="37" y="35"/>
                  </a:cubicBezTo>
                  <a:cubicBezTo>
                    <a:pt x="39" y="32"/>
                    <a:pt x="40" y="30"/>
                    <a:pt x="41" y="27"/>
                  </a:cubicBezTo>
                  <a:moveTo>
                    <a:pt x="58" y="46"/>
                  </a:moveTo>
                  <a:cubicBezTo>
                    <a:pt x="53" y="43"/>
                    <a:pt x="47" y="45"/>
                    <a:pt x="44" y="50"/>
                  </a:cubicBezTo>
                  <a:cubicBezTo>
                    <a:pt x="42" y="55"/>
                    <a:pt x="44" y="62"/>
                    <a:pt x="49" y="64"/>
                  </a:cubicBezTo>
                  <a:cubicBezTo>
                    <a:pt x="54" y="67"/>
                    <a:pt x="60" y="65"/>
                    <a:pt x="63" y="60"/>
                  </a:cubicBezTo>
                  <a:cubicBezTo>
                    <a:pt x="65" y="55"/>
                    <a:pt x="63" y="48"/>
                    <a:pt x="58" y="46"/>
                  </a:cubicBezTo>
                  <a:moveTo>
                    <a:pt x="79" y="3"/>
                  </a:moveTo>
                  <a:cubicBezTo>
                    <a:pt x="72" y="0"/>
                    <a:pt x="64" y="2"/>
                    <a:pt x="61" y="9"/>
                  </a:cubicBezTo>
                  <a:cubicBezTo>
                    <a:pt x="58" y="15"/>
                    <a:pt x="60" y="23"/>
                    <a:pt x="66" y="26"/>
                  </a:cubicBezTo>
                  <a:cubicBezTo>
                    <a:pt x="57" y="42"/>
                    <a:pt x="57" y="42"/>
                    <a:pt x="57" y="42"/>
                  </a:cubicBezTo>
                  <a:cubicBezTo>
                    <a:pt x="58" y="43"/>
                    <a:pt x="59" y="43"/>
                    <a:pt x="60" y="43"/>
                  </a:cubicBezTo>
                  <a:cubicBezTo>
                    <a:pt x="60" y="43"/>
                    <a:pt x="60" y="43"/>
                    <a:pt x="60" y="43"/>
                  </a:cubicBezTo>
                  <a:cubicBezTo>
                    <a:pt x="68" y="28"/>
                    <a:pt x="68" y="28"/>
                    <a:pt x="68" y="28"/>
                  </a:cubicBezTo>
                  <a:cubicBezTo>
                    <a:pt x="74" y="30"/>
                    <a:pt x="82" y="27"/>
                    <a:pt x="85" y="21"/>
                  </a:cubicBezTo>
                  <a:cubicBezTo>
                    <a:pt x="88" y="14"/>
                    <a:pt x="86" y="6"/>
                    <a:pt x="79"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8" name="Freeform 12"/>
            <p:cNvSpPr>
              <a:spLocks/>
            </p:cNvSpPr>
            <p:nvPr userDrawn="1"/>
          </p:nvSpPr>
          <p:spPr bwMode="auto">
            <a:xfrm>
              <a:off x="2964" y="2295"/>
              <a:ext cx="246" cy="248"/>
            </a:xfrm>
            <a:custGeom>
              <a:avLst/>
              <a:gdLst>
                <a:gd name="T0" fmla="*/ 246 w 246"/>
                <a:gd name="T1" fmla="*/ 9 h 248"/>
                <a:gd name="T2" fmla="*/ 246 w 246"/>
                <a:gd name="T3" fmla="*/ 238 h 248"/>
                <a:gd name="T4" fmla="*/ 246 w 246"/>
                <a:gd name="T5" fmla="*/ 248 h 248"/>
                <a:gd name="T6" fmla="*/ 237 w 246"/>
                <a:gd name="T7" fmla="*/ 248 h 248"/>
                <a:gd name="T8" fmla="*/ 9 w 246"/>
                <a:gd name="T9" fmla="*/ 248 h 248"/>
                <a:gd name="T10" fmla="*/ 0 w 246"/>
                <a:gd name="T11" fmla="*/ 248 h 248"/>
                <a:gd name="T12" fmla="*/ 0 w 246"/>
                <a:gd name="T13" fmla="*/ 238 h 248"/>
                <a:gd name="T14" fmla="*/ 0 w 246"/>
                <a:gd name="T15" fmla="*/ 9 h 248"/>
                <a:gd name="T16" fmla="*/ 0 w 246"/>
                <a:gd name="T17" fmla="*/ 0 h 248"/>
                <a:gd name="T18" fmla="*/ 9 w 246"/>
                <a:gd name="T19" fmla="*/ 0 h 248"/>
                <a:gd name="T20" fmla="*/ 237 w 246"/>
                <a:gd name="T21" fmla="*/ 0 h 248"/>
                <a:gd name="T22" fmla="*/ 246 w 246"/>
                <a:gd name="T23" fmla="*/ 0 h 248"/>
                <a:gd name="T24" fmla="*/ 246 w 246"/>
                <a:gd name="T25" fmla="*/ 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8">
                  <a:moveTo>
                    <a:pt x="246" y="9"/>
                  </a:moveTo>
                  <a:lnTo>
                    <a:pt x="246" y="238"/>
                  </a:lnTo>
                  <a:lnTo>
                    <a:pt x="246" y="248"/>
                  </a:lnTo>
                  <a:lnTo>
                    <a:pt x="237" y="248"/>
                  </a:lnTo>
                  <a:lnTo>
                    <a:pt x="9" y="248"/>
                  </a:lnTo>
                  <a:lnTo>
                    <a:pt x="0" y="248"/>
                  </a:lnTo>
                  <a:lnTo>
                    <a:pt x="0" y="238"/>
                  </a:lnTo>
                  <a:lnTo>
                    <a:pt x="0" y="9"/>
                  </a:lnTo>
                  <a:lnTo>
                    <a:pt x="0" y="0"/>
                  </a:lnTo>
                  <a:lnTo>
                    <a:pt x="9" y="0"/>
                  </a:lnTo>
                  <a:lnTo>
                    <a:pt x="237" y="0"/>
                  </a:lnTo>
                  <a:lnTo>
                    <a:pt x="246" y="0"/>
                  </a:lnTo>
                  <a:lnTo>
                    <a:pt x="246" y="9"/>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9" name="Freeform 13"/>
            <p:cNvSpPr>
              <a:spLocks/>
            </p:cNvSpPr>
            <p:nvPr userDrawn="1"/>
          </p:nvSpPr>
          <p:spPr bwMode="auto">
            <a:xfrm>
              <a:off x="2964" y="2295"/>
              <a:ext cx="246" cy="248"/>
            </a:xfrm>
            <a:custGeom>
              <a:avLst/>
              <a:gdLst>
                <a:gd name="T0" fmla="*/ 246 w 246"/>
                <a:gd name="T1" fmla="*/ 9 h 248"/>
                <a:gd name="T2" fmla="*/ 246 w 246"/>
                <a:gd name="T3" fmla="*/ 238 h 248"/>
                <a:gd name="T4" fmla="*/ 246 w 246"/>
                <a:gd name="T5" fmla="*/ 248 h 248"/>
                <a:gd name="T6" fmla="*/ 237 w 246"/>
                <a:gd name="T7" fmla="*/ 248 h 248"/>
                <a:gd name="T8" fmla="*/ 9 w 246"/>
                <a:gd name="T9" fmla="*/ 248 h 248"/>
                <a:gd name="T10" fmla="*/ 0 w 246"/>
                <a:gd name="T11" fmla="*/ 248 h 248"/>
                <a:gd name="T12" fmla="*/ 0 w 246"/>
                <a:gd name="T13" fmla="*/ 238 h 248"/>
                <a:gd name="T14" fmla="*/ 0 w 246"/>
                <a:gd name="T15" fmla="*/ 9 h 248"/>
                <a:gd name="T16" fmla="*/ 0 w 246"/>
                <a:gd name="T17" fmla="*/ 0 h 248"/>
                <a:gd name="T18" fmla="*/ 9 w 246"/>
                <a:gd name="T19" fmla="*/ 0 h 248"/>
                <a:gd name="T20" fmla="*/ 237 w 246"/>
                <a:gd name="T21" fmla="*/ 0 h 248"/>
                <a:gd name="T22" fmla="*/ 246 w 246"/>
                <a:gd name="T23" fmla="*/ 0 h 248"/>
                <a:gd name="T24" fmla="*/ 246 w 246"/>
                <a:gd name="T25" fmla="*/ 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8">
                  <a:moveTo>
                    <a:pt x="246" y="9"/>
                  </a:moveTo>
                  <a:lnTo>
                    <a:pt x="246" y="238"/>
                  </a:lnTo>
                  <a:lnTo>
                    <a:pt x="246" y="248"/>
                  </a:lnTo>
                  <a:lnTo>
                    <a:pt x="237" y="248"/>
                  </a:lnTo>
                  <a:lnTo>
                    <a:pt x="9" y="248"/>
                  </a:lnTo>
                  <a:lnTo>
                    <a:pt x="0" y="248"/>
                  </a:lnTo>
                  <a:lnTo>
                    <a:pt x="0" y="238"/>
                  </a:lnTo>
                  <a:lnTo>
                    <a:pt x="0" y="9"/>
                  </a:lnTo>
                  <a:lnTo>
                    <a:pt x="0" y="0"/>
                  </a:lnTo>
                  <a:lnTo>
                    <a:pt x="9" y="0"/>
                  </a:lnTo>
                  <a:lnTo>
                    <a:pt x="237" y="0"/>
                  </a:lnTo>
                  <a:lnTo>
                    <a:pt x="246" y="0"/>
                  </a:lnTo>
                  <a:lnTo>
                    <a:pt x="246" y="9"/>
                  </a:lnTo>
                  <a:close/>
                </a:path>
              </a:pathLst>
            </a:custGeom>
            <a:noFill/>
            <a:ln w="1111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0" name="Freeform 14"/>
            <p:cNvSpPr>
              <a:spLocks/>
            </p:cNvSpPr>
            <p:nvPr userDrawn="1"/>
          </p:nvSpPr>
          <p:spPr bwMode="auto">
            <a:xfrm>
              <a:off x="3002" y="2378"/>
              <a:ext cx="170" cy="84"/>
            </a:xfrm>
            <a:custGeom>
              <a:avLst/>
              <a:gdLst>
                <a:gd name="T0" fmla="*/ 59 w 72"/>
                <a:gd name="T1" fmla="*/ 9 h 35"/>
                <a:gd name="T2" fmla="*/ 52 w 72"/>
                <a:gd name="T3" fmla="*/ 11 h 35"/>
                <a:gd name="T4" fmla="*/ 34 w 72"/>
                <a:gd name="T5" fmla="*/ 0 h 35"/>
                <a:gd name="T6" fmla="*/ 14 w 72"/>
                <a:gd name="T7" fmla="*/ 15 h 35"/>
                <a:gd name="T8" fmla="*/ 10 w 72"/>
                <a:gd name="T9" fmla="*/ 14 h 35"/>
                <a:gd name="T10" fmla="*/ 0 w 72"/>
                <a:gd name="T11" fmla="*/ 24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4"/>
                    <a:pt x="42" y="0"/>
                    <a:pt x="34" y="0"/>
                  </a:cubicBezTo>
                  <a:cubicBezTo>
                    <a:pt x="24" y="0"/>
                    <a:pt x="16" y="6"/>
                    <a:pt x="14" y="15"/>
                  </a:cubicBezTo>
                  <a:cubicBezTo>
                    <a:pt x="13" y="15"/>
                    <a:pt x="11" y="14"/>
                    <a:pt x="10" y="14"/>
                  </a:cubicBezTo>
                  <a:cubicBezTo>
                    <a:pt x="4" y="14"/>
                    <a:pt x="0" y="19"/>
                    <a:pt x="0" y="24"/>
                  </a:cubicBezTo>
                  <a:cubicBezTo>
                    <a:pt x="0" y="30"/>
                    <a:pt x="4"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1" name="Rectangle 15"/>
            <p:cNvSpPr>
              <a:spLocks noChangeArrowheads="1"/>
            </p:cNvSpPr>
            <p:nvPr userDrawn="1"/>
          </p:nvSpPr>
          <p:spPr bwMode="auto">
            <a:xfrm>
              <a:off x="2857" y="2021"/>
              <a:ext cx="263" cy="264"/>
            </a:xfrm>
            <a:prstGeom prst="rect">
              <a:avLst/>
            </a:prstGeom>
            <a:solidFill>
              <a:srgbClr val="66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2" name="Freeform 16"/>
            <p:cNvSpPr>
              <a:spLocks/>
            </p:cNvSpPr>
            <p:nvPr userDrawn="1"/>
          </p:nvSpPr>
          <p:spPr bwMode="auto">
            <a:xfrm>
              <a:off x="2907" y="2080"/>
              <a:ext cx="163" cy="162"/>
            </a:xfrm>
            <a:custGeom>
              <a:avLst/>
              <a:gdLst>
                <a:gd name="T0" fmla="*/ 60 w 69"/>
                <a:gd name="T1" fmla="*/ 0 h 68"/>
                <a:gd name="T2" fmla="*/ 9 w 69"/>
                <a:gd name="T3" fmla="*/ 0 h 68"/>
                <a:gd name="T4" fmla="*/ 0 w 69"/>
                <a:gd name="T5" fmla="*/ 9 h 68"/>
                <a:gd name="T6" fmla="*/ 0 w 69"/>
                <a:gd name="T7" fmla="*/ 42 h 68"/>
                <a:gd name="T8" fmla="*/ 9 w 69"/>
                <a:gd name="T9" fmla="*/ 51 h 68"/>
                <a:gd name="T10" fmla="*/ 22 w 69"/>
                <a:gd name="T11" fmla="*/ 51 h 68"/>
                <a:gd name="T12" fmla="*/ 48 w 69"/>
                <a:gd name="T13" fmla="*/ 68 h 68"/>
                <a:gd name="T14" fmla="*/ 42 w 69"/>
                <a:gd name="T15" fmla="*/ 51 h 68"/>
                <a:gd name="T16" fmla="*/ 60 w 69"/>
                <a:gd name="T17" fmla="*/ 51 h 68"/>
                <a:gd name="T18" fmla="*/ 69 w 69"/>
                <a:gd name="T19" fmla="*/ 42 h 68"/>
                <a:gd name="T20" fmla="*/ 69 w 69"/>
                <a:gd name="T21" fmla="*/ 9 h 68"/>
                <a:gd name="T22" fmla="*/ 60 w 6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0" y="0"/>
                  </a:moveTo>
                  <a:cubicBezTo>
                    <a:pt x="9" y="0"/>
                    <a:pt x="9" y="0"/>
                    <a:pt x="9" y="0"/>
                  </a:cubicBezTo>
                  <a:cubicBezTo>
                    <a:pt x="4" y="0"/>
                    <a:pt x="0" y="4"/>
                    <a:pt x="0" y="9"/>
                  </a:cubicBezTo>
                  <a:cubicBezTo>
                    <a:pt x="0" y="42"/>
                    <a:pt x="0" y="42"/>
                    <a:pt x="0" y="42"/>
                  </a:cubicBezTo>
                  <a:cubicBezTo>
                    <a:pt x="0" y="47"/>
                    <a:pt x="4" y="51"/>
                    <a:pt x="9" y="51"/>
                  </a:cubicBezTo>
                  <a:cubicBezTo>
                    <a:pt x="22" y="51"/>
                    <a:pt x="22" y="51"/>
                    <a:pt x="22" y="51"/>
                  </a:cubicBezTo>
                  <a:cubicBezTo>
                    <a:pt x="48" y="68"/>
                    <a:pt x="48" y="68"/>
                    <a:pt x="48" y="68"/>
                  </a:cubicBezTo>
                  <a:cubicBezTo>
                    <a:pt x="42" y="51"/>
                    <a:pt x="42" y="51"/>
                    <a:pt x="42" y="51"/>
                  </a:cubicBezTo>
                  <a:cubicBezTo>
                    <a:pt x="60" y="51"/>
                    <a:pt x="60" y="51"/>
                    <a:pt x="60" y="51"/>
                  </a:cubicBezTo>
                  <a:cubicBezTo>
                    <a:pt x="64" y="51"/>
                    <a:pt x="69" y="47"/>
                    <a:pt x="69" y="42"/>
                  </a:cubicBezTo>
                  <a:cubicBezTo>
                    <a:pt x="69" y="9"/>
                    <a:pt x="69" y="9"/>
                    <a:pt x="69" y="9"/>
                  </a:cubicBezTo>
                  <a:cubicBezTo>
                    <a:pt x="69"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3" name="Rectangle 17"/>
            <p:cNvSpPr>
              <a:spLocks noChangeArrowheads="1"/>
            </p:cNvSpPr>
            <p:nvPr userDrawn="1"/>
          </p:nvSpPr>
          <p:spPr bwMode="auto">
            <a:xfrm>
              <a:off x="2857" y="2021"/>
              <a:ext cx="263" cy="264"/>
            </a:xfrm>
            <a:prstGeom prst="rect">
              <a:avLst/>
            </a:prstGeom>
            <a:solidFill>
              <a:srgbClr val="E90C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4" name="Freeform 18"/>
            <p:cNvSpPr>
              <a:spLocks/>
            </p:cNvSpPr>
            <p:nvPr userDrawn="1"/>
          </p:nvSpPr>
          <p:spPr bwMode="auto">
            <a:xfrm>
              <a:off x="2907" y="2080"/>
              <a:ext cx="163" cy="162"/>
            </a:xfrm>
            <a:custGeom>
              <a:avLst/>
              <a:gdLst>
                <a:gd name="T0" fmla="*/ 60 w 69"/>
                <a:gd name="T1" fmla="*/ 0 h 68"/>
                <a:gd name="T2" fmla="*/ 9 w 69"/>
                <a:gd name="T3" fmla="*/ 0 h 68"/>
                <a:gd name="T4" fmla="*/ 0 w 69"/>
                <a:gd name="T5" fmla="*/ 9 h 68"/>
                <a:gd name="T6" fmla="*/ 0 w 69"/>
                <a:gd name="T7" fmla="*/ 42 h 68"/>
                <a:gd name="T8" fmla="*/ 9 w 69"/>
                <a:gd name="T9" fmla="*/ 51 h 68"/>
                <a:gd name="T10" fmla="*/ 22 w 69"/>
                <a:gd name="T11" fmla="*/ 51 h 68"/>
                <a:gd name="T12" fmla="*/ 48 w 69"/>
                <a:gd name="T13" fmla="*/ 68 h 68"/>
                <a:gd name="T14" fmla="*/ 42 w 69"/>
                <a:gd name="T15" fmla="*/ 51 h 68"/>
                <a:gd name="T16" fmla="*/ 60 w 69"/>
                <a:gd name="T17" fmla="*/ 51 h 68"/>
                <a:gd name="T18" fmla="*/ 69 w 69"/>
                <a:gd name="T19" fmla="*/ 42 h 68"/>
                <a:gd name="T20" fmla="*/ 69 w 69"/>
                <a:gd name="T21" fmla="*/ 9 h 68"/>
                <a:gd name="T22" fmla="*/ 60 w 6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0" y="0"/>
                  </a:moveTo>
                  <a:cubicBezTo>
                    <a:pt x="9" y="0"/>
                    <a:pt x="9" y="0"/>
                    <a:pt x="9" y="0"/>
                  </a:cubicBezTo>
                  <a:cubicBezTo>
                    <a:pt x="4" y="0"/>
                    <a:pt x="0" y="4"/>
                    <a:pt x="0" y="9"/>
                  </a:cubicBezTo>
                  <a:cubicBezTo>
                    <a:pt x="0" y="42"/>
                    <a:pt x="0" y="42"/>
                    <a:pt x="0" y="42"/>
                  </a:cubicBezTo>
                  <a:cubicBezTo>
                    <a:pt x="0" y="47"/>
                    <a:pt x="4" y="51"/>
                    <a:pt x="9" y="51"/>
                  </a:cubicBezTo>
                  <a:cubicBezTo>
                    <a:pt x="22" y="51"/>
                    <a:pt x="22" y="51"/>
                    <a:pt x="22" y="51"/>
                  </a:cubicBezTo>
                  <a:cubicBezTo>
                    <a:pt x="48" y="68"/>
                    <a:pt x="48" y="68"/>
                    <a:pt x="48" y="68"/>
                  </a:cubicBezTo>
                  <a:cubicBezTo>
                    <a:pt x="42" y="51"/>
                    <a:pt x="42" y="51"/>
                    <a:pt x="42" y="51"/>
                  </a:cubicBezTo>
                  <a:cubicBezTo>
                    <a:pt x="60" y="51"/>
                    <a:pt x="60" y="51"/>
                    <a:pt x="60" y="51"/>
                  </a:cubicBezTo>
                  <a:cubicBezTo>
                    <a:pt x="64" y="51"/>
                    <a:pt x="69" y="47"/>
                    <a:pt x="69" y="42"/>
                  </a:cubicBezTo>
                  <a:cubicBezTo>
                    <a:pt x="69" y="9"/>
                    <a:pt x="69" y="9"/>
                    <a:pt x="69" y="9"/>
                  </a:cubicBezTo>
                  <a:cubicBezTo>
                    <a:pt x="69"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grpSp>
        <p:nvGrpSpPr>
          <p:cNvPr id="27" name="Group 22"/>
          <p:cNvGrpSpPr>
            <a:grpSpLocks noChangeAspect="1"/>
          </p:cNvGrpSpPr>
          <p:nvPr userDrawn="1"/>
        </p:nvGrpSpPr>
        <p:grpSpPr bwMode="auto">
          <a:xfrm>
            <a:off x="6536763" y="5837405"/>
            <a:ext cx="2061815" cy="710830"/>
            <a:chOff x="3332" y="2051"/>
            <a:chExt cx="1172" cy="303"/>
          </a:xfrm>
        </p:grpSpPr>
        <p:sp>
          <p:nvSpPr>
            <p:cNvPr id="29" name="Freeform 23"/>
            <p:cNvSpPr>
              <a:spLocks noEditPoints="1"/>
            </p:cNvSpPr>
            <p:nvPr userDrawn="1"/>
          </p:nvSpPr>
          <p:spPr bwMode="auto">
            <a:xfrm>
              <a:off x="3332" y="2141"/>
              <a:ext cx="1170" cy="213"/>
            </a:xfrm>
            <a:custGeom>
              <a:avLst/>
              <a:gdLst>
                <a:gd name="T0" fmla="*/ 480 w 492"/>
                <a:gd name="T1" fmla="*/ 55 h 88"/>
                <a:gd name="T2" fmla="*/ 480 w 492"/>
                <a:gd name="T3" fmla="*/ 21 h 88"/>
                <a:gd name="T4" fmla="*/ 476 w 492"/>
                <a:gd name="T5" fmla="*/ 21 h 88"/>
                <a:gd name="T6" fmla="*/ 476 w 492"/>
                <a:gd name="T7" fmla="*/ 56 h 88"/>
                <a:gd name="T8" fmla="*/ 463 w 492"/>
                <a:gd name="T9" fmla="*/ 21 h 88"/>
                <a:gd name="T10" fmla="*/ 463 w 492"/>
                <a:gd name="T11" fmla="*/ 21 h 88"/>
                <a:gd name="T12" fmla="*/ 461 w 492"/>
                <a:gd name="T13" fmla="*/ 3 h 88"/>
                <a:gd name="T14" fmla="*/ 461 w 492"/>
                <a:gd name="T15" fmla="*/ 10 h 88"/>
                <a:gd name="T16" fmla="*/ 436 w 492"/>
                <a:gd name="T17" fmla="*/ 20 h 88"/>
                <a:gd name="T18" fmla="*/ 408 w 492"/>
                <a:gd name="T19" fmla="*/ 20 h 88"/>
                <a:gd name="T20" fmla="*/ 390 w 492"/>
                <a:gd name="T21" fmla="*/ 21 h 88"/>
                <a:gd name="T22" fmla="*/ 397 w 492"/>
                <a:gd name="T23" fmla="*/ 29 h 88"/>
                <a:gd name="T24" fmla="*/ 422 w 492"/>
                <a:gd name="T25" fmla="*/ 67 h 88"/>
                <a:gd name="T26" fmla="*/ 444 w 492"/>
                <a:gd name="T27" fmla="*/ 27 h 88"/>
                <a:gd name="T28" fmla="*/ 381 w 492"/>
                <a:gd name="T29" fmla="*/ 67 h 88"/>
                <a:gd name="T30" fmla="*/ 352 w 492"/>
                <a:gd name="T31" fmla="*/ 31 h 88"/>
                <a:gd name="T32" fmla="*/ 325 w 492"/>
                <a:gd name="T33" fmla="*/ 29 h 88"/>
                <a:gd name="T34" fmla="*/ 325 w 492"/>
                <a:gd name="T35" fmla="*/ 67 h 88"/>
                <a:gd name="T36" fmla="*/ 349 w 492"/>
                <a:gd name="T37" fmla="*/ 39 h 88"/>
                <a:gd name="T38" fmla="*/ 357 w 492"/>
                <a:gd name="T39" fmla="*/ 29 h 88"/>
                <a:gd name="T40" fmla="*/ 377 w 492"/>
                <a:gd name="T41" fmla="*/ 67 h 88"/>
                <a:gd name="T42" fmla="*/ 307 w 492"/>
                <a:gd name="T43" fmla="*/ 21 h 88"/>
                <a:gd name="T44" fmla="*/ 284 w 492"/>
                <a:gd name="T45" fmla="*/ 60 h 88"/>
                <a:gd name="T46" fmla="*/ 276 w 492"/>
                <a:gd name="T47" fmla="*/ 48 h 88"/>
                <a:gd name="T48" fmla="*/ 307 w 492"/>
                <a:gd name="T49" fmla="*/ 67 h 88"/>
                <a:gd name="T50" fmla="*/ 265 w 492"/>
                <a:gd name="T51" fmla="*/ 63 h 88"/>
                <a:gd name="T52" fmla="*/ 244 w 492"/>
                <a:gd name="T53" fmla="*/ 25 h 88"/>
                <a:gd name="T54" fmla="*/ 267 w 492"/>
                <a:gd name="T55" fmla="*/ 9 h 88"/>
                <a:gd name="T56" fmla="*/ 237 w 492"/>
                <a:gd name="T57" fmla="*/ 18 h 88"/>
                <a:gd name="T58" fmla="*/ 266 w 492"/>
                <a:gd name="T59" fmla="*/ 52 h 88"/>
                <a:gd name="T60" fmla="*/ 237 w 492"/>
                <a:gd name="T61" fmla="*/ 64 h 88"/>
                <a:gd name="T62" fmla="*/ 197 w 492"/>
                <a:gd name="T63" fmla="*/ 59 h 88"/>
                <a:gd name="T64" fmla="*/ 195 w 492"/>
                <a:gd name="T65" fmla="*/ 58 h 88"/>
                <a:gd name="T66" fmla="*/ 189 w 492"/>
                <a:gd name="T67" fmla="*/ 76 h 88"/>
                <a:gd name="T68" fmla="*/ 181 w 492"/>
                <a:gd name="T69" fmla="*/ 88 h 88"/>
                <a:gd name="T70" fmla="*/ 179 w 492"/>
                <a:gd name="T71" fmla="*/ 62 h 88"/>
                <a:gd name="T72" fmla="*/ 167 w 492"/>
                <a:gd name="T73" fmla="*/ 25 h 88"/>
                <a:gd name="T74" fmla="*/ 167 w 492"/>
                <a:gd name="T75" fmla="*/ 8 h 88"/>
                <a:gd name="T76" fmla="*/ 155 w 492"/>
                <a:gd name="T77" fmla="*/ 21 h 88"/>
                <a:gd name="T78" fmla="*/ 173 w 492"/>
                <a:gd name="T79" fmla="*/ 68 h 88"/>
                <a:gd name="T80" fmla="*/ 148 w 492"/>
                <a:gd name="T81" fmla="*/ 0 h 88"/>
                <a:gd name="T82" fmla="*/ 139 w 492"/>
                <a:gd name="T83" fmla="*/ 67 h 88"/>
                <a:gd name="T84" fmla="*/ 131 w 492"/>
                <a:gd name="T85" fmla="*/ 59 h 88"/>
                <a:gd name="T86" fmla="*/ 108 w 492"/>
                <a:gd name="T87" fmla="*/ 21 h 88"/>
                <a:gd name="T88" fmla="*/ 135 w 492"/>
                <a:gd name="T89" fmla="*/ 58 h 88"/>
                <a:gd name="T90" fmla="*/ 99 w 492"/>
                <a:gd name="T91" fmla="*/ 60 h 88"/>
                <a:gd name="T92" fmla="*/ 76 w 492"/>
                <a:gd name="T93" fmla="*/ 30 h 88"/>
                <a:gd name="T94" fmla="*/ 90 w 492"/>
                <a:gd name="T95" fmla="*/ 20 h 88"/>
                <a:gd name="T96" fmla="*/ 87 w 492"/>
                <a:gd name="T97" fmla="*/ 68 h 88"/>
                <a:gd name="T98" fmla="*/ 58 w 492"/>
                <a:gd name="T99" fmla="*/ 47 h 88"/>
                <a:gd name="T100" fmla="*/ 32 w 492"/>
                <a:gd name="T101" fmla="*/ 55 h 88"/>
                <a:gd name="T102" fmla="*/ 62 w 492"/>
                <a:gd name="T103" fmla="*/ 67 h 88"/>
                <a:gd name="T104" fmla="*/ 39 w 492"/>
                <a:gd name="T105" fmla="*/ 22 h 88"/>
                <a:gd name="T106" fmla="*/ 58 w 492"/>
                <a:gd name="T107" fmla="*/ 39 h 88"/>
                <a:gd name="T108" fmla="*/ 42 w 492"/>
                <a:gd name="T109" fmla="*/ 68 h 88"/>
                <a:gd name="T110" fmla="*/ 58 w 492"/>
                <a:gd name="T111" fmla="*/ 67 h 88"/>
                <a:gd name="T112" fmla="*/ 0 w 492"/>
                <a:gd name="T113" fmla="*/ 3 h 88"/>
                <a:gd name="T114" fmla="*/ 28 w 492"/>
                <a:gd name="T115" fmla="*/ 37 h 88"/>
                <a:gd name="T116" fmla="*/ 30 w 492"/>
                <a:gd name="T117" fmla="*/ 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88">
                  <a:moveTo>
                    <a:pt x="492" y="62"/>
                  </a:moveTo>
                  <a:cubicBezTo>
                    <a:pt x="490" y="63"/>
                    <a:pt x="488" y="64"/>
                    <a:pt x="486" y="64"/>
                  </a:cubicBezTo>
                  <a:cubicBezTo>
                    <a:pt x="484" y="64"/>
                    <a:pt x="482" y="63"/>
                    <a:pt x="481" y="62"/>
                  </a:cubicBezTo>
                  <a:cubicBezTo>
                    <a:pt x="480" y="60"/>
                    <a:pt x="480" y="58"/>
                    <a:pt x="480" y="55"/>
                  </a:cubicBezTo>
                  <a:cubicBezTo>
                    <a:pt x="480" y="25"/>
                    <a:pt x="480" y="25"/>
                    <a:pt x="480" y="25"/>
                  </a:cubicBezTo>
                  <a:cubicBezTo>
                    <a:pt x="492" y="25"/>
                    <a:pt x="492" y="25"/>
                    <a:pt x="492" y="25"/>
                  </a:cubicBezTo>
                  <a:cubicBezTo>
                    <a:pt x="492" y="21"/>
                    <a:pt x="492" y="21"/>
                    <a:pt x="492" y="21"/>
                  </a:cubicBezTo>
                  <a:cubicBezTo>
                    <a:pt x="480" y="21"/>
                    <a:pt x="480" y="21"/>
                    <a:pt x="480" y="21"/>
                  </a:cubicBezTo>
                  <a:cubicBezTo>
                    <a:pt x="480" y="8"/>
                    <a:pt x="480" y="8"/>
                    <a:pt x="480" y="8"/>
                  </a:cubicBezTo>
                  <a:cubicBezTo>
                    <a:pt x="479" y="8"/>
                    <a:pt x="478" y="9"/>
                    <a:pt x="478" y="9"/>
                  </a:cubicBezTo>
                  <a:cubicBezTo>
                    <a:pt x="477" y="9"/>
                    <a:pt x="476" y="9"/>
                    <a:pt x="476" y="10"/>
                  </a:cubicBezTo>
                  <a:cubicBezTo>
                    <a:pt x="476" y="21"/>
                    <a:pt x="476" y="21"/>
                    <a:pt x="476" y="21"/>
                  </a:cubicBezTo>
                  <a:cubicBezTo>
                    <a:pt x="467" y="21"/>
                    <a:pt x="467" y="21"/>
                    <a:pt x="467" y="21"/>
                  </a:cubicBezTo>
                  <a:cubicBezTo>
                    <a:pt x="467" y="25"/>
                    <a:pt x="467" y="25"/>
                    <a:pt x="467" y="25"/>
                  </a:cubicBezTo>
                  <a:cubicBezTo>
                    <a:pt x="476" y="25"/>
                    <a:pt x="476" y="25"/>
                    <a:pt x="476" y="25"/>
                  </a:cubicBezTo>
                  <a:cubicBezTo>
                    <a:pt x="476" y="56"/>
                    <a:pt x="476" y="56"/>
                    <a:pt x="476" y="56"/>
                  </a:cubicBezTo>
                  <a:cubicBezTo>
                    <a:pt x="476" y="64"/>
                    <a:pt x="479" y="68"/>
                    <a:pt x="486" y="68"/>
                  </a:cubicBezTo>
                  <a:cubicBezTo>
                    <a:pt x="487" y="68"/>
                    <a:pt x="489" y="67"/>
                    <a:pt x="492" y="66"/>
                  </a:cubicBezTo>
                  <a:lnTo>
                    <a:pt x="492" y="62"/>
                  </a:lnTo>
                  <a:close/>
                  <a:moveTo>
                    <a:pt x="463" y="21"/>
                  </a:moveTo>
                  <a:cubicBezTo>
                    <a:pt x="459" y="21"/>
                    <a:pt x="459" y="21"/>
                    <a:pt x="459" y="21"/>
                  </a:cubicBezTo>
                  <a:cubicBezTo>
                    <a:pt x="459" y="67"/>
                    <a:pt x="459" y="67"/>
                    <a:pt x="459" y="67"/>
                  </a:cubicBezTo>
                  <a:cubicBezTo>
                    <a:pt x="463" y="67"/>
                    <a:pt x="463" y="67"/>
                    <a:pt x="463" y="67"/>
                  </a:cubicBezTo>
                  <a:lnTo>
                    <a:pt x="463" y="21"/>
                  </a:lnTo>
                  <a:close/>
                  <a:moveTo>
                    <a:pt x="463" y="9"/>
                  </a:moveTo>
                  <a:cubicBezTo>
                    <a:pt x="464" y="8"/>
                    <a:pt x="464" y="7"/>
                    <a:pt x="464" y="6"/>
                  </a:cubicBezTo>
                  <a:cubicBezTo>
                    <a:pt x="464" y="5"/>
                    <a:pt x="464" y="5"/>
                    <a:pt x="463" y="4"/>
                  </a:cubicBezTo>
                  <a:cubicBezTo>
                    <a:pt x="462" y="3"/>
                    <a:pt x="462" y="3"/>
                    <a:pt x="461" y="3"/>
                  </a:cubicBezTo>
                  <a:cubicBezTo>
                    <a:pt x="460" y="3"/>
                    <a:pt x="459" y="3"/>
                    <a:pt x="458" y="4"/>
                  </a:cubicBezTo>
                  <a:cubicBezTo>
                    <a:pt x="458" y="5"/>
                    <a:pt x="457" y="5"/>
                    <a:pt x="457" y="6"/>
                  </a:cubicBezTo>
                  <a:cubicBezTo>
                    <a:pt x="457" y="7"/>
                    <a:pt x="458" y="8"/>
                    <a:pt x="458" y="9"/>
                  </a:cubicBezTo>
                  <a:cubicBezTo>
                    <a:pt x="459" y="10"/>
                    <a:pt x="460" y="10"/>
                    <a:pt x="461" y="10"/>
                  </a:cubicBezTo>
                  <a:cubicBezTo>
                    <a:pt x="462" y="10"/>
                    <a:pt x="462" y="10"/>
                    <a:pt x="463" y="9"/>
                  </a:cubicBezTo>
                  <a:moveTo>
                    <a:pt x="450" y="67"/>
                  </a:moveTo>
                  <a:cubicBezTo>
                    <a:pt x="450" y="39"/>
                    <a:pt x="450" y="39"/>
                    <a:pt x="450" y="39"/>
                  </a:cubicBezTo>
                  <a:cubicBezTo>
                    <a:pt x="450" y="26"/>
                    <a:pt x="446" y="20"/>
                    <a:pt x="436" y="20"/>
                  </a:cubicBezTo>
                  <a:cubicBezTo>
                    <a:pt x="432" y="20"/>
                    <a:pt x="430" y="21"/>
                    <a:pt x="427" y="23"/>
                  </a:cubicBezTo>
                  <a:cubicBezTo>
                    <a:pt x="424" y="25"/>
                    <a:pt x="422" y="27"/>
                    <a:pt x="421" y="31"/>
                  </a:cubicBezTo>
                  <a:cubicBezTo>
                    <a:pt x="420" y="27"/>
                    <a:pt x="418" y="25"/>
                    <a:pt x="416" y="23"/>
                  </a:cubicBezTo>
                  <a:cubicBezTo>
                    <a:pt x="414" y="21"/>
                    <a:pt x="411" y="20"/>
                    <a:pt x="408" y="20"/>
                  </a:cubicBezTo>
                  <a:cubicBezTo>
                    <a:pt x="402" y="20"/>
                    <a:pt x="397" y="23"/>
                    <a:pt x="394" y="29"/>
                  </a:cubicBezTo>
                  <a:cubicBezTo>
                    <a:pt x="394" y="29"/>
                    <a:pt x="394" y="29"/>
                    <a:pt x="394" y="29"/>
                  </a:cubicBezTo>
                  <a:cubicBezTo>
                    <a:pt x="394" y="21"/>
                    <a:pt x="394" y="21"/>
                    <a:pt x="394" y="21"/>
                  </a:cubicBezTo>
                  <a:cubicBezTo>
                    <a:pt x="390" y="21"/>
                    <a:pt x="390" y="21"/>
                    <a:pt x="390" y="21"/>
                  </a:cubicBezTo>
                  <a:cubicBezTo>
                    <a:pt x="390" y="67"/>
                    <a:pt x="390" y="67"/>
                    <a:pt x="390" y="67"/>
                  </a:cubicBezTo>
                  <a:cubicBezTo>
                    <a:pt x="394" y="67"/>
                    <a:pt x="394" y="67"/>
                    <a:pt x="394" y="67"/>
                  </a:cubicBezTo>
                  <a:cubicBezTo>
                    <a:pt x="394" y="41"/>
                    <a:pt x="394" y="41"/>
                    <a:pt x="394" y="41"/>
                  </a:cubicBezTo>
                  <a:cubicBezTo>
                    <a:pt x="394" y="36"/>
                    <a:pt x="395" y="32"/>
                    <a:pt x="397" y="29"/>
                  </a:cubicBezTo>
                  <a:cubicBezTo>
                    <a:pt x="400" y="25"/>
                    <a:pt x="403" y="24"/>
                    <a:pt x="407" y="24"/>
                  </a:cubicBezTo>
                  <a:cubicBezTo>
                    <a:pt x="414" y="24"/>
                    <a:pt x="418" y="29"/>
                    <a:pt x="418" y="39"/>
                  </a:cubicBezTo>
                  <a:cubicBezTo>
                    <a:pt x="418" y="67"/>
                    <a:pt x="418" y="67"/>
                    <a:pt x="418" y="67"/>
                  </a:cubicBezTo>
                  <a:cubicBezTo>
                    <a:pt x="422" y="67"/>
                    <a:pt x="422" y="67"/>
                    <a:pt x="422" y="67"/>
                  </a:cubicBezTo>
                  <a:cubicBezTo>
                    <a:pt x="422" y="40"/>
                    <a:pt x="422" y="40"/>
                    <a:pt x="422" y="40"/>
                  </a:cubicBezTo>
                  <a:cubicBezTo>
                    <a:pt x="422" y="35"/>
                    <a:pt x="423" y="32"/>
                    <a:pt x="426" y="29"/>
                  </a:cubicBezTo>
                  <a:cubicBezTo>
                    <a:pt x="429" y="25"/>
                    <a:pt x="432" y="24"/>
                    <a:pt x="435" y="24"/>
                  </a:cubicBezTo>
                  <a:cubicBezTo>
                    <a:pt x="439" y="24"/>
                    <a:pt x="442" y="25"/>
                    <a:pt x="444" y="27"/>
                  </a:cubicBezTo>
                  <a:cubicBezTo>
                    <a:pt x="446" y="30"/>
                    <a:pt x="446" y="34"/>
                    <a:pt x="446" y="39"/>
                  </a:cubicBezTo>
                  <a:cubicBezTo>
                    <a:pt x="446" y="67"/>
                    <a:pt x="446" y="67"/>
                    <a:pt x="446" y="67"/>
                  </a:cubicBezTo>
                  <a:lnTo>
                    <a:pt x="450" y="67"/>
                  </a:lnTo>
                  <a:close/>
                  <a:moveTo>
                    <a:pt x="381" y="67"/>
                  </a:moveTo>
                  <a:cubicBezTo>
                    <a:pt x="381" y="39"/>
                    <a:pt x="381" y="39"/>
                    <a:pt x="381" y="39"/>
                  </a:cubicBezTo>
                  <a:cubicBezTo>
                    <a:pt x="381" y="26"/>
                    <a:pt x="376" y="20"/>
                    <a:pt x="367" y="20"/>
                  </a:cubicBezTo>
                  <a:cubicBezTo>
                    <a:pt x="363" y="20"/>
                    <a:pt x="361" y="21"/>
                    <a:pt x="358" y="23"/>
                  </a:cubicBezTo>
                  <a:cubicBezTo>
                    <a:pt x="355" y="25"/>
                    <a:pt x="353" y="27"/>
                    <a:pt x="352" y="31"/>
                  </a:cubicBezTo>
                  <a:cubicBezTo>
                    <a:pt x="351" y="27"/>
                    <a:pt x="349" y="25"/>
                    <a:pt x="347" y="23"/>
                  </a:cubicBezTo>
                  <a:cubicBezTo>
                    <a:pt x="345" y="21"/>
                    <a:pt x="342" y="20"/>
                    <a:pt x="339" y="20"/>
                  </a:cubicBezTo>
                  <a:cubicBezTo>
                    <a:pt x="332" y="20"/>
                    <a:pt x="328" y="23"/>
                    <a:pt x="325" y="29"/>
                  </a:cubicBezTo>
                  <a:cubicBezTo>
                    <a:pt x="325" y="29"/>
                    <a:pt x="325" y="29"/>
                    <a:pt x="325" y="29"/>
                  </a:cubicBezTo>
                  <a:cubicBezTo>
                    <a:pt x="325" y="21"/>
                    <a:pt x="325" y="21"/>
                    <a:pt x="325" y="21"/>
                  </a:cubicBezTo>
                  <a:cubicBezTo>
                    <a:pt x="320" y="21"/>
                    <a:pt x="320" y="21"/>
                    <a:pt x="320" y="21"/>
                  </a:cubicBezTo>
                  <a:cubicBezTo>
                    <a:pt x="320" y="67"/>
                    <a:pt x="320" y="67"/>
                    <a:pt x="320" y="67"/>
                  </a:cubicBezTo>
                  <a:cubicBezTo>
                    <a:pt x="325" y="67"/>
                    <a:pt x="325" y="67"/>
                    <a:pt x="325" y="67"/>
                  </a:cubicBezTo>
                  <a:cubicBezTo>
                    <a:pt x="325" y="41"/>
                    <a:pt x="325" y="41"/>
                    <a:pt x="325" y="41"/>
                  </a:cubicBezTo>
                  <a:cubicBezTo>
                    <a:pt x="325" y="36"/>
                    <a:pt x="326" y="32"/>
                    <a:pt x="328" y="29"/>
                  </a:cubicBezTo>
                  <a:cubicBezTo>
                    <a:pt x="331" y="25"/>
                    <a:pt x="334" y="24"/>
                    <a:pt x="337" y="24"/>
                  </a:cubicBezTo>
                  <a:cubicBezTo>
                    <a:pt x="345" y="24"/>
                    <a:pt x="349" y="29"/>
                    <a:pt x="349" y="39"/>
                  </a:cubicBezTo>
                  <a:cubicBezTo>
                    <a:pt x="349" y="67"/>
                    <a:pt x="349" y="67"/>
                    <a:pt x="349" y="67"/>
                  </a:cubicBezTo>
                  <a:cubicBezTo>
                    <a:pt x="353" y="67"/>
                    <a:pt x="353" y="67"/>
                    <a:pt x="353" y="67"/>
                  </a:cubicBezTo>
                  <a:cubicBezTo>
                    <a:pt x="353" y="40"/>
                    <a:pt x="353" y="40"/>
                    <a:pt x="353" y="40"/>
                  </a:cubicBezTo>
                  <a:cubicBezTo>
                    <a:pt x="353" y="35"/>
                    <a:pt x="354" y="32"/>
                    <a:pt x="357" y="29"/>
                  </a:cubicBezTo>
                  <a:cubicBezTo>
                    <a:pt x="360" y="25"/>
                    <a:pt x="363" y="24"/>
                    <a:pt x="366" y="24"/>
                  </a:cubicBezTo>
                  <a:cubicBezTo>
                    <a:pt x="370" y="24"/>
                    <a:pt x="373" y="25"/>
                    <a:pt x="375" y="27"/>
                  </a:cubicBezTo>
                  <a:cubicBezTo>
                    <a:pt x="376" y="30"/>
                    <a:pt x="377" y="34"/>
                    <a:pt x="377" y="39"/>
                  </a:cubicBezTo>
                  <a:cubicBezTo>
                    <a:pt x="377" y="67"/>
                    <a:pt x="377" y="67"/>
                    <a:pt x="377" y="67"/>
                  </a:cubicBezTo>
                  <a:lnTo>
                    <a:pt x="381" y="67"/>
                  </a:lnTo>
                  <a:close/>
                  <a:moveTo>
                    <a:pt x="311" y="67"/>
                  </a:moveTo>
                  <a:cubicBezTo>
                    <a:pt x="311" y="21"/>
                    <a:pt x="311" y="21"/>
                    <a:pt x="311" y="21"/>
                  </a:cubicBezTo>
                  <a:cubicBezTo>
                    <a:pt x="307" y="21"/>
                    <a:pt x="307" y="21"/>
                    <a:pt x="307" y="21"/>
                  </a:cubicBezTo>
                  <a:cubicBezTo>
                    <a:pt x="307" y="47"/>
                    <a:pt x="307" y="47"/>
                    <a:pt x="307" y="47"/>
                  </a:cubicBezTo>
                  <a:cubicBezTo>
                    <a:pt x="307" y="52"/>
                    <a:pt x="306" y="56"/>
                    <a:pt x="303" y="59"/>
                  </a:cubicBezTo>
                  <a:cubicBezTo>
                    <a:pt x="301" y="63"/>
                    <a:pt x="297" y="64"/>
                    <a:pt x="293" y="64"/>
                  </a:cubicBezTo>
                  <a:cubicBezTo>
                    <a:pt x="289" y="64"/>
                    <a:pt x="286" y="63"/>
                    <a:pt x="284" y="60"/>
                  </a:cubicBezTo>
                  <a:cubicBezTo>
                    <a:pt x="282" y="57"/>
                    <a:pt x="281" y="53"/>
                    <a:pt x="281" y="47"/>
                  </a:cubicBezTo>
                  <a:cubicBezTo>
                    <a:pt x="281" y="21"/>
                    <a:pt x="281" y="21"/>
                    <a:pt x="281" y="21"/>
                  </a:cubicBezTo>
                  <a:cubicBezTo>
                    <a:pt x="276" y="21"/>
                    <a:pt x="276" y="21"/>
                    <a:pt x="276" y="21"/>
                  </a:cubicBezTo>
                  <a:cubicBezTo>
                    <a:pt x="276" y="48"/>
                    <a:pt x="276" y="48"/>
                    <a:pt x="276" y="48"/>
                  </a:cubicBezTo>
                  <a:cubicBezTo>
                    <a:pt x="276" y="61"/>
                    <a:pt x="282" y="68"/>
                    <a:pt x="293" y="68"/>
                  </a:cubicBezTo>
                  <a:cubicBezTo>
                    <a:pt x="299" y="68"/>
                    <a:pt x="304" y="65"/>
                    <a:pt x="307" y="58"/>
                  </a:cubicBezTo>
                  <a:cubicBezTo>
                    <a:pt x="307" y="58"/>
                    <a:pt x="307" y="58"/>
                    <a:pt x="307" y="58"/>
                  </a:cubicBezTo>
                  <a:cubicBezTo>
                    <a:pt x="307" y="67"/>
                    <a:pt x="307" y="67"/>
                    <a:pt x="307" y="67"/>
                  </a:cubicBezTo>
                  <a:lnTo>
                    <a:pt x="311" y="67"/>
                  </a:lnTo>
                  <a:close/>
                  <a:moveTo>
                    <a:pt x="243" y="67"/>
                  </a:moveTo>
                  <a:cubicBezTo>
                    <a:pt x="246" y="67"/>
                    <a:pt x="249" y="68"/>
                    <a:pt x="251" y="68"/>
                  </a:cubicBezTo>
                  <a:cubicBezTo>
                    <a:pt x="257" y="68"/>
                    <a:pt x="262" y="66"/>
                    <a:pt x="265" y="63"/>
                  </a:cubicBezTo>
                  <a:cubicBezTo>
                    <a:pt x="268" y="60"/>
                    <a:pt x="270" y="56"/>
                    <a:pt x="270" y="51"/>
                  </a:cubicBezTo>
                  <a:cubicBezTo>
                    <a:pt x="270" y="48"/>
                    <a:pt x="269" y="45"/>
                    <a:pt x="267" y="42"/>
                  </a:cubicBezTo>
                  <a:cubicBezTo>
                    <a:pt x="265" y="40"/>
                    <a:pt x="261" y="37"/>
                    <a:pt x="255" y="33"/>
                  </a:cubicBezTo>
                  <a:cubicBezTo>
                    <a:pt x="250" y="30"/>
                    <a:pt x="246" y="27"/>
                    <a:pt x="244" y="25"/>
                  </a:cubicBezTo>
                  <a:cubicBezTo>
                    <a:pt x="242" y="24"/>
                    <a:pt x="242" y="21"/>
                    <a:pt x="242" y="18"/>
                  </a:cubicBezTo>
                  <a:cubicBezTo>
                    <a:pt x="242" y="14"/>
                    <a:pt x="243" y="12"/>
                    <a:pt x="245" y="9"/>
                  </a:cubicBezTo>
                  <a:cubicBezTo>
                    <a:pt x="248" y="7"/>
                    <a:pt x="251" y="6"/>
                    <a:pt x="256" y="6"/>
                  </a:cubicBezTo>
                  <a:cubicBezTo>
                    <a:pt x="260" y="6"/>
                    <a:pt x="264" y="7"/>
                    <a:pt x="267" y="9"/>
                  </a:cubicBezTo>
                  <a:cubicBezTo>
                    <a:pt x="267" y="4"/>
                    <a:pt x="267" y="4"/>
                    <a:pt x="267" y="4"/>
                  </a:cubicBezTo>
                  <a:cubicBezTo>
                    <a:pt x="264" y="3"/>
                    <a:pt x="260" y="2"/>
                    <a:pt x="256" y="2"/>
                  </a:cubicBezTo>
                  <a:cubicBezTo>
                    <a:pt x="250" y="2"/>
                    <a:pt x="246" y="4"/>
                    <a:pt x="242" y="7"/>
                  </a:cubicBezTo>
                  <a:cubicBezTo>
                    <a:pt x="239" y="10"/>
                    <a:pt x="237" y="14"/>
                    <a:pt x="237" y="18"/>
                  </a:cubicBezTo>
                  <a:cubicBezTo>
                    <a:pt x="237" y="22"/>
                    <a:pt x="238" y="24"/>
                    <a:pt x="240" y="27"/>
                  </a:cubicBezTo>
                  <a:cubicBezTo>
                    <a:pt x="241" y="30"/>
                    <a:pt x="245" y="33"/>
                    <a:pt x="252" y="36"/>
                  </a:cubicBezTo>
                  <a:cubicBezTo>
                    <a:pt x="258" y="40"/>
                    <a:pt x="261" y="42"/>
                    <a:pt x="263" y="44"/>
                  </a:cubicBezTo>
                  <a:cubicBezTo>
                    <a:pt x="265" y="46"/>
                    <a:pt x="266" y="49"/>
                    <a:pt x="266" y="52"/>
                  </a:cubicBezTo>
                  <a:cubicBezTo>
                    <a:pt x="266" y="56"/>
                    <a:pt x="264" y="59"/>
                    <a:pt x="262" y="61"/>
                  </a:cubicBezTo>
                  <a:cubicBezTo>
                    <a:pt x="259" y="63"/>
                    <a:pt x="255" y="64"/>
                    <a:pt x="250" y="64"/>
                  </a:cubicBezTo>
                  <a:cubicBezTo>
                    <a:pt x="246" y="64"/>
                    <a:pt x="241" y="62"/>
                    <a:pt x="237" y="59"/>
                  </a:cubicBezTo>
                  <a:cubicBezTo>
                    <a:pt x="237" y="64"/>
                    <a:pt x="237" y="64"/>
                    <a:pt x="237" y="64"/>
                  </a:cubicBezTo>
                  <a:cubicBezTo>
                    <a:pt x="238" y="65"/>
                    <a:pt x="240" y="66"/>
                    <a:pt x="243" y="67"/>
                  </a:cubicBezTo>
                  <a:moveTo>
                    <a:pt x="216" y="21"/>
                  </a:moveTo>
                  <a:cubicBezTo>
                    <a:pt x="211" y="21"/>
                    <a:pt x="211" y="21"/>
                    <a:pt x="211" y="21"/>
                  </a:cubicBezTo>
                  <a:cubicBezTo>
                    <a:pt x="197" y="59"/>
                    <a:pt x="197" y="59"/>
                    <a:pt x="197" y="59"/>
                  </a:cubicBezTo>
                  <a:cubicBezTo>
                    <a:pt x="196" y="62"/>
                    <a:pt x="196" y="62"/>
                    <a:pt x="196" y="62"/>
                  </a:cubicBezTo>
                  <a:cubicBezTo>
                    <a:pt x="196" y="62"/>
                    <a:pt x="196" y="62"/>
                    <a:pt x="196" y="62"/>
                  </a:cubicBezTo>
                  <a:cubicBezTo>
                    <a:pt x="195" y="61"/>
                    <a:pt x="195" y="61"/>
                    <a:pt x="195" y="60"/>
                  </a:cubicBezTo>
                  <a:cubicBezTo>
                    <a:pt x="195" y="60"/>
                    <a:pt x="195" y="59"/>
                    <a:pt x="195" y="58"/>
                  </a:cubicBezTo>
                  <a:cubicBezTo>
                    <a:pt x="181" y="21"/>
                    <a:pt x="181" y="21"/>
                    <a:pt x="181" y="21"/>
                  </a:cubicBezTo>
                  <a:cubicBezTo>
                    <a:pt x="176" y="21"/>
                    <a:pt x="176" y="21"/>
                    <a:pt x="176" y="21"/>
                  </a:cubicBezTo>
                  <a:cubicBezTo>
                    <a:pt x="193" y="66"/>
                    <a:pt x="193" y="66"/>
                    <a:pt x="193" y="66"/>
                  </a:cubicBezTo>
                  <a:cubicBezTo>
                    <a:pt x="189" y="76"/>
                    <a:pt x="189" y="76"/>
                    <a:pt x="189" y="76"/>
                  </a:cubicBezTo>
                  <a:cubicBezTo>
                    <a:pt x="187" y="81"/>
                    <a:pt x="184" y="84"/>
                    <a:pt x="181" y="84"/>
                  </a:cubicBezTo>
                  <a:cubicBezTo>
                    <a:pt x="179" y="84"/>
                    <a:pt x="178" y="84"/>
                    <a:pt x="177" y="83"/>
                  </a:cubicBezTo>
                  <a:cubicBezTo>
                    <a:pt x="177" y="87"/>
                    <a:pt x="177" y="87"/>
                    <a:pt x="177" y="87"/>
                  </a:cubicBezTo>
                  <a:cubicBezTo>
                    <a:pt x="178" y="88"/>
                    <a:pt x="179" y="88"/>
                    <a:pt x="181" y="88"/>
                  </a:cubicBezTo>
                  <a:cubicBezTo>
                    <a:pt x="184" y="88"/>
                    <a:pt x="186" y="87"/>
                    <a:pt x="188" y="85"/>
                  </a:cubicBezTo>
                  <a:cubicBezTo>
                    <a:pt x="190" y="83"/>
                    <a:pt x="192" y="80"/>
                    <a:pt x="194" y="76"/>
                  </a:cubicBezTo>
                  <a:lnTo>
                    <a:pt x="216" y="21"/>
                  </a:lnTo>
                  <a:close/>
                  <a:moveTo>
                    <a:pt x="179" y="62"/>
                  </a:moveTo>
                  <a:cubicBezTo>
                    <a:pt x="177" y="63"/>
                    <a:pt x="175" y="64"/>
                    <a:pt x="174" y="64"/>
                  </a:cubicBezTo>
                  <a:cubicBezTo>
                    <a:pt x="171" y="64"/>
                    <a:pt x="170" y="63"/>
                    <a:pt x="169" y="62"/>
                  </a:cubicBezTo>
                  <a:cubicBezTo>
                    <a:pt x="168" y="60"/>
                    <a:pt x="167" y="58"/>
                    <a:pt x="167" y="55"/>
                  </a:cubicBezTo>
                  <a:cubicBezTo>
                    <a:pt x="167" y="25"/>
                    <a:pt x="167" y="25"/>
                    <a:pt x="167" y="25"/>
                  </a:cubicBezTo>
                  <a:cubicBezTo>
                    <a:pt x="179" y="25"/>
                    <a:pt x="179" y="25"/>
                    <a:pt x="179" y="25"/>
                  </a:cubicBezTo>
                  <a:cubicBezTo>
                    <a:pt x="179" y="21"/>
                    <a:pt x="179" y="21"/>
                    <a:pt x="179" y="21"/>
                  </a:cubicBezTo>
                  <a:cubicBezTo>
                    <a:pt x="167" y="21"/>
                    <a:pt x="167" y="21"/>
                    <a:pt x="167" y="21"/>
                  </a:cubicBezTo>
                  <a:cubicBezTo>
                    <a:pt x="167" y="8"/>
                    <a:pt x="167" y="8"/>
                    <a:pt x="167" y="8"/>
                  </a:cubicBezTo>
                  <a:cubicBezTo>
                    <a:pt x="167" y="8"/>
                    <a:pt x="166" y="9"/>
                    <a:pt x="165" y="9"/>
                  </a:cubicBezTo>
                  <a:cubicBezTo>
                    <a:pt x="164" y="9"/>
                    <a:pt x="164" y="9"/>
                    <a:pt x="163" y="10"/>
                  </a:cubicBezTo>
                  <a:cubicBezTo>
                    <a:pt x="163" y="21"/>
                    <a:pt x="163" y="21"/>
                    <a:pt x="163" y="21"/>
                  </a:cubicBezTo>
                  <a:cubicBezTo>
                    <a:pt x="155" y="21"/>
                    <a:pt x="155" y="21"/>
                    <a:pt x="155" y="21"/>
                  </a:cubicBezTo>
                  <a:cubicBezTo>
                    <a:pt x="155" y="25"/>
                    <a:pt x="155" y="25"/>
                    <a:pt x="155" y="25"/>
                  </a:cubicBezTo>
                  <a:cubicBezTo>
                    <a:pt x="163" y="25"/>
                    <a:pt x="163" y="25"/>
                    <a:pt x="163" y="25"/>
                  </a:cubicBezTo>
                  <a:cubicBezTo>
                    <a:pt x="163" y="56"/>
                    <a:pt x="163" y="56"/>
                    <a:pt x="163" y="56"/>
                  </a:cubicBezTo>
                  <a:cubicBezTo>
                    <a:pt x="163" y="64"/>
                    <a:pt x="166" y="68"/>
                    <a:pt x="173" y="68"/>
                  </a:cubicBezTo>
                  <a:cubicBezTo>
                    <a:pt x="175" y="68"/>
                    <a:pt x="177" y="67"/>
                    <a:pt x="179" y="66"/>
                  </a:cubicBezTo>
                  <a:lnTo>
                    <a:pt x="179" y="62"/>
                  </a:lnTo>
                  <a:close/>
                  <a:moveTo>
                    <a:pt x="152" y="0"/>
                  </a:moveTo>
                  <a:cubicBezTo>
                    <a:pt x="148" y="0"/>
                    <a:pt x="148" y="0"/>
                    <a:pt x="148" y="0"/>
                  </a:cubicBezTo>
                  <a:cubicBezTo>
                    <a:pt x="148" y="67"/>
                    <a:pt x="148" y="67"/>
                    <a:pt x="148" y="67"/>
                  </a:cubicBezTo>
                  <a:cubicBezTo>
                    <a:pt x="152" y="67"/>
                    <a:pt x="152" y="67"/>
                    <a:pt x="152" y="67"/>
                  </a:cubicBezTo>
                  <a:lnTo>
                    <a:pt x="152" y="0"/>
                  </a:lnTo>
                  <a:close/>
                  <a:moveTo>
                    <a:pt x="139" y="67"/>
                  </a:moveTo>
                  <a:cubicBezTo>
                    <a:pt x="139" y="21"/>
                    <a:pt x="139" y="21"/>
                    <a:pt x="139" y="21"/>
                  </a:cubicBezTo>
                  <a:cubicBezTo>
                    <a:pt x="135" y="21"/>
                    <a:pt x="135" y="21"/>
                    <a:pt x="135" y="21"/>
                  </a:cubicBezTo>
                  <a:cubicBezTo>
                    <a:pt x="135" y="47"/>
                    <a:pt x="135" y="47"/>
                    <a:pt x="135" y="47"/>
                  </a:cubicBezTo>
                  <a:cubicBezTo>
                    <a:pt x="135" y="52"/>
                    <a:pt x="134" y="56"/>
                    <a:pt x="131" y="59"/>
                  </a:cubicBezTo>
                  <a:cubicBezTo>
                    <a:pt x="128" y="63"/>
                    <a:pt x="125" y="64"/>
                    <a:pt x="121" y="64"/>
                  </a:cubicBezTo>
                  <a:cubicBezTo>
                    <a:pt x="116" y="64"/>
                    <a:pt x="113" y="63"/>
                    <a:pt x="111" y="60"/>
                  </a:cubicBezTo>
                  <a:cubicBezTo>
                    <a:pt x="109" y="57"/>
                    <a:pt x="108" y="53"/>
                    <a:pt x="108" y="47"/>
                  </a:cubicBezTo>
                  <a:cubicBezTo>
                    <a:pt x="108" y="21"/>
                    <a:pt x="108" y="21"/>
                    <a:pt x="108" y="21"/>
                  </a:cubicBezTo>
                  <a:cubicBezTo>
                    <a:pt x="104" y="21"/>
                    <a:pt x="104" y="21"/>
                    <a:pt x="104" y="21"/>
                  </a:cubicBezTo>
                  <a:cubicBezTo>
                    <a:pt x="104" y="48"/>
                    <a:pt x="104" y="48"/>
                    <a:pt x="104" y="48"/>
                  </a:cubicBezTo>
                  <a:cubicBezTo>
                    <a:pt x="104" y="61"/>
                    <a:pt x="109" y="68"/>
                    <a:pt x="120" y="68"/>
                  </a:cubicBezTo>
                  <a:cubicBezTo>
                    <a:pt x="127" y="68"/>
                    <a:pt x="132" y="65"/>
                    <a:pt x="135" y="58"/>
                  </a:cubicBezTo>
                  <a:cubicBezTo>
                    <a:pt x="135" y="58"/>
                    <a:pt x="135" y="58"/>
                    <a:pt x="135" y="58"/>
                  </a:cubicBezTo>
                  <a:cubicBezTo>
                    <a:pt x="135" y="67"/>
                    <a:pt x="135" y="67"/>
                    <a:pt x="135" y="67"/>
                  </a:cubicBezTo>
                  <a:lnTo>
                    <a:pt x="139" y="67"/>
                  </a:lnTo>
                  <a:close/>
                  <a:moveTo>
                    <a:pt x="99" y="60"/>
                  </a:moveTo>
                  <a:cubicBezTo>
                    <a:pt x="96" y="63"/>
                    <a:pt x="92" y="64"/>
                    <a:pt x="88" y="64"/>
                  </a:cubicBezTo>
                  <a:cubicBezTo>
                    <a:pt x="83" y="64"/>
                    <a:pt x="79" y="62"/>
                    <a:pt x="76" y="59"/>
                  </a:cubicBezTo>
                  <a:cubicBezTo>
                    <a:pt x="73" y="55"/>
                    <a:pt x="71" y="50"/>
                    <a:pt x="71" y="45"/>
                  </a:cubicBezTo>
                  <a:cubicBezTo>
                    <a:pt x="71" y="38"/>
                    <a:pt x="73" y="34"/>
                    <a:pt x="76" y="30"/>
                  </a:cubicBezTo>
                  <a:cubicBezTo>
                    <a:pt x="79" y="26"/>
                    <a:pt x="84" y="24"/>
                    <a:pt x="89" y="24"/>
                  </a:cubicBezTo>
                  <a:cubicBezTo>
                    <a:pt x="93" y="24"/>
                    <a:pt x="96" y="25"/>
                    <a:pt x="100" y="27"/>
                  </a:cubicBezTo>
                  <a:cubicBezTo>
                    <a:pt x="100" y="22"/>
                    <a:pt x="100" y="22"/>
                    <a:pt x="100" y="22"/>
                  </a:cubicBezTo>
                  <a:cubicBezTo>
                    <a:pt x="96" y="21"/>
                    <a:pt x="93" y="20"/>
                    <a:pt x="90" y="20"/>
                  </a:cubicBezTo>
                  <a:cubicBezTo>
                    <a:pt x="83" y="20"/>
                    <a:pt x="77" y="23"/>
                    <a:pt x="73" y="27"/>
                  </a:cubicBezTo>
                  <a:cubicBezTo>
                    <a:pt x="69" y="32"/>
                    <a:pt x="67" y="38"/>
                    <a:pt x="67" y="45"/>
                  </a:cubicBezTo>
                  <a:cubicBezTo>
                    <a:pt x="67" y="52"/>
                    <a:pt x="69" y="57"/>
                    <a:pt x="73" y="61"/>
                  </a:cubicBezTo>
                  <a:cubicBezTo>
                    <a:pt x="76" y="66"/>
                    <a:pt x="81" y="68"/>
                    <a:pt x="87" y="68"/>
                  </a:cubicBezTo>
                  <a:cubicBezTo>
                    <a:pt x="92" y="68"/>
                    <a:pt x="96" y="67"/>
                    <a:pt x="99" y="65"/>
                  </a:cubicBezTo>
                  <a:lnTo>
                    <a:pt x="99" y="60"/>
                  </a:lnTo>
                  <a:close/>
                  <a:moveTo>
                    <a:pt x="58" y="42"/>
                  </a:moveTo>
                  <a:cubicBezTo>
                    <a:pt x="58" y="47"/>
                    <a:pt x="58" y="47"/>
                    <a:pt x="58" y="47"/>
                  </a:cubicBezTo>
                  <a:cubicBezTo>
                    <a:pt x="58" y="52"/>
                    <a:pt x="56" y="56"/>
                    <a:pt x="54" y="59"/>
                  </a:cubicBezTo>
                  <a:cubicBezTo>
                    <a:pt x="51" y="62"/>
                    <a:pt x="47" y="64"/>
                    <a:pt x="43" y="64"/>
                  </a:cubicBezTo>
                  <a:cubicBezTo>
                    <a:pt x="39" y="64"/>
                    <a:pt x="37" y="63"/>
                    <a:pt x="35" y="61"/>
                  </a:cubicBezTo>
                  <a:cubicBezTo>
                    <a:pt x="33" y="60"/>
                    <a:pt x="32" y="58"/>
                    <a:pt x="32" y="55"/>
                  </a:cubicBezTo>
                  <a:cubicBezTo>
                    <a:pt x="32" y="51"/>
                    <a:pt x="33" y="49"/>
                    <a:pt x="35" y="47"/>
                  </a:cubicBezTo>
                  <a:cubicBezTo>
                    <a:pt x="37" y="46"/>
                    <a:pt x="41" y="45"/>
                    <a:pt x="45" y="44"/>
                  </a:cubicBezTo>
                  <a:lnTo>
                    <a:pt x="58" y="42"/>
                  </a:lnTo>
                  <a:close/>
                  <a:moveTo>
                    <a:pt x="62" y="67"/>
                  </a:moveTo>
                  <a:cubicBezTo>
                    <a:pt x="62" y="37"/>
                    <a:pt x="62" y="37"/>
                    <a:pt x="62" y="37"/>
                  </a:cubicBezTo>
                  <a:cubicBezTo>
                    <a:pt x="62" y="32"/>
                    <a:pt x="61" y="27"/>
                    <a:pt x="58" y="25"/>
                  </a:cubicBezTo>
                  <a:cubicBezTo>
                    <a:pt x="56" y="22"/>
                    <a:pt x="52" y="20"/>
                    <a:pt x="47" y="20"/>
                  </a:cubicBezTo>
                  <a:cubicBezTo>
                    <a:pt x="45" y="20"/>
                    <a:pt x="42" y="21"/>
                    <a:pt x="39" y="22"/>
                  </a:cubicBezTo>
                  <a:cubicBezTo>
                    <a:pt x="36" y="23"/>
                    <a:pt x="34" y="24"/>
                    <a:pt x="32" y="25"/>
                  </a:cubicBezTo>
                  <a:cubicBezTo>
                    <a:pt x="32" y="30"/>
                    <a:pt x="32" y="30"/>
                    <a:pt x="32" y="30"/>
                  </a:cubicBezTo>
                  <a:cubicBezTo>
                    <a:pt x="37" y="26"/>
                    <a:pt x="42" y="24"/>
                    <a:pt x="47" y="24"/>
                  </a:cubicBezTo>
                  <a:cubicBezTo>
                    <a:pt x="54" y="24"/>
                    <a:pt x="58" y="29"/>
                    <a:pt x="58" y="39"/>
                  </a:cubicBezTo>
                  <a:cubicBezTo>
                    <a:pt x="44" y="41"/>
                    <a:pt x="44" y="41"/>
                    <a:pt x="44" y="41"/>
                  </a:cubicBezTo>
                  <a:cubicBezTo>
                    <a:pt x="33" y="42"/>
                    <a:pt x="28" y="47"/>
                    <a:pt x="28" y="55"/>
                  </a:cubicBezTo>
                  <a:cubicBezTo>
                    <a:pt x="28" y="59"/>
                    <a:pt x="29" y="62"/>
                    <a:pt x="32" y="64"/>
                  </a:cubicBezTo>
                  <a:cubicBezTo>
                    <a:pt x="34" y="67"/>
                    <a:pt x="38" y="68"/>
                    <a:pt x="42" y="68"/>
                  </a:cubicBezTo>
                  <a:cubicBezTo>
                    <a:pt x="46" y="68"/>
                    <a:pt x="49" y="67"/>
                    <a:pt x="51" y="65"/>
                  </a:cubicBezTo>
                  <a:cubicBezTo>
                    <a:pt x="54" y="63"/>
                    <a:pt x="56" y="61"/>
                    <a:pt x="58" y="58"/>
                  </a:cubicBezTo>
                  <a:cubicBezTo>
                    <a:pt x="58" y="58"/>
                    <a:pt x="58" y="58"/>
                    <a:pt x="58" y="58"/>
                  </a:cubicBezTo>
                  <a:cubicBezTo>
                    <a:pt x="58" y="67"/>
                    <a:pt x="58" y="67"/>
                    <a:pt x="58" y="67"/>
                  </a:cubicBezTo>
                  <a:lnTo>
                    <a:pt x="62" y="67"/>
                  </a:lnTo>
                  <a:close/>
                  <a:moveTo>
                    <a:pt x="30" y="7"/>
                  </a:moveTo>
                  <a:cubicBezTo>
                    <a:pt x="30" y="3"/>
                    <a:pt x="30" y="3"/>
                    <a:pt x="30" y="3"/>
                  </a:cubicBezTo>
                  <a:cubicBezTo>
                    <a:pt x="0" y="3"/>
                    <a:pt x="0" y="3"/>
                    <a:pt x="0" y="3"/>
                  </a:cubicBezTo>
                  <a:cubicBezTo>
                    <a:pt x="0" y="67"/>
                    <a:pt x="0" y="67"/>
                    <a:pt x="0" y="67"/>
                  </a:cubicBezTo>
                  <a:cubicBezTo>
                    <a:pt x="4" y="67"/>
                    <a:pt x="4" y="67"/>
                    <a:pt x="4" y="67"/>
                  </a:cubicBezTo>
                  <a:cubicBezTo>
                    <a:pt x="4" y="37"/>
                    <a:pt x="4" y="37"/>
                    <a:pt x="4" y="37"/>
                  </a:cubicBezTo>
                  <a:cubicBezTo>
                    <a:pt x="28" y="37"/>
                    <a:pt x="28" y="37"/>
                    <a:pt x="28" y="37"/>
                  </a:cubicBezTo>
                  <a:cubicBezTo>
                    <a:pt x="28" y="33"/>
                    <a:pt x="28" y="33"/>
                    <a:pt x="28" y="33"/>
                  </a:cubicBezTo>
                  <a:cubicBezTo>
                    <a:pt x="4" y="33"/>
                    <a:pt x="4" y="33"/>
                    <a:pt x="4" y="33"/>
                  </a:cubicBezTo>
                  <a:cubicBezTo>
                    <a:pt x="4" y="7"/>
                    <a:pt x="4" y="7"/>
                    <a:pt x="4" y="7"/>
                  </a:cubicBezTo>
                  <a:lnTo>
                    <a:pt x="3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0" name="Freeform 24"/>
            <p:cNvSpPr>
              <a:spLocks noEditPoints="1"/>
            </p:cNvSpPr>
            <p:nvPr userDrawn="1"/>
          </p:nvSpPr>
          <p:spPr bwMode="auto">
            <a:xfrm>
              <a:off x="3815" y="2051"/>
              <a:ext cx="689" cy="68"/>
            </a:xfrm>
            <a:custGeom>
              <a:avLst/>
              <a:gdLst>
                <a:gd name="T0" fmla="*/ 12 w 290"/>
                <a:gd name="T1" fmla="*/ 23 h 28"/>
                <a:gd name="T2" fmla="*/ 2 w 290"/>
                <a:gd name="T3" fmla="*/ 27 h 28"/>
                <a:gd name="T4" fmla="*/ 12 w 290"/>
                <a:gd name="T5" fmla="*/ 27 h 28"/>
                <a:gd name="T6" fmla="*/ 23 w 290"/>
                <a:gd name="T7" fmla="*/ 10 h 28"/>
                <a:gd name="T8" fmla="*/ 33 w 290"/>
                <a:gd name="T9" fmla="*/ 1 h 28"/>
                <a:gd name="T10" fmla="*/ 34 w 290"/>
                <a:gd name="T11" fmla="*/ 4 h 28"/>
                <a:gd name="T12" fmla="*/ 32 w 290"/>
                <a:gd name="T13" fmla="*/ 27 h 28"/>
                <a:gd name="T14" fmla="*/ 43 w 290"/>
                <a:gd name="T15" fmla="*/ 24 h 28"/>
                <a:gd name="T16" fmla="*/ 52 w 290"/>
                <a:gd name="T17" fmla="*/ 10 h 28"/>
                <a:gd name="T18" fmla="*/ 47 w 290"/>
                <a:gd name="T19" fmla="*/ 28 h 28"/>
                <a:gd name="T20" fmla="*/ 62 w 290"/>
                <a:gd name="T21" fmla="*/ 10 h 28"/>
                <a:gd name="T22" fmla="*/ 57 w 290"/>
                <a:gd name="T23" fmla="*/ 27 h 28"/>
                <a:gd name="T24" fmla="*/ 66 w 290"/>
                <a:gd name="T25" fmla="*/ 12 h 28"/>
                <a:gd name="T26" fmla="*/ 67 w 290"/>
                <a:gd name="T27" fmla="*/ 19 h 28"/>
                <a:gd name="T28" fmla="*/ 83 w 290"/>
                <a:gd name="T29" fmla="*/ 11 h 28"/>
                <a:gd name="T30" fmla="*/ 72 w 290"/>
                <a:gd name="T31" fmla="*/ 13 h 28"/>
                <a:gd name="T32" fmla="*/ 98 w 290"/>
                <a:gd name="T33" fmla="*/ 19 h 28"/>
                <a:gd name="T34" fmla="*/ 94 w 290"/>
                <a:gd name="T35" fmla="*/ 11 h 28"/>
                <a:gd name="T36" fmla="*/ 88 w 290"/>
                <a:gd name="T37" fmla="*/ 14 h 28"/>
                <a:gd name="T38" fmla="*/ 93 w 290"/>
                <a:gd name="T39" fmla="*/ 25 h 28"/>
                <a:gd name="T40" fmla="*/ 99 w 290"/>
                <a:gd name="T41" fmla="*/ 23 h 28"/>
                <a:gd name="T42" fmla="*/ 102 w 290"/>
                <a:gd name="T43" fmla="*/ 19 h 28"/>
                <a:gd name="T44" fmla="*/ 117 w 290"/>
                <a:gd name="T45" fmla="*/ 11 h 28"/>
                <a:gd name="T46" fmla="*/ 107 w 290"/>
                <a:gd name="T47" fmla="*/ 13 h 28"/>
                <a:gd name="T48" fmla="*/ 132 w 290"/>
                <a:gd name="T49" fmla="*/ 0 h 28"/>
                <a:gd name="T50" fmla="*/ 121 w 290"/>
                <a:gd name="T51" fmla="*/ 9 h 28"/>
                <a:gd name="T52" fmla="*/ 127 w 290"/>
                <a:gd name="T53" fmla="*/ 12 h 28"/>
                <a:gd name="T54" fmla="*/ 130 w 290"/>
                <a:gd name="T55" fmla="*/ 3 h 28"/>
                <a:gd name="T56" fmla="*/ 140 w 290"/>
                <a:gd name="T57" fmla="*/ 25 h 28"/>
                <a:gd name="T58" fmla="*/ 139 w 290"/>
                <a:gd name="T59" fmla="*/ 9 h 28"/>
                <a:gd name="T60" fmla="*/ 133 w 290"/>
                <a:gd name="T61" fmla="*/ 12 h 28"/>
                <a:gd name="T62" fmla="*/ 144 w 290"/>
                <a:gd name="T63" fmla="*/ 25 h 28"/>
                <a:gd name="T64" fmla="*/ 173 w 290"/>
                <a:gd name="T65" fmla="*/ 9 h 28"/>
                <a:gd name="T66" fmla="*/ 160 w 290"/>
                <a:gd name="T67" fmla="*/ 27 h 28"/>
                <a:gd name="T68" fmla="*/ 174 w 290"/>
                <a:gd name="T69" fmla="*/ 27 h 28"/>
                <a:gd name="T70" fmla="*/ 160 w 290"/>
                <a:gd name="T71" fmla="*/ 5 h 28"/>
                <a:gd name="T72" fmla="*/ 192 w 290"/>
                <a:gd name="T73" fmla="*/ 18 h 28"/>
                <a:gd name="T74" fmla="*/ 179 w 290"/>
                <a:gd name="T75" fmla="*/ 25 h 28"/>
                <a:gd name="T76" fmla="*/ 181 w 290"/>
                <a:gd name="T77" fmla="*/ 24 h 28"/>
                <a:gd name="T78" fmla="*/ 181 w 290"/>
                <a:gd name="T79" fmla="*/ 13 h 28"/>
                <a:gd name="T80" fmla="*/ 205 w 290"/>
                <a:gd name="T81" fmla="*/ 19 h 28"/>
                <a:gd name="T82" fmla="*/ 201 w 290"/>
                <a:gd name="T83" fmla="*/ 11 h 28"/>
                <a:gd name="T84" fmla="*/ 195 w 290"/>
                <a:gd name="T85" fmla="*/ 14 h 28"/>
                <a:gd name="T86" fmla="*/ 200 w 290"/>
                <a:gd name="T87" fmla="*/ 25 h 28"/>
                <a:gd name="T88" fmla="*/ 206 w 290"/>
                <a:gd name="T89" fmla="*/ 23 h 28"/>
                <a:gd name="T90" fmla="*/ 211 w 290"/>
                <a:gd name="T91" fmla="*/ 11 h 28"/>
                <a:gd name="T92" fmla="*/ 223 w 290"/>
                <a:gd name="T93" fmla="*/ 23 h 28"/>
                <a:gd name="T94" fmla="*/ 225 w 290"/>
                <a:gd name="T95" fmla="*/ 18 h 28"/>
                <a:gd name="T96" fmla="*/ 222 w 290"/>
                <a:gd name="T97" fmla="*/ 17 h 28"/>
                <a:gd name="T98" fmla="*/ 229 w 290"/>
                <a:gd name="T99" fmla="*/ 11 h 28"/>
                <a:gd name="T100" fmla="*/ 227 w 290"/>
                <a:gd name="T101" fmla="*/ 23 h 28"/>
                <a:gd name="T102" fmla="*/ 239 w 290"/>
                <a:gd name="T103" fmla="*/ 27 h 28"/>
                <a:gd name="T104" fmla="*/ 234 w 290"/>
                <a:gd name="T105" fmla="*/ 25 h 28"/>
                <a:gd name="T106" fmla="*/ 239 w 290"/>
                <a:gd name="T107" fmla="*/ 18 h 28"/>
                <a:gd name="T108" fmla="*/ 250 w 290"/>
                <a:gd name="T109" fmla="*/ 13 h 28"/>
                <a:gd name="T110" fmla="*/ 250 w 290"/>
                <a:gd name="T111" fmla="*/ 27 h 28"/>
                <a:gd name="T112" fmla="*/ 256 w 290"/>
                <a:gd name="T113" fmla="*/ 9 h 28"/>
                <a:gd name="T114" fmla="*/ 262 w 290"/>
                <a:gd name="T115" fmla="*/ 13 h 28"/>
                <a:gd name="T116" fmla="*/ 260 w 290"/>
                <a:gd name="T117" fmla="*/ 12 h 28"/>
                <a:gd name="T118" fmla="*/ 271 w 290"/>
                <a:gd name="T119" fmla="*/ 24 h 28"/>
                <a:gd name="T120" fmla="*/ 278 w 290"/>
                <a:gd name="T121" fmla="*/ 1 h 28"/>
                <a:gd name="T122" fmla="*/ 280 w 290"/>
                <a:gd name="T123" fmla="*/ 13 h 28"/>
                <a:gd name="T124" fmla="*/ 290 w 290"/>
                <a:gd name="T12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0" h="28">
                  <a:moveTo>
                    <a:pt x="26" y="2"/>
                  </a:moveTo>
                  <a:cubicBezTo>
                    <a:pt x="22" y="2"/>
                    <a:pt x="22" y="2"/>
                    <a:pt x="22" y="2"/>
                  </a:cubicBezTo>
                  <a:cubicBezTo>
                    <a:pt x="14" y="20"/>
                    <a:pt x="14" y="20"/>
                    <a:pt x="14" y="20"/>
                  </a:cubicBezTo>
                  <a:cubicBezTo>
                    <a:pt x="14" y="20"/>
                    <a:pt x="13" y="21"/>
                    <a:pt x="13" y="23"/>
                  </a:cubicBezTo>
                  <a:cubicBezTo>
                    <a:pt x="12" y="23"/>
                    <a:pt x="12" y="23"/>
                    <a:pt x="12" y="23"/>
                  </a:cubicBezTo>
                  <a:cubicBezTo>
                    <a:pt x="12" y="22"/>
                    <a:pt x="12" y="21"/>
                    <a:pt x="11" y="20"/>
                  </a:cubicBezTo>
                  <a:cubicBezTo>
                    <a:pt x="4" y="2"/>
                    <a:pt x="4" y="2"/>
                    <a:pt x="4" y="2"/>
                  </a:cubicBezTo>
                  <a:cubicBezTo>
                    <a:pt x="0" y="2"/>
                    <a:pt x="0" y="2"/>
                    <a:pt x="0" y="2"/>
                  </a:cubicBezTo>
                  <a:cubicBezTo>
                    <a:pt x="0" y="27"/>
                    <a:pt x="0" y="27"/>
                    <a:pt x="0" y="27"/>
                  </a:cubicBezTo>
                  <a:cubicBezTo>
                    <a:pt x="2" y="27"/>
                    <a:pt x="2" y="27"/>
                    <a:pt x="2" y="27"/>
                  </a:cubicBezTo>
                  <a:cubicBezTo>
                    <a:pt x="2" y="10"/>
                    <a:pt x="2" y="10"/>
                    <a:pt x="2" y="10"/>
                  </a:cubicBezTo>
                  <a:cubicBezTo>
                    <a:pt x="2" y="8"/>
                    <a:pt x="2" y="6"/>
                    <a:pt x="2" y="5"/>
                  </a:cubicBezTo>
                  <a:cubicBezTo>
                    <a:pt x="2" y="5"/>
                    <a:pt x="2" y="5"/>
                    <a:pt x="2" y="5"/>
                  </a:cubicBezTo>
                  <a:cubicBezTo>
                    <a:pt x="3" y="7"/>
                    <a:pt x="3" y="7"/>
                    <a:pt x="3" y="8"/>
                  </a:cubicBezTo>
                  <a:cubicBezTo>
                    <a:pt x="12" y="27"/>
                    <a:pt x="12" y="27"/>
                    <a:pt x="12" y="27"/>
                  </a:cubicBezTo>
                  <a:cubicBezTo>
                    <a:pt x="13" y="27"/>
                    <a:pt x="13" y="27"/>
                    <a:pt x="13" y="27"/>
                  </a:cubicBezTo>
                  <a:cubicBezTo>
                    <a:pt x="22" y="8"/>
                    <a:pt x="22" y="8"/>
                    <a:pt x="22" y="8"/>
                  </a:cubicBezTo>
                  <a:cubicBezTo>
                    <a:pt x="22" y="7"/>
                    <a:pt x="22" y="7"/>
                    <a:pt x="23" y="5"/>
                  </a:cubicBezTo>
                  <a:cubicBezTo>
                    <a:pt x="23" y="5"/>
                    <a:pt x="23" y="5"/>
                    <a:pt x="23" y="5"/>
                  </a:cubicBezTo>
                  <a:cubicBezTo>
                    <a:pt x="23" y="7"/>
                    <a:pt x="23" y="9"/>
                    <a:pt x="23" y="10"/>
                  </a:cubicBezTo>
                  <a:cubicBezTo>
                    <a:pt x="23" y="27"/>
                    <a:pt x="23" y="27"/>
                    <a:pt x="23" y="27"/>
                  </a:cubicBezTo>
                  <a:cubicBezTo>
                    <a:pt x="26" y="27"/>
                    <a:pt x="26" y="27"/>
                    <a:pt x="26" y="27"/>
                  </a:cubicBezTo>
                  <a:lnTo>
                    <a:pt x="26" y="2"/>
                  </a:lnTo>
                  <a:close/>
                  <a:moveTo>
                    <a:pt x="34" y="1"/>
                  </a:moveTo>
                  <a:cubicBezTo>
                    <a:pt x="34" y="1"/>
                    <a:pt x="34" y="1"/>
                    <a:pt x="33" y="1"/>
                  </a:cubicBezTo>
                  <a:cubicBezTo>
                    <a:pt x="33" y="1"/>
                    <a:pt x="32" y="1"/>
                    <a:pt x="32" y="1"/>
                  </a:cubicBezTo>
                  <a:cubicBezTo>
                    <a:pt x="31" y="2"/>
                    <a:pt x="31" y="2"/>
                    <a:pt x="31" y="3"/>
                  </a:cubicBezTo>
                  <a:cubicBezTo>
                    <a:pt x="31" y="3"/>
                    <a:pt x="31" y="4"/>
                    <a:pt x="32" y="4"/>
                  </a:cubicBezTo>
                  <a:cubicBezTo>
                    <a:pt x="32" y="4"/>
                    <a:pt x="33" y="5"/>
                    <a:pt x="33" y="5"/>
                  </a:cubicBezTo>
                  <a:cubicBezTo>
                    <a:pt x="34" y="5"/>
                    <a:pt x="34" y="4"/>
                    <a:pt x="34" y="4"/>
                  </a:cubicBezTo>
                  <a:cubicBezTo>
                    <a:pt x="35" y="4"/>
                    <a:pt x="35" y="3"/>
                    <a:pt x="35" y="3"/>
                  </a:cubicBezTo>
                  <a:cubicBezTo>
                    <a:pt x="35" y="2"/>
                    <a:pt x="35" y="2"/>
                    <a:pt x="34" y="1"/>
                  </a:cubicBezTo>
                  <a:moveTo>
                    <a:pt x="34" y="9"/>
                  </a:moveTo>
                  <a:cubicBezTo>
                    <a:pt x="32" y="9"/>
                    <a:pt x="32" y="9"/>
                    <a:pt x="32" y="9"/>
                  </a:cubicBezTo>
                  <a:cubicBezTo>
                    <a:pt x="32" y="27"/>
                    <a:pt x="32" y="27"/>
                    <a:pt x="32" y="27"/>
                  </a:cubicBezTo>
                  <a:cubicBezTo>
                    <a:pt x="34" y="27"/>
                    <a:pt x="34" y="27"/>
                    <a:pt x="34" y="27"/>
                  </a:cubicBezTo>
                  <a:lnTo>
                    <a:pt x="34" y="9"/>
                  </a:lnTo>
                  <a:close/>
                  <a:moveTo>
                    <a:pt x="52" y="24"/>
                  </a:moveTo>
                  <a:cubicBezTo>
                    <a:pt x="51" y="25"/>
                    <a:pt x="50" y="25"/>
                    <a:pt x="48" y="25"/>
                  </a:cubicBezTo>
                  <a:cubicBezTo>
                    <a:pt x="46" y="25"/>
                    <a:pt x="45" y="25"/>
                    <a:pt x="43" y="24"/>
                  </a:cubicBezTo>
                  <a:cubicBezTo>
                    <a:pt x="42" y="22"/>
                    <a:pt x="42" y="21"/>
                    <a:pt x="42" y="19"/>
                  </a:cubicBezTo>
                  <a:cubicBezTo>
                    <a:pt x="42" y="16"/>
                    <a:pt x="42" y="15"/>
                    <a:pt x="44" y="13"/>
                  </a:cubicBezTo>
                  <a:cubicBezTo>
                    <a:pt x="45" y="12"/>
                    <a:pt x="46" y="11"/>
                    <a:pt x="48" y="11"/>
                  </a:cubicBezTo>
                  <a:cubicBezTo>
                    <a:pt x="50" y="11"/>
                    <a:pt x="51" y="12"/>
                    <a:pt x="52" y="13"/>
                  </a:cubicBezTo>
                  <a:cubicBezTo>
                    <a:pt x="52" y="10"/>
                    <a:pt x="52" y="10"/>
                    <a:pt x="52" y="10"/>
                  </a:cubicBezTo>
                  <a:cubicBezTo>
                    <a:pt x="51" y="9"/>
                    <a:pt x="50" y="9"/>
                    <a:pt x="48" y="9"/>
                  </a:cubicBezTo>
                  <a:cubicBezTo>
                    <a:pt x="45" y="9"/>
                    <a:pt x="43" y="10"/>
                    <a:pt x="41" y="12"/>
                  </a:cubicBezTo>
                  <a:cubicBezTo>
                    <a:pt x="40" y="13"/>
                    <a:pt x="39" y="16"/>
                    <a:pt x="39" y="19"/>
                  </a:cubicBezTo>
                  <a:cubicBezTo>
                    <a:pt x="39" y="21"/>
                    <a:pt x="40" y="24"/>
                    <a:pt x="41" y="25"/>
                  </a:cubicBezTo>
                  <a:cubicBezTo>
                    <a:pt x="43" y="27"/>
                    <a:pt x="45" y="28"/>
                    <a:pt x="47" y="28"/>
                  </a:cubicBezTo>
                  <a:cubicBezTo>
                    <a:pt x="49" y="28"/>
                    <a:pt x="51" y="27"/>
                    <a:pt x="52" y="27"/>
                  </a:cubicBezTo>
                  <a:lnTo>
                    <a:pt x="52" y="24"/>
                  </a:lnTo>
                  <a:close/>
                  <a:moveTo>
                    <a:pt x="66" y="9"/>
                  </a:moveTo>
                  <a:cubicBezTo>
                    <a:pt x="66" y="9"/>
                    <a:pt x="65" y="9"/>
                    <a:pt x="64" y="9"/>
                  </a:cubicBezTo>
                  <a:cubicBezTo>
                    <a:pt x="63" y="9"/>
                    <a:pt x="62" y="9"/>
                    <a:pt x="62" y="10"/>
                  </a:cubicBezTo>
                  <a:cubicBezTo>
                    <a:pt x="61" y="11"/>
                    <a:pt x="60" y="12"/>
                    <a:pt x="60" y="13"/>
                  </a:cubicBezTo>
                  <a:cubicBezTo>
                    <a:pt x="60" y="13"/>
                    <a:pt x="60" y="13"/>
                    <a:pt x="60" y="13"/>
                  </a:cubicBezTo>
                  <a:cubicBezTo>
                    <a:pt x="60" y="9"/>
                    <a:pt x="60" y="9"/>
                    <a:pt x="60" y="9"/>
                  </a:cubicBezTo>
                  <a:cubicBezTo>
                    <a:pt x="57" y="9"/>
                    <a:pt x="57" y="9"/>
                    <a:pt x="57" y="9"/>
                  </a:cubicBezTo>
                  <a:cubicBezTo>
                    <a:pt x="57" y="27"/>
                    <a:pt x="57" y="27"/>
                    <a:pt x="57" y="27"/>
                  </a:cubicBezTo>
                  <a:cubicBezTo>
                    <a:pt x="60" y="27"/>
                    <a:pt x="60" y="27"/>
                    <a:pt x="60" y="27"/>
                  </a:cubicBezTo>
                  <a:cubicBezTo>
                    <a:pt x="60" y="18"/>
                    <a:pt x="60" y="18"/>
                    <a:pt x="60" y="18"/>
                  </a:cubicBezTo>
                  <a:cubicBezTo>
                    <a:pt x="60" y="16"/>
                    <a:pt x="60" y="14"/>
                    <a:pt x="61" y="13"/>
                  </a:cubicBezTo>
                  <a:cubicBezTo>
                    <a:pt x="62" y="12"/>
                    <a:pt x="63" y="12"/>
                    <a:pt x="64" y="12"/>
                  </a:cubicBezTo>
                  <a:cubicBezTo>
                    <a:pt x="65" y="12"/>
                    <a:pt x="66" y="12"/>
                    <a:pt x="66" y="12"/>
                  </a:cubicBezTo>
                  <a:lnTo>
                    <a:pt x="66" y="9"/>
                  </a:lnTo>
                  <a:close/>
                  <a:moveTo>
                    <a:pt x="83" y="11"/>
                  </a:moveTo>
                  <a:cubicBezTo>
                    <a:pt x="81" y="10"/>
                    <a:pt x="79" y="9"/>
                    <a:pt x="76" y="9"/>
                  </a:cubicBezTo>
                  <a:cubicBezTo>
                    <a:pt x="74" y="9"/>
                    <a:pt x="71" y="10"/>
                    <a:pt x="70" y="11"/>
                  </a:cubicBezTo>
                  <a:cubicBezTo>
                    <a:pt x="68" y="13"/>
                    <a:pt x="67" y="15"/>
                    <a:pt x="67" y="19"/>
                  </a:cubicBezTo>
                  <a:cubicBezTo>
                    <a:pt x="67" y="21"/>
                    <a:pt x="68" y="24"/>
                    <a:pt x="70" y="25"/>
                  </a:cubicBezTo>
                  <a:cubicBezTo>
                    <a:pt x="71" y="27"/>
                    <a:pt x="73" y="28"/>
                    <a:pt x="76" y="28"/>
                  </a:cubicBezTo>
                  <a:cubicBezTo>
                    <a:pt x="79" y="28"/>
                    <a:pt x="81" y="27"/>
                    <a:pt x="83" y="25"/>
                  </a:cubicBezTo>
                  <a:cubicBezTo>
                    <a:pt x="84" y="23"/>
                    <a:pt x="85" y="21"/>
                    <a:pt x="85" y="18"/>
                  </a:cubicBezTo>
                  <a:cubicBezTo>
                    <a:pt x="85" y="15"/>
                    <a:pt x="84" y="13"/>
                    <a:pt x="83" y="11"/>
                  </a:cubicBezTo>
                  <a:moveTo>
                    <a:pt x="81" y="23"/>
                  </a:moveTo>
                  <a:cubicBezTo>
                    <a:pt x="80" y="25"/>
                    <a:pt x="78" y="25"/>
                    <a:pt x="76" y="25"/>
                  </a:cubicBezTo>
                  <a:cubicBezTo>
                    <a:pt x="74" y="25"/>
                    <a:pt x="73" y="25"/>
                    <a:pt x="72" y="24"/>
                  </a:cubicBezTo>
                  <a:cubicBezTo>
                    <a:pt x="71" y="22"/>
                    <a:pt x="70" y="21"/>
                    <a:pt x="70" y="18"/>
                  </a:cubicBezTo>
                  <a:cubicBezTo>
                    <a:pt x="70" y="16"/>
                    <a:pt x="71" y="14"/>
                    <a:pt x="72" y="13"/>
                  </a:cubicBezTo>
                  <a:cubicBezTo>
                    <a:pt x="73" y="12"/>
                    <a:pt x="74" y="11"/>
                    <a:pt x="76" y="11"/>
                  </a:cubicBezTo>
                  <a:cubicBezTo>
                    <a:pt x="78" y="11"/>
                    <a:pt x="79" y="12"/>
                    <a:pt x="80" y="13"/>
                  </a:cubicBezTo>
                  <a:cubicBezTo>
                    <a:pt x="82" y="14"/>
                    <a:pt x="82" y="16"/>
                    <a:pt x="82" y="18"/>
                  </a:cubicBezTo>
                  <a:cubicBezTo>
                    <a:pt x="82" y="21"/>
                    <a:pt x="82" y="22"/>
                    <a:pt x="81" y="23"/>
                  </a:cubicBezTo>
                  <a:moveTo>
                    <a:pt x="98" y="19"/>
                  </a:moveTo>
                  <a:cubicBezTo>
                    <a:pt x="97" y="19"/>
                    <a:pt x="96" y="18"/>
                    <a:pt x="95" y="17"/>
                  </a:cubicBezTo>
                  <a:cubicBezTo>
                    <a:pt x="93" y="17"/>
                    <a:pt x="92" y="16"/>
                    <a:pt x="92" y="16"/>
                  </a:cubicBezTo>
                  <a:cubicBezTo>
                    <a:pt x="91" y="15"/>
                    <a:pt x="91" y="15"/>
                    <a:pt x="91" y="14"/>
                  </a:cubicBezTo>
                  <a:cubicBezTo>
                    <a:pt x="91" y="13"/>
                    <a:pt x="91" y="12"/>
                    <a:pt x="92" y="12"/>
                  </a:cubicBezTo>
                  <a:cubicBezTo>
                    <a:pt x="93" y="12"/>
                    <a:pt x="93" y="11"/>
                    <a:pt x="94" y="11"/>
                  </a:cubicBezTo>
                  <a:cubicBezTo>
                    <a:pt x="96" y="11"/>
                    <a:pt x="97" y="12"/>
                    <a:pt x="98" y="13"/>
                  </a:cubicBezTo>
                  <a:cubicBezTo>
                    <a:pt x="98" y="10"/>
                    <a:pt x="98" y="10"/>
                    <a:pt x="98" y="10"/>
                  </a:cubicBezTo>
                  <a:cubicBezTo>
                    <a:pt x="97" y="9"/>
                    <a:pt x="96" y="9"/>
                    <a:pt x="95" y="9"/>
                  </a:cubicBezTo>
                  <a:cubicBezTo>
                    <a:pt x="93" y="9"/>
                    <a:pt x="91" y="9"/>
                    <a:pt x="90" y="10"/>
                  </a:cubicBezTo>
                  <a:cubicBezTo>
                    <a:pt x="89" y="11"/>
                    <a:pt x="88" y="13"/>
                    <a:pt x="88" y="14"/>
                  </a:cubicBezTo>
                  <a:cubicBezTo>
                    <a:pt x="88" y="15"/>
                    <a:pt x="89" y="17"/>
                    <a:pt x="89" y="17"/>
                  </a:cubicBezTo>
                  <a:cubicBezTo>
                    <a:pt x="90" y="18"/>
                    <a:pt x="91" y="19"/>
                    <a:pt x="93" y="19"/>
                  </a:cubicBezTo>
                  <a:cubicBezTo>
                    <a:pt x="94" y="20"/>
                    <a:pt x="95" y="21"/>
                    <a:pt x="96" y="21"/>
                  </a:cubicBezTo>
                  <a:cubicBezTo>
                    <a:pt x="96" y="22"/>
                    <a:pt x="96" y="22"/>
                    <a:pt x="96" y="23"/>
                  </a:cubicBezTo>
                  <a:cubicBezTo>
                    <a:pt x="96" y="25"/>
                    <a:pt x="95" y="25"/>
                    <a:pt x="93" y="25"/>
                  </a:cubicBezTo>
                  <a:cubicBezTo>
                    <a:pt x="91" y="25"/>
                    <a:pt x="90" y="25"/>
                    <a:pt x="88" y="24"/>
                  </a:cubicBezTo>
                  <a:cubicBezTo>
                    <a:pt x="88" y="27"/>
                    <a:pt x="88" y="27"/>
                    <a:pt x="88" y="27"/>
                  </a:cubicBezTo>
                  <a:cubicBezTo>
                    <a:pt x="89" y="27"/>
                    <a:pt x="91" y="28"/>
                    <a:pt x="93" y="28"/>
                  </a:cubicBezTo>
                  <a:cubicBezTo>
                    <a:pt x="95" y="28"/>
                    <a:pt x="96" y="27"/>
                    <a:pt x="98" y="26"/>
                  </a:cubicBezTo>
                  <a:cubicBezTo>
                    <a:pt x="99" y="25"/>
                    <a:pt x="99" y="24"/>
                    <a:pt x="99" y="23"/>
                  </a:cubicBezTo>
                  <a:cubicBezTo>
                    <a:pt x="99" y="21"/>
                    <a:pt x="99" y="20"/>
                    <a:pt x="98" y="19"/>
                  </a:cubicBezTo>
                  <a:moveTo>
                    <a:pt x="117" y="11"/>
                  </a:moveTo>
                  <a:cubicBezTo>
                    <a:pt x="116" y="10"/>
                    <a:pt x="114" y="9"/>
                    <a:pt x="111" y="9"/>
                  </a:cubicBezTo>
                  <a:cubicBezTo>
                    <a:pt x="108" y="9"/>
                    <a:pt x="106" y="10"/>
                    <a:pt x="105" y="11"/>
                  </a:cubicBezTo>
                  <a:cubicBezTo>
                    <a:pt x="103" y="13"/>
                    <a:pt x="102" y="15"/>
                    <a:pt x="102" y="19"/>
                  </a:cubicBezTo>
                  <a:cubicBezTo>
                    <a:pt x="102" y="21"/>
                    <a:pt x="103" y="24"/>
                    <a:pt x="104" y="25"/>
                  </a:cubicBezTo>
                  <a:cubicBezTo>
                    <a:pt x="106" y="27"/>
                    <a:pt x="108" y="28"/>
                    <a:pt x="111" y="28"/>
                  </a:cubicBezTo>
                  <a:cubicBezTo>
                    <a:pt x="114" y="28"/>
                    <a:pt x="116" y="27"/>
                    <a:pt x="117" y="25"/>
                  </a:cubicBezTo>
                  <a:cubicBezTo>
                    <a:pt x="119" y="23"/>
                    <a:pt x="120" y="21"/>
                    <a:pt x="120" y="18"/>
                  </a:cubicBezTo>
                  <a:cubicBezTo>
                    <a:pt x="120" y="15"/>
                    <a:pt x="119" y="13"/>
                    <a:pt x="117" y="11"/>
                  </a:cubicBezTo>
                  <a:moveTo>
                    <a:pt x="115" y="23"/>
                  </a:moveTo>
                  <a:cubicBezTo>
                    <a:pt x="114" y="25"/>
                    <a:pt x="113" y="25"/>
                    <a:pt x="111" y="25"/>
                  </a:cubicBezTo>
                  <a:cubicBezTo>
                    <a:pt x="109" y="25"/>
                    <a:pt x="108" y="25"/>
                    <a:pt x="107" y="24"/>
                  </a:cubicBezTo>
                  <a:cubicBezTo>
                    <a:pt x="105" y="22"/>
                    <a:pt x="105" y="21"/>
                    <a:pt x="105" y="18"/>
                  </a:cubicBezTo>
                  <a:cubicBezTo>
                    <a:pt x="105" y="16"/>
                    <a:pt x="105" y="14"/>
                    <a:pt x="107" y="13"/>
                  </a:cubicBezTo>
                  <a:cubicBezTo>
                    <a:pt x="108" y="12"/>
                    <a:pt x="109" y="11"/>
                    <a:pt x="111" y="11"/>
                  </a:cubicBezTo>
                  <a:cubicBezTo>
                    <a:pt x="113" y="11"/>
                    <a:pt x="114" y="12"/>
                    <a:pt x="115" y="13"/>
                  </a:cubicBezTo>
                  <a:cubicBezTo>
                    <a:pt x="116" y="14"/>
                    <a:pt x="117" y="16"/>
                    <a:pt x="117" y="18"/>
                  </a:cubicBezTo>
                  <a:cubicBezTo>
                    <a:pt x="117" y="21"/>
                    <a:pt x="116" y="22"/>
                    <a:pt x="115" y="23"/>
                  </a:cubicBezTo>
                  <a:moveTo>
                    <a:pt x="132" y="0"/>
                  </a:moveTo>
                  <a:cubicBezTo>
                    <a:pt x="132" y="0"/>
                    <a:pt x="131" y="0"/>
                    <a:pt x="130" y="0"/>
                  </a:cubicBezTo>
                  <a:cubicBezTo>
                    <a:pt x="129" y="0"/>
                    <a:pt x="127" y="1"/>
                    <a:pt x="126" y="2"/>
                  </a:cubicBezTo>
                  <a:cubicBezTo>
                    <a:pt x="125" y="3"/>
                    <a:pt x="125" y="4"/>
                    <a:pt x="125" y="6"/>
                  </a:cubicBezTo>
                  <a:cubicBezTo>
                    <a:pt x="125" y="9"/>
                    <a:pt x="125" y="9"/>
                    <a:pt x="125" y="9"/>
                  </a:cubicBezTo>
                  <a:cubicBezTo>
                    <a:pt x="121" y="9"/>
                    <a:pt x="121" y="9"/>
                    <a:pt x="121" y="9"/>
                  </a:cubicBezTo>
                  <a:cubicBezTo>
                    <a:pt x="121" y="12"/>
                    <a:pt x="121" y="12"/>
                    <a:pt x="121" y="12"/>
                  </a:cubicBezTo>
                  <a:cubicBezTo>
                    <a:pt x="125" y="12"/>
                    <a:pt x="125" y="12"/>
                    <a:pt x="125" y="12"/>
                  </a:cubicBezTo>
                  <a:cubicBezTo>
                    <a:pt x="125" y="27"/>
                    <a:pt x="125" y="27"/>
                    <a:pt x="125" y="27"/>
                  </a:cubicBezTo>
                  <a:cubicBezTo>
                    <a:pt x="127" y="27"/>
                    <a:pt x="127" y="27"/>
                    <a:pt x="127" y="27"/>
                  </a:cubicBezTo>
                  <a:cubicBezTo>
                    <a:pt x="127" y="12"/>
                    <a:pt x="127" y="12"/>
                    <a:pt x="127" y="12"/>
                  </a:cubicBezTo>
                  <a:cubicBezTo>
                    <a:pt x="132" y="12"/>
                    <a:pt x="132" y="12"/>
                    <a:pt x="132" y="12"/>
                  </a:cubicBezTo>
                  <a:cubicBezTo>
                    <a:pt x="132" y="9"/>
                    <a:pt x="132" y="9"/>
                    <a:pt x="132" y="9"/>
                  </a:cubicBezTo>
                  <a:cubicBezTo>
                    <a:pt x="127" y="9"/>
                    <a:pt x="127" y="9"/>
                    <a:pt x="127" y="9"/>
                  </a:cubicBezTo>
                  <a:cubicBezTo>
                    <a:pt x="127" y="6"/>
                    <a:pt x="127" y="6"/>
                    <a:pt x="127" y="6"/>
                  </a:cubicBezTo>
                  <a:cubicBezTo>
                    <a:pt x="127" y="4"/>
                    <a:pt x="128" y="3"/>
                    <a:pt x="130" y="3"/>
                  </a:cubicBezTo>
                  <a:cubicBezTo>
                    <a:pt x="131" y="3"/>
                    <a:pt x="132" y="3"/>
                    <a:pt x="132" y="3"/>
                  </a:cubicBezTo>
                  <a:lnTo>
                    <a:pt x="132" y="0"/>
                  </a:lnTo>
                  <a:close/>
                  <a:moveTo>
                    <a:pt x="144" y="25"/>
                  </a:moveTo>
                  <a:cubicBezTo>
                    <a:pt x="143" y="25"/>
                    <a:pt x="142" y="25"/>
                    <a:pt x="142" y="25"/>
                  </a:cubicBezTo>
                  <a:cubicBezTo>
                    <a:pt x="141" y="25"/>
                    <a:pt x="140" y="25"/>
                    <a:pt x="140" y="25"/>
                  </a:cubicBezTo>
                  <a:cubicBezTo>
                    <a:pt x="139" y="24"/>
                    <a:pt x="139" y="23"/>
                    <a:pt x="139" y="22"/>
                  </a:cubicBezTo>
                  <a:cubicBezTo>
                    <a:pt x="139" y="12"/>
                    <a:pt x="139" y="12"/>
                    <a:pt x="139" y="12"/>
                  </a:cubicBezTo>
                  <a:cubicBezTo>
                    <a:pt x="144" y="12"/>
                    <a:pt x="144" y="12"/>
                    <a:pt x="144" y="12"/>
                  </a:cubicBezTo>
                  <a:cubicBezTo>
                    <a:pt x="144" y="9"/>
                    <a:pt x="144" y="9"/>
                    <a:pt x="144" y="9"/>
                  </a:cubicBezTo>
                  <a:cubicBezTo>
                    <a:pt x="139" y="9"/>
                    <a:pt x="139" y="9"/>
                    <a:pt x="139" y="9"/>
                  </a:cubicBezTo>
                  <a:cubicBezTo>
                    <a:pt x="139" y="4"/>
                    <a:pt x="139" y="4"/>
                    <a:pt x="139" y="4"/>
                  </a:cubicBezTo>
                  <a:cubicBezTo>
                    <a:pt x="138" y="4"/>
                    <a:pt x="137" y="5"/>
                    <a:pt x="136" y="5"/>
                  </a:cubicBezTo>
                  <a:cubicBezTo>
                    <a:pt x="136" y="9"/>
                    <a:pt x="136" y="9"/>
                    <a:pt x="136" y="9"/>
                  </a:cubicBezTo>
                  <a:cubicBezTo>
                    <a:pt x="133" y="9"/>
                    <a:pt x="133" y="9"/>
                    <a:pt x="133" y="9"/>
                  </a:cubicBezTo>
                  <a:cubicBezTo>
                    <a:pt x="133" y="12"/>
                    <a:pt x="133" y="12"/>
                    <a:pt x="133" y="12"/>
                  </a:cubicBezTo>
                  <a:cubicBezTo>
                    <a:pt x="136" y="12"/>
                    <a:pt x="136" y="12"/>
                    <a:pt x="136" y="12"/>
                  </a:cubicBezTo>
                  <a:cubicBezTo>
                    <a:pt x="136" y="22"/>
                    <a:pt x="136" y="22"/>
                    <a:pt x="136" y="22"/>
                  </a:cubicBezTo>
                  <a:cubicBezTo>
                    <a:pt x="136" y="26"/>
                    <a:pt x="138" y="28"/>
                    <a:pt x="141" y="28"/>
                  </a:cubicBezTo>
                  <a:cubicBezTo>
                    <a:pt x="142" y="28"/>
                    <a:pt x="143" y="28"/>
                    <a:pt x="144" y="27"/>
                  </a:cubicBezTo>
                  <a:lnTo>
                    <a:pt x="144" y="25"/>
                  </a:lnTo>
                  <a:close/>
                  <a:moveTo>
                    <a:pt x="170" y="19"/>
                  </a:moveTo>
                  <a:cubicBezTo>
                    <a:pt x="169" y="17"/>
                    <a:pt x="168" y="16"/>
                    <a:pt x="167" y="16"/>
                  </a:cubicBezTo>
                  <a:cubicBezTo>
                    <a:pt x="167" y="16"/>
                    <a:pt x="167" y="16"/>
                    <a:pt x="167" y="16"/>
                  </a:cubicBezTo>
                  <a:cubicBezTo>
                    <a:pt x="169" y="15"/>
                    <a:pt x="170" y="15"/>
                    <a:pt x="171" y="13"/>
                  </a:cubicBezTo>
                  <a:cubicBezTo>
                    <a:pt x="172" y="12"/>
                    <a:pt x="173" y="11"/>
                    <a:pt x="173" y="9"/>
                  </a:cubicBezTo>
                  <a:cubicBezTo>
                    <a:pt x="173" y="7"/>
                    <a:pt x="172" y="5"/>
                    <a:pt x="171" y="4"/>
                  </a:cubicBezTo>
                  <a:cubicBezTo>
                    <a:pt x="169" y="3"/>
                    <a:pt x="168" y="2"/>
                    <a:pt x="165" y="2"/>
                  </a:cubicBezTo>
                  <a:cubicBezTo>
                    <a:pt x="157" y="2"/>
                    <a:pt x="157" y="2"/>
                    <a:pt x="157" y="2"/>
                  </a:cubicBezTo>
                  <a:cubicBezTo>
                    <a:pt x="157" y="27"/>
                    <a:pt x="157" y="27"/>
                    <a:pt x="157" y="27"/>
                  </a:cubicBezTo>
                  <a:cubicBezTo>
                    <a:pt x="160" y="27"/>
                    <a:pt x="160" y="27"/>
                    <a:pt x="160" y="27"/>
                  </a:cubicBezTo>
                  <a:cubicBezTo>
                    <a:pt x="160" y="17"/>
                    <a:pt x="160" y="17"/>
                    <a:pt x="160" y="17"/>
                  </a:cubicBezTo>
                  <a:cubicBezTo>
                    <a:pt x="163" y="17"/>
                    <a:pt x="163" y="17"/>
                    <a:pt x="163" y="17"/>
                  </a:cubicBezTo>
                  <a:cubicBezTo>
                    <a:pt x="165" y="17"/>
                    <a:pt x="166" y="18"/>
                    <a:pt x="167" y="20"/>
                  </a:cubicBezTo>
                  <a:cubicBezTo>
                    <a:pt x="170" y="27"/>
                    <a:pt x="170" y="27"/>
                    <a:pt x="170" y="27"/>
                  </a:cubicBezTo>
                  <a:cubicBezTo>
                    <a:pt x="174" y="27"/>
                    <a:pt x="174" y="27"/>
                    <a:pt x="174" y="27"/>
                  </a:cubicBezTo>
                  <a:lnTo>
                    <a:pt x="170" y="19"/>
                  </a:lnTo>
                  <a:close/>
                  <a:moveTo>
                    <a:pt x="168" y="13"/>
                  </a:moveTo>
                  <a:cubicBezTo>
                    <a:pt x="167" y="13"/>
                    <a:pt x="166" y="14"/>
                    <a:pt x="164" y="14"/>
                  </a:cubicBezTo>
                  <a:cubicBezTo>
                    <a:pt x="160" y="14"/>
                    <a:pt x="160" y="14"/>
                    <a:pt x="160" y="14"/>
                  </a:cubicBezTo>
                  <a:cubicBezTo>
                    <a:pt x="160" y="5"/>
                    <a:pt x="160" y="5"/>
                    <a:pt x="160" y="5"/>
                  </a:cubicBezTo>
                  <a:cubicBezTo>
                    <a:pt x="165" y="5"/>
                    <a:pt x="165" y="5"/>
                    <a:pt x="165" y="5"/>
                  </a:cubicBezTo>
                  <a:cubicBezTo>
                    <a:pt x="166" y="5"/>
                    <a:pt x="167" y="5"/>
                    <a:pt x="168" y="6"/>
                  </a:cubicBezTo>
                  <a:cubicBezTo>
                    <a:pt x="169" y="7"/>
                    <a:pt x="170" y="8"/>
                    <a:pt x="170" y="9"/>
                  </a:cubicBezTo>
                  <a:cubicBezTo>
                    <a:pt x="170" y="10"/>
                    <a:pt x="169" y="12"/>
                    <a:pt x="168" y="13"/>
                  </a:cubicBezTo>
                  <a:moveTo>
                    <a:pt x="192" y="18"/>
                  </a:moveTo>
                  <a:cubicBezTo>
                    <a:pt x="192" y="15"/>
                    <a:pt x="192" y="13"/>
                    <a:pt x="190" y="11"/>
                  </a:cubicBezTo>
                  <a:cubicBezTo>
                    <a:pt x="189" y="10"/>
                    <a:pt x="187" y="9"/>
                    <a:pt x="185" y="9"/>
                  </a:cubicBezTo>
                  <a:cubicBezTo>
                    <a:pt x="182" y="9"/>
                    <a:pt x="180" y="10"/>
                    <a:pt x="179" y="11"/>
                  </a:cubicBezTo>
                  <a:cubicBezTo>
                    <a:pt x="177" y="13"/>
                    <a:pt x="176" y="15"/>
                    <a:pt x="176" y="18"/>
                  </a:cubicBezTo>
                  <a:cubicBezTo>
                    <a:pt x="176" y="21"/>
                    <a:pt x="177" y="24"/>
                    <a:pt x="179" y="25"/>
                  </a:cubicBezTo>
                  <a:cubicBezTo>
                    <a:pt x="180" y="27"/>
                    <a:pt x="182" y="28"/>
                    <a:pt x="185" y="28"/>
                  </a:cubicBezTo>
                  <a:cubicBezTo>
                    <a:pt x="187" y="28"/>
                    <a:pt x="189" y="27"/>
                    <a:pt x="191" y="26"/>
                  </a:cubicBezTo>
                  <a:cubicBezTo>
                    <a:pt x="191" y="23"/>
                    <a:pt x="191" y="23"/>
                    <a:pt x="191" y="23"/>
                  </a:cubicBezTo>
                  <a:cubicBezTo>
                    <a:pt x="189" y="25"/>
                    <a:pt x="187" y="25"/>
                    <a:pt x="185" y="25"/>
                  </a:cubicBezTo>
                  <a:cubicBezTo>
                    <a:pt x="183" y="25"/>
                    <a:pt x="182" y="25"/>
                    <a:pt x="181" y="24"/>
                  </a:cubicBezTo>
                  <a:cubicBezTo>
                    <a:pt x="180" y="23"/>
                    <a:pt x="179" y="21"/>
                    <a:pt x="179" y="19"/>
                  </a:cubicBezTo>
                  <a:cubicBezTo>
                    <a:pt x="192" y="19"/>
                    <a:pt x="192" y="19"/>
                    <a:pt x="192" y="19"/>
                  </a:cubicBezTo>
                  <a:lnTo>
                    <a:pt x="192" y="18"/>
                  </a:lnTo>
                  <a:close/>
                  <a:moveTo>
                    <a:pt x="179" y="17"/>
                  </a:moveTo>
                  <a:cubicBezTo>
                    <a:pt x="180" y="15"/>
                    <a:pt x="180" y="14"/>
                    <a:pt x="181" y="13"/>
                  </a:cubicBezTo>
                  <a:cubicBezTo>
                    <a:pt x="182" y="12"/>
                    <a:pt x="183" y="11"/>
                    <a:pt x="185" y="11"/>
                  </a:cubicBezTo>
                  <a:cubicBezTo>
                    <a:pt x="186" y="11"/>
                    <a:pt x="187" y="12"/>
                    <a:pt x="188" y="13"/>
                  </a:cubicBezTo>
                  <a:cubicBezTo>
                    <a:pt x="189" y="14"/>
                    <a:pt x="189" y="15"/>
                    <a:pt x="189" y="17"/>
                  </a:cubicBezTo>
                  <a:lnTo>
                    <a:pt x="179" y="17"/>
                  </a:lnTo>
                  <a:close/>
                  <a:moveTo>
                    <a:pt x="205" y="19"/>
                  </a:moveTo>
                  <a:cubicBezTo>
                    <a:pt x="204" y="19"/>
                    <a:pt x="203" y="18"/>
                    <a:pt x="201" y="17"/>
                  </a:cubicBezTo>
                  <a:cubicBezTo>
                    <a:pt x="200" y="17"/>
                    <a:pt x="199" y="16"/>
                    <a:pt x="199" y="16"/>
                  </a:cubicBezTo>
                  <a:cubicBezTo>
                    <a:pt x="198" y="15"/>
                    <a:pt x="198" y="15"/>
                    <a:pt x="198" y="14"/>
                  </a:cubicBezTo>
                  <a:cubicBezTo>
                    <a:pt x="198" y="13"/>
                    <a:pt x="198" y="12"/>
                    <a:pt x="199" y="12"/>
                  </a:cubicBezTo>
                  <a:cubicBezTo>
                    <a:pt x="199" y="12"/>
                    <a:pt x="200" y="11"/>
                    <a:pt x="201" y="11"/>
                  </a:cubicBezTo>
                  <a:cubicBezTo>
                    <a:pt x="203" y="11"/>
                    <a:pt x="204" y="12"/>
                    <a:pt x="205" y="13"/>
                  </a:cubicBezTo>
                  <a:cubicBezTo>
                    <a:pt x="205" y="10"/>
                    <a:pt x="205" y="10"/>
                    <a:pt x="205" y="10"/>
                  </a:cubicBezTo>
                  <a:cubicBezTo>
                    <a:pt x="204" y="9"/>
                    <a:pt x="203" y="9"/>
                    <a:pt x="201" y="9"/>
                  </a:cubicBezTo>
                  <a:cubicBezTo>
                    <a:pt x="200" y="9"/>
                    <a:pt x="198" y="9"/>
                    <a:pt x="197" y="10"/>
                  </a:cubicBezTo>
                  <a:cubicBezTo>
                    <a:pt x="196" y="11"/>
                    <a:pt x="195" y="13"/>
                    <a:pt x="195" y="14"/>
                  </a:cubicBezTo>
                  <a:cubicBezTo>
                    <a:pt x="195" y="15"/>
                    <a:pt x="195" y="17"/>
                    <a:pt x="196" y="17"/>
                  </a:cubicBezTo>
                  <a:cubicBezTo>
                    <a:pt x="197" y="18"/>
                    <a:pt x="198" y="19"/>
                    <a:pt x="199" y="19"/>
                  </a:cubicBezTo>
                  <a:cubicBezTo>
                    <a:pt x="201" y="20"/>
                    <a:pt x="202" y="21"/>
                    <a:pt x="202" y="21"/>
                  </a:cubicBezTo>
                  <a:cubicBezTo>
                    <a:pt x="203" y="22"/>
                    <a:pt x="203" y="22"/>
                    <a:pt x="203" y="23"/>
                  </a:cubicBezTo>
                  <a:cubicBezTo>
                    <a:pt x="203" y="25"/>
                    <a:pt x="202" y="25"/>
                    <a:pt x="200" y="25"/>
                  </a:cubicBezTo>
                  <a:cubicBezTo>
                    <a:pt x="198" y="25"/>
                    <a:pt x="196" y="25"/>
                    <a:pt x="195" y="24"/>
                  </a:cubicBezTo>
                  <a:cubicBezTo>
                    <a:pt x="195" y="27"/>
                    <a:pt x="195" y="27"/>
                    <a:pt x="195" y="27"/>
                  </a:cubicBezTo>
                  <a:cubicBezTo>
                    <a:pt x="196" y="27"/>
                    <a:pt x="198" y="28"/>
                    <a:pt x="200" y="28"/>
                  </a:cubicBezTo>
                  <a:cubicBezTo>
                    <a:pt x="202" y="28"/>
                    <a:pt x="203" y="27"/>
                    <a:pt x="204" y="26"/>
                  </a:cubicBezTo>
                  <a:cubicBezTo>
                    <a:pt x="206" y="25"/>
                    <a:pt x="206" y="24"/>
                    <a:pt x="206" y="23"/>
                  </a:cubicBezTo>
                  <a:cubicBezTo>
                    <a:pt x="206" y="21"/>
                    <a:pt x="206" y="20"/>
                    <a:pt x="205" y="19"/>
                  </a:cubicBezTo>
                  <a:moveTo>
                    <a:pt x="225" y="18"/>
                  </a:moveTo>
                  <a:cubicBezTo>
                    <a:pt x="225" y="15"/>
                    <a:pt x="224" y="13"/>
                    <a:pt x="223" y="11"/>
                  </a:cubicBezTo>
                  <a:cubicBezTo>
                    <a:pt x="222" y="10"/>
                    <a:pt x="220" y="9"/>
                    <a:pt x="217" y="9"/>
                  </a:cubicBezTo>
                  <a:cubicBezTo>
                    <a:pt x="215" y="9"/>
                    <a:pt x="213" y="10"/>
                    <a:pt x="211" y="11"/>
                  </a:cubicBezTo>
                  <a:cubicBezTo>
                    <a:pt x="210" y="13"/>
                    <a:pt x="209" y="15"/>
                    <a:pt x="209" y="18"/>
                  </a:cubicBezTo>
                  <a:cubicBezTo>
                    <a:pt x="209" y="21"/>
                    <a:pt x="210" y="24"/>
                    <a:pt x="211" y="25"/>
                  </a:cubicBezTo>
                  <a:cubicBezTo>
                    <a:pt x="213" y="27"/>
                    <a:pt x="215" y="28"/>
                    <a:pt x="217" y="28"/>
                  </a:cubicBezTo>
                  <a:cubicBezTo>
                    <a:pt x="220" y="28"/>
                    <a:pt x="222" y="27"/>
                    <a:pt x="223" y="26"/>
                  </a:cubicBezTo>
                  <a:cubicBezTo>
                    <a:pt x="223" y="23"/>
                    <a:pt x="223" y="23"/>
                    <a:pt x="223" y="23"/>
                  </a:cubicBezTo>
                  <a:cubicBezTo>
                    <a:pt x="222" y="25"/>
                    <a:pt x="220" y="25"/>
                    <a:pt x="218" y="25"/>
                  </a:cubicBezTo>
                  <a:cubicBezTo>
                    <a:pt x="216" y="25"/>
                    <a:pt x="215" y="25"/>
                    <a:pt x="213" y="24"/>
                  </a:cubicBezTo>
                  <a:cubicBezTo>
                    <a:pt x="212" y="23"/>
                    <a:pt x="212" y="21"/>
                    <a:pt x="212" y="19"/>
                  </a:cubicBezTo>
                  <a:cubicBezTo>
                    <a:pt x="225" y="19"/>
                    <a:pt x="225" y="19"/>
                    <a:pt x="225" y="19"/>
                  </a:cubicBezTo>
                  <a:lnTo>
                    <a:pt x="225" y="18"/>
                  </a:lnTo>
                  <a:close/>
                  <a:moveTo>
                    <a:pt x="212" y="17"/>
                  </a:moveTo>
                  <a:cubicBezTo>
                    <a:pt x="212" y="15"/>
                    <a:pt x="213" y="14"/>
                    <a:pt x="214" y="13"/>
                  </a:cubicBezTo>
                  <a:cubicBezTo>
                    <a:pt x="215" y="12"/>
                    <a:pt x="216" y="11"/>
                    <a:pt x="217" y="11"/>
                  </a:cubicBezTo>
                  <a:cubicBezTo>
                    <a:pt x="219" y="11"/>
                    <a:pt x="220" y="12"/>
                    <a:pt x="221" y="13"/>
                  </a:cubicBezTo>
                  <a:cubicBezTo>
                    <a:pt x="221" y="14"/>
                    <a:pt x="222" y="15"/>
                    <a:pt x="222" y="17"/>
                  </a:cubicBezTo>
                  <a:lnTo>
                    <a:pt x="212" y="17"/>
                  </a:lnTo>
                  <a:close/>
                  <a:moveTo>
                    <a:pt x="242" y="16"/>
                  </a:moveTo>
                  <a:cubicBezTo>
                    <a:pt x="242" y="11"/>
                    <a:pt x="239" y="9"/>
                    <a:pt x="235" y="9"/>
                  </a:cubicBezTo>
                  <a:cubicBezTo>
                    <a:pt x="234" y="9"/>
                    <a:pt x="233" y="9"/>
                    <a:pt x="232" y="9"/>
                  </a:cubicBezTo>
                  <a:cubicBezTo>
                    <a:pt x="230" y="10"/>
                    <a:pt x="230" y="10"/>
                    <a:pt x="229" y="11"/>
                  </a:cubicBezTo>
                  <a:cubicBezTo>
                    <a:pt x="229" y="14"/>
                    <a:pt x="229" y="14"/>
                    <a:pt x="229" y="14"/>
                  </a:cubicBezTo>
                  <a:cubicBezTo>
                    <a:pt x="231" y="12"/>
                    <a:pt x="233" y="11"/>
                    <a:pt x="235" y="11"/>
                  </a:cubicBezTo>
                  <a:cubicBezTo>
                    <a:pt x="237" y="11"/>
                    <a:pt x="239" y="13"/>
                    <a:pt x="239" y="16"/>
                  </a:cubicBezTo>
                  <a:cubicBezTo>
                    <a:pt x="233" y="17"/>
                    <a:pt x="233" y="17"/>
                    <a:pt x="233" y="17"/>
                  </a:cubicBezTo>
                  <a:cubicBezTo>
                    <a:pt x="229" y="17"/>
                    <a:pt x="227" y="19"/>
                    <a:pt x="227" y="23"/>
                  </a:cubicBezTo>
                  <a:cubicBezTo>
                    <a:pt x="227" y="24"/>
                    <a:pt x="228" y="25"/>
                    <a:pt x="229" y="26"/>
                  </a:cubicBezTo>
                  <a:cubicBezTo>
                    <a:pt x="230" y="27"/>
                    <a:pt x="231" y="28"/>
                    <a:pt x="233" y="28"/>
                  </a:cubicBezTo>
                  <a:cubicBezTo>
                    <a:pt x="235" y="28"/>
                    <a:pt x="237" y="27"/>
                    <a:pt x="239" y="25"/>
                  </a:cubicBezTo>
                  <a:cubicBezTo>
                    <a:pt x="239" y="25"/>
                    <a:pt x="239" y="25"/>
                    <a:pt x="239" y="25"/>
                  </a:cubicBezTo>
                  <a:cubicBezTo>
                    <a:pt x="239" y="27"/>
                    <a:pt x="239" y="27"/>
                    <a:pt x="239" y="27"/>
                  </a:cubicBezTo>
                  <a:cubicBezTo>
                    <a:pt x="242" y="27"/>
                    <a:pt x="242" y="27"/>
                    <a:pt x="242" y="27"/>
                  </a:cubicBezTo>
                  <a:lnTo>
                    <a:pt x="242" y="16"/>
                  </a:lnTo>
                  <a:close/>
                  <a:moveTo>
                    <a:pt x="239" y="20"/>
                  </a:moveTo>
                  <a:cubicBezTo>
                    <a:pt x="239" y="22"/>
                    <a:pt x="238" y="23"/>
                    <a:pt x="237" y="24"/>
                  </a:cubicBezTo>
                  <a:cubicBezTo>
                    <a:pt x="236" y="25"/>
                    <a:pt x="235" y="25"/>
                    <a:pt x="234" y="25"/>
                  </a:cubicBezTo>
                  <a:cubicBezTo>
                    <a:pt x="233" y="25"/>
                    <a:pt x="232" y="25"/>
                    <a:pt x="231" y="25"/>
                  </a:cubicBezTo>
                  <a:cubicBezTo>
                    <a:pt x="231" y="24"/>
                    <a:pt x="230" y="23"/>
                    <a:pt x="230" y="22"/>
                  </a:cubicBezTo>
                  <a:cubicBezTo>
                    <a:pt x="230" y="21"/>
                    <a:pt x="230" y="21"/>
                    <a:pt x="231" y="20"/>
                  </a:cubicBezTo>
                  <a:cubicBezTo>
                    <a:pt x="232" y="19"/>
                    <a:pt x="233" y="19"/>
                    <a:pt x="234" y="19"/>
                  </a:cubicBezTo>
                  <a:cubicBezTo>
                    <a:pt x="239" y="18"/>
                    <a:pt x="239" y="18"/>
                    <a:pt x="239" y="18"/>
                  </a:cubicBezTo>
                  <a:lnTo>
                    <a:pt x="239" y="20"/>
                  </a:lnTo>
                  <a:close/>
                  <a:moveTo>
                    <a:pt x="256" y="9"/>
                  </a:moveTo>
                  <a:cubicBezTo>
                    <a:pt x="256" y="9"/>
                    <a:pt x="255" y="9"/>
                    <a:pt x="255" y="9"/>
                  </a:cubicBezTo>
                  <a:cubicBezTo>
                    <a:pt x="254" y="9"/>
                    <a:pt x="253" y="9"/>
                    <a:pt x="252" y="10"/>
                  </a:cubicBezTo>
                  <a:cubicBezTo>
                    <a:pt x="251" y="11"/>
                    <a:pt x="250" y="12"/>
                    <a:pt x="250" y="13"/>
                  </a:cubicBezTo>
                  <a:cubicBezTo>
                    <a:pt x="250" y="13"/>
                    <a:pt x="250" y="13"/>
                    <a:pt x="250" y="13"/>
                  </a:cubicBezTo>
                  <a:cubicBezTo>
                    <a:pt x="250" y="9"/>
                    <a:pt x="250" y="9"/>
                    <a:pt x="250" y="9"/>
                  </a:cubicBezTo>
                  <a:cubicBezTo>
                    <a:pt x="247" y="9"/>
                    <a:pt x="247" y="9"/>
                    <a:pt x="247" y="9"/>
                  </a:cubicBezTo>
                  <a:cubicBezTo>
                    <a:pt x="247" y="27"/>
                    <a:pt x="247" y="27"/>
                    <a:pt x="247" y="27"/>
                  </a:cubicBezTo>
                  <a:cubicBezTo>
                    <a:pt x="250" y="27"/>
                    <a:pt x="250" y="27"/>
                    <a:pt x="250" y="27"/>
                  </a:cubicBezTo>
                  <a:cubicBezTo>
                    <a:pt x="250" y="18"/>
                    <a:pt x="250" y="18"/>
                    <a:pt x="250" y="18"/>
                  </a:cubicBezTo>
                  <a:cubicBezTo>
                    <a:pt x="250" y="16"/>
                    <a:pt x="250" y="14"/>
                    <a:pt x="251" y="13"/>
                  </a:cubicBezTo>
                  <a:cubicBezTo>
                    <a:pt x="252" y="12"/>
                    <a:pt x="253" y="12"/>
                    <a:pt x="254" y="12"/>
                  </a:cubicBezTo>
                  <a:cubicBezTo>
                    <a:pt x="255" y="12"/>
                    <a:pt x="256" y="12"/>
                    <a:pt x="256" y="12"/>
                  </a:cubicBezTo>
                  <a:lnTo>
                    <a:pt x="256" y="9"/>
                  </a:lnTo>
                  <a:close/>
                  <a:moveTo>
                    <a:pt x="271" y="24"/>
                  </a:moveTo>
                  <a:cubicBezTo>
                    <a:pt x="270" y="25"/>
                    <a:pt x="268" y="25"/>
                    <a:pt x="267" y="25"/>
                  </a:cubicBezTo>
                  <a:cubicBezTo>
                    <a:pt x="265" y="25"/>
                    <a:pt x="263" y="25"/>
                    <a:pt x="262" y="24"/>
                  </a:cubicBezTo>
                  <a:cubicBezTo>
                    <a:pt x="261" y="22"/>
                    <a:pt x="260" y="21"/>
                    <a:pt x="260" y="19"/>
                  </a:cubicBezTo>
                  <a:cubicBezTo>
                    <a:pt x="260" y="16"/>
                    <a:pt x="261" y="15"/>
                    <a:pt x="262" y="13"/>
                  </a:cubicBezTo>
                  <a:cubicBezTo>
                    <a:pt x="263" y="12"/>
                    <a:pt x="265" y="11"/>
                    <a:pt x="267" y="11"/>
                  </a:cubicBezTo>
                  <a:cubicBezTo>
                    <a:pt x="268" y="11"/>
                    <a:pt x="270" y="12"/>
                    <a:pt x="271" y="13"/>
                  </a:cubicBezTo>
                  <a:cubicBezTo>
                    <a:pt x="271" y="10"/>
                    <a:pt x="271" y="10"/>
                    <a:pt x="271" y="10"/>
                  </a:cubicBezTo>
                  <a:cubicBezTo>
                    <a:pt x="270" y="9"/>
                    <a:pt x="268" y="9"/>
                    <a:pt x="267" y="9"/>
                  </a:cubicBezTo>
                  <a:cubicBezTo>
                    <a:pt x="264" y="9"/>
                    <a:pt x="262" y="10"/>
                    <a:pt x="260" y="12"/>
                  </a:cubicBezTo>
                  <a:cubicBezTo>
                    <a:pt x="258" y="13"/>
                    <a:pt x="257" y="16"/>
                    <a:pt x="257" y="19"/>
                  </a:cubicBezTo>
                  <a:cubicBezTo>
                    <a:pt x="257" y="21"/>
                    <a:pt x="258" y="24"/>
                    <a:pt x="260" y="25"/>
                  </a:cubicBezTo>
                  <a:cubicBezTo>
                    <a:pt x="261" y="27"/>
                    <a:pt x="263" y="28"/>
                    <a:pt x="266" y="28"/>
                  </a:cubicBezTo>
                  <a:cubicBezTo>
                    <a:pt x="268" y="28"/>
                    <a:pt x="270" y="27"/>
                    <a:pt x="271" y="27"/>
                  </a:cubicBezTo>
                  <a:lnTo>
                    <a:pt x="271" y="24"/>
                  </a:lnTo>
                  <a:close/>
                  <a:moveTo>
                    <a:pt x="290" y="16"/>
                  </a:moveTo>
                  <a:cubicBezTo>
                    <a:pt x="290" y="11"/>
                    <a:pt x="288" y="9"/>
                    <a:pt x="284" y="9"/>
                  </a:cubicBezTo>
                  <a:cubicBezTo>
                    <a:pt x="282" y="9"/>
                    <a:pt x="280" y="10"/>
                    <a:pt x="278" y="12"/>
                  </a:cubicBezTo>
                  <a:cubicBezTo>
                    <a:pt x="278" y="12"/>
                    <a:pt x="278" y="12"/>
                    <a:pt x="278" y="12"/>
                  </a:cubicBezTo>
                  <a:cubicBezTo>
                    <a:pt x="278" y="1"/>
                    <a:pt x="278" y="1"/>
                    <a:pt x="278" y="1"/>
                  </a:cubicBezTo>
                  <a:cubicBezTo>
                    <a:pt x="275" y="1"/>
                    <a:pt x="275" y="1"/>
                    <a:pt x="275" y="1"/>
                  </a:cubicBezTo>
                  <a:cubicBezTo>
                    <a:pt x="275" y="27"/>
                    <a:pt x="275" y="27"/>
                    <a:pt x="275" y="27"/>
                  </a:cubicBezTo>
                  <a:cubicBezTo>
                    <a:pt x="278" y="27"/>
                    <a:pt x="278" y="27"/>
                    <a:pt x="278" y="27"/>
                  </a:cubicBezTo>
                  <a:cubicBezTo>
                    <a:pt x="278" y="17"/>
                    <a:pt x="278" y="17"/>
                    <a:pt x="278" y="17"/>
                  </a:cubicBezTo>
                  <a:cubicBezTo>
                    <a:pt x="278" y="15"/>
                    <a:pt x="279" y="14"/>
                    <a:pt x="280" y="13"/>
                  </a:cubicBezTo>
                  <a:cubicBezTo>
                    <a:pt x="281" y="12"/>
                    <a:pt x="282" y="11"/>
                    <a:pt x="283" y="11"/>
                  </a:cubicBezTo>
                  <a:cubicBezTo>
                    <a:pt x="286" y="11"/>
                    <a:pt x="287" y="13"/>
                    <a:pt x="287" y="17"/>
                  </a:cubicBezTo>
                  <a:cubicBezTo>
                    <a:pt x="287" y="27"/>
                    <a:pt x="287" y="27"/>
                    <a:pt x="287" y="27"/>
                  </a:cubicBezTo>
                  <a:cubicBezTo>
                    <a:pt x="290" y="27"/>
                    <a:pt x="290" y="27"/>
                    <a:pt x="290" y="27"/>
                  </a:cubicBezTo>
                  <a:lnTo>
                    <a:pt x="290" y="16"/>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Tree>
    <p:extLst>
      <p:ext uri="{BB962C8B-B14F-4D97-AF65-F5344CB8AC3E}">
        <p14:creationId xmlns:p14="http://schemas.microsoft.com/office/powerpoint/2010/main" val="11837380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186356"/>
            <a:ext cx="7394337" cy="2697988"/>
          </a:xfrm>
          <a:noFill/>
        </p:spPr>
        <p:txBody>
          <a:bodyPr tIns="91440" bIns="91440" anchor="t" anchorCtr="0"/>
          <a:lstStyle>
            <a:lvl1pPr>
              <a:defRPr sz="5294" spc="-74" baseline="0">
                <a:gradFill>
                  <a:gsLst>
                    <a:gs pos="5833">
                      <a:srgbClr val="000000"/>
                    </a:gs>
                    <a:gs pos="18000">
                      <a:srgbClr val="000000"/>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01930" y="3877271"/>
            <a:ext cx="7395505" cy="1793881"/>
          </a:xfrm>
          <a:noFill/>
        </p:spPr>
        <p:txBody>
          <a:bodyPr lIns="182880" tIns="146304" rIns="182880" bIns="146304">
            <a:noAutofit/>
          </a:bodyPr>
          <a:lstStyle>
            <a:lvl1pPr marL="0" indent="0">
              <a:spcBef>
                <a:spcPts val="0"/>
              </a:spcBef>
              <a:buNone/>
              <a:defRPr sz="2647" spc="0" baseline="0">
                <a:gradFill>
                  <a:gsLst>
                    <a:gs pos="5833">
                      <a:srgbClr val="000000"/>
                    </a:gs>
                    <a:gs pos="18000">
                      <a:srgbClr val="000000"/>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735182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186356"/>
            <a:ext cx="7394337" cy="2697988"/>
          </a:xfrm>
          <a:noFill/>
        </p:spPr>
        <p:txBody>
          <a:bodyPr tIns="91440" bIns="91440" anchor="t" anchorCtr="0"/>
          <a:lstStyle>
            <a:lvl1pPr>
              <a:defRPr sz="5294" spc="-74" baseline="0">
                <a:gradFill>
                  <a:gsLst>
                    <a:gs pos="5833">
                      <a:srgbClr val="000000"/>
                    </a:gs>
                    <a:gs pos="18000">
                      <a:srgbClr val="000000"/>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6145447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2"/>
            <a:ext cx="8740142" cy="1796217"/>
          </a:xfrm>
          <a:noFill/>
        </p:spPr>
        <p:txBody>
          <a:bodyPr tIns="91440" bIns="91440" anchor="t" anchorCtr="0"/>
          <a:lstStyle>
            <a:lvl1pPr>
              <a:defRPr sz="6471" spc="-74" baseline="0">
                <a:gradFill>
                  <a:gsLst>
                    <a:gs pos="100000">
                      <a:srgbClr val="000000"/>
                    </a:gs>
                    <a:gs pos="0">
                      <a:srgbClr val="000000"/>
                    </a:gs>
                  </a:gsLst>
                  <a:lin ang="5400000" scaled="0"/>
                </a:gradFill>
              </a:defRPr>
            </a:lvl1pPr>
          </a:lstStyle>
          <a:p>
            <a:r>
              <a:rPr lang="en-US" dirty="0" smtClean="0"/>
              <a:t>Section title</a:t>
            </a:r>
            <a:endParaRPr lang="en-US" dirty="0"/>
          </a:p>
        </p:txBody>
      </p:sp>
      <p:grpSp>
        <p:nvGrpSpPr>
          <p:cNvPr id="29" name="Group 28"/>
          <p:cNvGrpSpPr/>
          <p:nvPr userDrawn="1"/>
        </p:nvGrpSpPr>
        <p:grpSpPr>
          <a:xfrm>
            <a:off x="-57174" y="4790492"/>
            <a:ext cx="1514165" cy="2135889"/>
            <a:chOff x="-77761" y="4885858"/>
            <a:chExt cx="2059370" cy="2178409"/>
          </a:xfrm>
        </p:grpSpPr>
        <p:sp>
          <p:nvSpPr>
            <p:cNvPr id="30" name="AutoShape 3"/>
            <p:cNvSpPr>
              <a:spLocks noChangeAspect="1" noChangeArrowheads="1" noTextEdit="1"/>
            </p:cNvSpPr>
            <p:nvPr userDrawn="1"/>
          </p:nvSpPr>
          <p:spPr bwMode="auto">
            <a:xfrm>
              <a:off x="-77761" y="4885858"/>
              <a:ext cx="2059370" cy="217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1" name="Freeform 5"/>
            <p:cNvSpPr>
              <a:spLocks/>
            </p:cNvSpPr>
            <p:nvPr userDrawn="1"/>
          </p:nvSpPr>
          <p:spPr bwMode="auto">
            <a:xfrm>
              <a:off x="353424" y="5459889"/>
              <a:ext cx="391505" cy="399441"/>
            </a:xfrm>
            <a:custGeom>
              <a:avLst/>
              <a:gdLst>
                <a:gd name="T0" fmla="*/ 296 w 296"/>
                <a:gd name="T1" fmla="*/ 24 h 302"/>
                <a:gd name="T2" fmla="*/ 296 w 296"/>
                <a:gd name="T3" fmla="*/ 278 h 302"/>
                <a:gd name="T4" fmla="*/ 296 w 296"/>
                <a:gd name="T5" fmla="*/ 302 h 302"/>
                <a:gd name="T6" fmla="*/ 271 w 296"/>
                <a:gd name="T7" fmla="*/ 302 h 302"/>
                <a:gd name="T8" fmla="*/ 24 w 296"/>
                <a:gd name="T9" fmla="*/ 302 h 302"/>
                <a:gd name="T10" fmla="*/ 0 w 296"/>
                <a:gd name="T11" fmla="*/ 302 h 302"/>
                <a:gd name="T12" fmla="*/ 0 w 296"/>
                <a:gd name="T13" fmla="*/ 278 h 302"/>
                <a:gd name="T14" fmla="*/ 0 w 296"/>
                <a:gd name="T15" fmla="*/ 24 h 302"/>
                <a:gd name="T16" fmla="*/ 0 w 296"/>
                <a:gd name="T17" fmla="*/ 0 h 302"/>
                <a:gd name="T18" fmla="*/ 24 w 296"/>
                <a:gd name="T19" fmla="*/ 0 h 302"/>
                <a:gd name="T20" fmla="*/ 271 w 296"/>
                <a:gd name="T21" fmla="*/ 0 h 302"/>
                <a:gd name="T22" fmla="*/ 296 w 296"/>
                <a:gd name="T23" fmla="*/ 0 h 302"/>
                <a:gd name="T24" fmla="*/ 296 w 296"/>
                <a:gd name="T25" fmla="*/ 2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6" h="302">
                  <a:moveTo>
                    <a:pt x="296" y="24"/>
                  </a:moveTo>
                  <a:lnTo>
                    <a:pt x="296" y="278"/>
                  </a:lnTo>
                  <a:lnTo>
                    <a:pt x="296" y="302"/>
                  </a:lnTo>
                  <a:lnTo>
                    <a:pt x="271" y="302"/>
                  </a:lnTo>
                  <a:lnTo>
                    <a:pt x="24" y="302"/>
                  </a:lnTo>
                  <a:lnTo>
                    <a:pt x="0" y="302"/>
                  </a:lnTo>
                  <a:lnTo>
                    <a:pt x="0" y="278"/>
                  </a:lnTo>
                  <a:lnTo>
                    <a:pt x="0" y="24"/>
                  </a:lnTo>
                  <a:lnTo>
                    <a:pt x="0" y="0"/>
                  </a:lnTo>
                  <a:lnTo>
                    <a:pt x="24" y="0"/>
                  </a:lnTo>
                  <a:lnTo>
                    <a:pt x="271" y="0"/>
                  </a:lnTo>
                  <a:lnTo>
                    <a:pt x="296" y="0"/>
                  </a:lnTo>
                  <a:lnTo>
                    <a:pt x="296" y="24"/>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2" name="Freeform 6"/>
            <p:cNvSpPr>
              <a:spLocks/>
            </p:cNvSpPr>
            <p:nvPr userDrawn="1"/>
          </p:nvSpPr>
          <p:spPr bwMode="auto">
            <a:xfrm>
              <a:off x="353424" y="5459889"/>
              <a:ext cx="391505" cy="399441"/>
            </a:xfrm>
            <a:custGeom>
              <a:avLst/>
              <a:gdLst>
                <a:gd name="T0" fmla="*/ 296 w 296"/>
                <a:gd name="T1" fmla="*/ 24 h 302"/>
                <a:gd name="T2" fmla="*/ 296 w 296"/>
                <a:gd name="T3" fmla="*/ 278 h 302"/>
                <a:gd name="T4" fmla="*/ 296 w 296"/>
                <a:gd name="T5" fmla="*/ 302 h 302"/>
                <a:gd name="T6" fmla="*/ 271 w 296"/>
                <a:gd name="T7" fmla="*/ 302 h 302"/>
                <a:gd name="T8" fmla="*/ 24 w 296"/>
                <a:gd name="T9" fmla="*/ 302 h 302"/>
                <a:gd name="T10" fmla="*/ 0 w 296"/>
                <a:gd name="T11" fmla="*/ 302 h 302"/>
                <a:gd name="T12" fmla="*/ 0 w 296"/>
                <a:gd name="T13" fmla="*/ 278 h 302"/>
                <a:gd name="T14" fmla="*/ 0 w 296"/>
                <a:gd name="T15" fmla="*/ 24 h 302"/>
                <a:gd name="T16" fmla="*/ 0 w 296"/>
                <a:gd name="T17" fmla="*/ 0 h 302"/>
                <a:gd name="T18" fmla="*/ 24 w 296"/>
                <a:gd name="T19" fmla="*/ 0 h 302"/>
                <a:gd name="T20" fmla="*/ 271 w 296"/>
                <a:gd name="T21" fmla="*/ 0 h 302"/>
                <a:gd name="T22" fmla="*/ 296 w 296"/>
                <a:gd name="T23" fmla="*/ 0 h 302"/>
                <a:gd name="T24" fmla="*/ 296 w 296"/>
                <a:gd name="T25" fmla="*/ 2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6" h="302">
                  <a:moveTo>
                    <a:pt x="296" y="24"/>
                  </a:moveTo>
                  <a:lnTo>
                    <a:pt x="296" y="278"/>
                  </a:lnTo>
                  <a:lnTo>
                    <a:pt x="296" y="302"/>
                  </a:lnTo>
                  <a:lnTo>
                    <a:pt x="271" y="302"/>
                  </a:lnTo>
                  <a:lnTo>
                    <a:pt x="24" y="302"/>
                  </a:lnTo>
                  <a:lnTo>
                    <a:pt x="0" y="302"/>
                  </a:lnTo>
                  <a:lnTo>
                    <a:pt x="0" y="278"/>
                  </a:lnTo>
                  <a:lnTo>
                    <a:pt x="0" y="24"/>
                  </a:lnTo>
                  <a:lnTo>
                    <a:pt x="0" y="0"/>
                  </a:lnTo>
                  <a:lnTo>
                    <a:pt x="24" y="0"/>
                  </a:lnTo>
                  <a:lnTo>
                    <a:pt x="271" y="0"/>
                  </a:lnTo>
                  <a:lnTo>
                    <a:pt x="296" y="0"/>
                  </a:lnTo>
                  <a:lnTo>
                    <a:pt x="296" y="24"/>
                  </a:lnTo>
                  <a:close/>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3" name="Freeform 7"/>
            <p:cNvSpPr>
              <a:spLocks/>
            </p:cNvSpPr>
            <p:nvPr userDrawn="1"/>
          </p:nvSpPr>
          <p:spPr bwMode="auto">
            <a:xfrm>
              <a:off x="-6287" y="5859330"/>
              <a:ext cx="1141399" cy="1135195"/>
            </a:xfrm>
            <a:custGeom>
              <a:avLst/>
              <a:gdLst>
                <a:gd name="T0" fmla="*/ 887 w 887"/>
                <a:gd name="T1" fmla="*/ 24 h 887"/>
                <a:gd name="T2" fmla="*/ 887 w 887"/>
                <a:gd name="T3" fmla="*/ 863 h 887"/>
                <a:gd name="T4" fmla="*/ 887 w 887"/>
                <a:gd name="T5" fmla="*/ 887 h 887"/>
                <a:gd name="T6" fmla="*/ 863 w 887"/>
                <a:gd name="T7" fmla="*/ 887 h 887"/>
                <a:gd name="T8" fmla="*/ 24 w 887"/>
                <a:gd name="T9" fmla="*/ 887 h 887"/>
                <a:gd name="T10" fmla="*/ 0 w 887"/>
                <a:gd name="T11" fmla="*/ 887 h 887"/>
                <a:gd name="T12" fmla="*/ 0 w 887"/>
                <a:gd name="T13" fmla="*/ 863 h 887"/>
                <a:gd name="T14" fmla="*/ 0 w 887"/>
                <a:gd name="T15" fmla="*/ 24 h 887"/>
                <a:gd name="T16" fmla="*/ 0 w 887"/>
                <a:gd name="T17" fmla="*/ 0 h 887"/>
                <a:gd name="T18" fmla="*/ 24 w 887"/>
                <a:gd name="T19" fmla="*/ 0 h 887"/>
                <a:gd name="T20" fmla="*/ 863 w 887"/>
                <a:gd name="T21" fmla="*/ 0 h 887"/>
                <a:gd name="T22" fmla="*/ 887 w 887"/>
                <a:gd name="T23" fmla="*/ 0 h 887"/>
                <a:gd name="T24" fmla="*/ 887 w 887"/>
                <a:gd name="T25" fmla="*/ 2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7" h="887">
                  <a:moveTo>
                    <a:pt x="887" y="24"/>
                  </a:moveTo>
                  <a:lnTo>
                    <a:pt x="887" y="863"/>
                  </a:lnTo>
                  <a:lnTo>
                    <a:pt x="887" y="887"/>
                  </a:lnTo>
                  <a:lnTo>
                    <a:pt x="863" y="887"/>
                  </a:lnTo>
                  <a:lnTo>
                    <a:pt x="24" y="887"/>
                  </a:lnTo>
                  <a:lnTo>
                    <a:pt x="0" y="887"/>
                  </a:lnTo>
                  <a:lnTo>
                    <a:pt x="0" y="863"/>
                  </a:lnTo>
                  <a:lnTo>
                    <a:pt x="0" y="24"/>
                  </a:lnTo>
                  <a:lnTo>
                    <a:pt x="0" y="0"/>
                  </a:lnTo>
                  <a:lnTo>
                    <a:pt x="24" y="0"/>
                  </a:lnTo>
                  <a:lnTo>
                    <a:pt x="863" y="0"/>
                  </a:lnTo>
                  <a:lnTo>
                    <a:pt x="887" y="0"/>
                  </a:lnTo>
                  <a:lnTo>
                    <a:pt x="887" y="24"/>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4" name="Freeform 8"/>
            <p:cNvSpPr>
              <a:spLocks/>
            </p:cNvSpPr>
            <p:nvPr userDrawn="1"/>
          </p:nvSpPr>
          <p:spPr bwMode="auto">
            <a:xfrm>
              <a:off x="-6287" y="5859330"/>
              <a:ext cx="1141399" cy="1141399"/>
            </a:xfrm>
            <a:custGeom>
              <a:avLst/>
              <a:gdLst>
                <a:gd name="T0" fmla="*/ 887 w 887"/>
                <a:gd name="T1" fmla="*/ 24 h 887"/>
                <a:gd name="T2" fmla="*/ 887 w 887"/>
                <a:gd name="T3" fmla="*/ 863 h 887"/>
                <a:gd name="T4" fmla="*/ 887 w 887"/>
                <a:gd name="T5" fmla="*/ 887 h 887"/>
                <a:gd name="T6" fmla="*/ 863 w 887"/>
                <a:gd name="T7" fmla="*/ 887 h 887"/>
                <a:gd name="T8" fmla="*/ 24 w 887"/>
                <a:gd name="T9" fmla="*/ 887 h 887"/>
                <a:gd name="T10" fmla="*/ 0 w 887"/>
                <a:gd name="T11" fmla="*/ 887 h 887"/>
                <a:gd name="T12" fmla="*/ 0 w 887"/>
                <a:gd name="T13" fmla="*/ 863 h 887"/>
                <a:gd name="T14" fmla="*/ 0 w 887"/>
                <a:gd name="T15" fmla="*/ 24 h 887"/>
                <a:gd name="T16" fmla="*/ 0 w 887"/>
                <a:gd name="T17" fmla="*/ 0 h 887"/>
                <a:gd name="T18" fmla="*/ 24 w 887"/>
                <a:gd name="T19" fmla="*/ 0 h 887"/>
                <a:gd name="T20" fmla="*/ 863 w 887"/>
                <a:gd name="T21" fmla="*/ 0 h 887"/>
                <a:gd name="T22" fmla="*/ 887 w 887"/>
                <a:gd name="T23" fmla="*/ 0 h 887"/>
                <a:gd name="T24" fmla="*/ 887 w 887"/>
                <a:gd name="T25" fmla="*/ 24 h 887"/>
                <a:gd name="connsiteX0" fmla="*/ 10000 w 10000"/>
                <a:gd name="connsiteY0" fmla="*/ 271 h 10000"/>
                <a:gd name="connsiteX1" fmla="*/ 10000 w 10000"/>
                <a:gd name="connsiteY1" fmla="*/ 9729 h 10000"/>
                <a:gd name="connsiteX2" fmla="*/ 10000 w 10000"/>
                <a:gd name="connsiteY2" fmla="*/ 10000 h 10000"/>
                <a:gd name="connsiteX3" fmla="*/ 9729 w 10000"/>
                <a:gd name="connsiteY3" fmla="*/ 10000 h 10000"/>
                <a:gd name="connsiteX4" fmla="*/ 271 w 10000"/>
                <a:gd name="connsiteY4" fmla="*/ 10000 h 10000"/>
                <a:gd name="connsiteX5" fmla="*/ 0 w 10000"/>
                <a:gd name="connsiteY5" fmla="*/ 9729 h 10000"/>
                <a:gd name="connsiteX6" fmla="*/ 0 w 10000"/>
                <a:gd name="connsiteY6" fmla="*/ 271 h 10000"/>
                <a:gd name="connsiteX7" fmla="*/ 0 w 10000"/>
                <a:gd name="connsiteY7" fmla="*/ 0 h 10000"/>
                <a:gd name="connsiteX8" fmla="*/ 271 w 10000"/>
                <a:gd name="connsiteY8" fmla="*/ 0 h 10000"/>
                <a:gd name="connsiteX9" fmla="*/ 9729 w 10000"/>
                <a:gd name="connsiteY9" fmla="*/ 0 h 10000"/>
                <a:gd name="connsiteX10" fmla="*/ 10000 w 10000"/>
                <a:gd name="connsiteY10" fmla="*/ 0 h 10000"/>
                <a:gd name="connsiteX11" fmla="*/ 10000 w 10000"/>
                <a:gd name="connsiteY11" fmla="*/ 271 h 10000"/>
                <a:gd name="connsiteX0" fmla="*/ 10000 w 10000"/>
                <a:gd name="connsiteY0" fmla="*/ 271 h 10000"/>
                <a:gd name="connsiteX1" fmla="*/ 10000 w 10000"/>
                <a:gd name="connsiteY1" fmla="*/ 9729 h 10000"/>
                <a:gd name="connsiteX2" fmla="*/ 10000 w 10000"/>
                <a:gd name="connsiteY2" fmla="*/ 10000 h 10000"/>
                <a:gd name="connsiteX3" fmla="*/ 9729 w 10000"/>
                <a:gd name="connsiteY3" fmla="*/ 10000 h 10000"/>
                <a:gd name="connsiteX4" fmla="*/ 271 w 10000"/>
                <a:gd name="connsiteY4" fmla="*/ 10000 h 10000"/>
                <a:gd name="connsiteX5" fmla="*/ 0 w 10000"/>
                <a:gd name="connsiteY5" fmla="*/ 271 h 10000"/>
                <a:gd name="connsiteX6" fmla="*/ 0 w 10000"/>
                <a:gd name="connsiteY6" fmla="*/ 0 h 10000"/>
                <a:gd name="connsiteX7" fmla="*/ 271 w 10000"/>
                <a:gd name="connsiteY7" fmla="*/ 0 h 10000"/>
                <a:gd name="connsiteX8" fmla="*/ 9729 w 10000"/>
                <a:gd name="connsiteY8" fmla="*/ 0 h 10000"/>
                <a:gd name="connsiteX9" fmla="*/ 10000 w 10000"/>
                <a:gd name="connsiteY9" fmla="*/ 0 h 10000"/>
                <a:gd name="connsiteX10" fmla="*/ 10000 w 10000"/>
                <a:gd name="connsiteY10" fmla="*/ 271 h 10000"/>
                <a:gd name="connsiteX0" fmla="*/ 10000 w 10000"/>
                <a:gd name="connsiteY0" fmla="*/ 271 h 10000"/>
                <a:gd name="connsiteX1" fmla="*/ 10000 w 10000"/>
                <a:gd name="connsiteY1" fmla="*/ 9729 h 10000"/>
                <a:gd name="connsiteX2" fmla="*/ 10000 w 10000"/>
                <a:gd name="connsiteY2" fmla="*/ 10000 h 10000"/>
                <a:gd name="connsiteX3" fmla="*/ 9729 w 10000"/>
                <a:gd name="connsiteY3" fmla="*/ 10000 h 10000"/>
                <a:gd name="connsiteX4" fmla="*/ 0 w 10000"/>
                <a:gd name="connsiteY4" fmla="*/ 271 h 10000"/>
                <a:gd name="connsiteX5" fmla="*/ 0 w 10000"/>
                <a:gd name="connsiteY5" fmla="*/ 0 h 10000"/>
                <a:gd name="connsiteX6" fmla="*/ 271 w 10000"/>
                <a:gd name="connsiteY6" fmla="*/ 0 h 10000"/>
                <a:gd name="connsiteX7" fmla="*/ 9729 w 10000"/>
                <a:gd name="connsiteY7" fmla="*/ 0 h 10000"/>
                <a:gd name="connsiteX8" fmla="*/ 10000 w 10000"/>
                <a:gd name="connsiteY8" fmla="*/ 0 h 10000"/>
                <a:gd name="connsiteX9" fmla="*/ 10000 w 10000"/>
                <a:gd name="connsiteY9" fmla="*/ 271 h 10000"/>
                <a:gd name="connsiteX0" fmla="*/ 0 w 10000"/>
                <a:gd name="connsiteY0" fmla="*/ 271 h 10000"/>
                <a:gd name="connsiteX1" fmla="*/ 0 w 10000"/>
                <a:gd name="connsiteY1" fmla="*/ 0 h 10000"/>
                <a:gd name="connsiteX2" fmla="*/ 271 w 10000"/>
                <a:gd name="connsiteY2" fmla="*/ 0 h 10000"/>
                <a:gd name="connsiteX3" fmla="*/ 9729 w 10000"/>
                <a:gd name="connsiteY3" fmla="*/ 0 h 10000"/>
                <a:gd name="connsiteX4" fmla="*/ 10000 w 10000"/>
                <a:gd name="connsiteY4" fmla="*/ 0 h 10000"/>
                <a:gd name="connsiteX5" fmla="*/ 10000 w 10000"/>
                <a:gd name="connsiteY5" fmla="*/ 271 h 10000"/>
                <a:gd name="connsiteX6" fmla="*/ 10000 w 10000"/>
                <a:gd name="connsiteY6" fmla="*/ 9729 h 10000"/>
                <a:gd name="connsiteX7" fmla="*/ 10000 w 10000"/>
                <a:gd name="connsiteY7" fmla="*/ 10000 h 10000"/>
                <a:gd name="connsiteX8" fmla="*/ 9729 w 10000"/>
                <a:gd name="connsiteY8" fmla="*/ 10000 h 10000"/>
                <a:gd name="connsiteX9" fmla="*/ 779 w 10000"/>
                <a:gd name="connsiteY9" fmla="*/ 1050 h 10000"/>
                <a:gd name="connsiteX0" fmla="*/ 0 w 10000"/>
                <a:gd name="connsiteY0" fmla="*/ 271 h 10000"/>
                <a:gd name="connsiteX1" fmla="*/ 0 w 10000"/>
                <a:gd name="connsiteY1" fmla="*/ 0 h 10000"/>
                <a:gd name="connsiteX2" fmla="*/ 271 w 10000"/>
                <a:gd name="connsiteY2" fmla="*/ 0 h 10000"/>
                <a:gd name="connsiteX3" fmla="*/ 9729 w 10000"/>
                <a:gd name="connsiteY3" fmla="*/ 0 h 10000"/>
                <a:gd name="connsiteX4" fmla="*/ 10000 w 10000"/>
                <a:gd name="connsiteY4" fmla="*/ 0 h 10000"/>
                <a:gd name="connsiteX5" fmla="*/ 10000 w 10000"/>
                <a:gd name="connsiteY5" fmla="*/ 271 h 10000"/>
                <a:gd name="connsiteX6" fmla="*/ 10000 w 10000"/>
                <a:gd name="connsiteY6" fmla="*/ 9729 h 10000"/>
                <a:gd name="connsiteX7" fmla="*/ 10000 w 10000"/>
                <a:gd name="connsiteY7" fmla="*/ 10000 h 10000"/>
                <a:gd name="connsiteX8" fmla="*/ 9729 w 10000"/>
                <a:gd name="connsiteY8" fmla="*/ 10000 h 10000"/>
                <a:gd name="connsiteX0" fmla="*/ 0 w 10000"/>
                <a:gd name="connsiteY0" fmla="*/ 0 h 10000"/>
                <a:gd name="connsiteX1" fmla="*/ 271 w 10000"/>
                <a:gd name="connsiteY1" fmla="*/ 0 h 10000"/>
                <a:gd name="connsiteX2" fmla="*/ 9729 w 10000"/>
                <a:gd name="connsiteY2" fmla="*/ 0 h 10000"/>
                <a:gd name="connsiteX3" fmla="*/ 10000 w 10000"/>
                <a:gd name="connsiteY3" fmla="*/ 0 h 10000"/>
                <a:gd name="connsiteX4" fmla="*/ 10000 w 10000"/>
                <a:gd name="connsiteY4" fmla="*/ 271 h 10000"/>
                <a:gd name="connsiteX5" fmla="*/ 10000 w 10000"/>
                <a:gd name="connsiteY5" fmla="*/ 9729 h 10000"/>
                <a:gd name="connsiteX6" fmla="*/ 10000 w 10000"/>
                <a:gd name="connsiteY6" fmla="*/ 10000 h 10000"/>
                <a:gd name="connsiteX7" fmla="*/ 9729 w 10000"/>
                <a:gd name="connsiteY7" fmla="*/ 10000 h 10000"/>
                <a:gd name="connsiteX0" fmla="*/ 0 w 9729"/>
                <a:gd name="connsiteY0" fmla="*/ 0 h 10000"/>
                <a:gd name="connsiteX1" fmla="*/ 9458 w 9729"/>
                <a:gd name="connsiteY1" fmla="*/ 0 h 10000"/>
                <a:gd name="connsiteX2" fmla="*/ 9729 w 9729"/>
                <a:gd name="connsiteY2" fmla="*/ 0 h 10000"/>
                <a:gd name="connsiteX3" fmla="*/ 9729 w 9729"/>
                <a:gd name="connsiteY3" fmla="*/ 271 h 10000"/>
                <a:gd name="connsiteX4" fmla="*/ 9729 w 9729"/>
                <a:gd name="connsiteY4" fmla="*/ 9729 h 10000"/>
                <a:gd name="connsiteX5" fmla="*/ 9729 w 9729"/>
                <a:gd name="connsiteY5" fmla="*/ 10000 h 10000"/>
                <a:gd name="connsiteX6" fmla="*/ 9458 w 9729"/>
                <a:gd name="connsiteY6" fmla="*/ 10000 h 10000"/>
                <a:gd name="connsiteX0" fmla="*/ 0 w 10000"/>
                <a:gd name="connsiteY0" fmla="*/ 0 h 10000"/>
                <a:gd name="connsiteX1" fmla="*/ 9721 w 10000"/>
                <a:gd name="connsiteY1" fmla="*/ 0 h 10000"/>
                <a:gd name="connsiteX2" fmla="*/ 10000 w 10000"/>
                <a:gd name="connsiteY2" fmla="*/ 0 h 10000"/>
                <a:gd name="connsiteX3" fmla="*/ 10000 w 10000"/>
                <a:gd name="connsiteY3" fmla="*/ 271 h 10000"/>
                <a:gd name="connsiteX4" fmla="*/ 10000 w 10000"/>
                <a:gd name="connsiteY4" fmla="*/ 9729 h 10000"/>
                <a:gd name="connsiteX5" fmla="*/ 10000 w 10000"/>
                <a:gd name="connsiteY5" fmla="*/ 10000 h 10000"/>
                <a:gd name="connsiteX0" fmla="*/ 0 w 10000"/>
                <a:gd name="connsiteY0" fmla="*/ 0 h 9729"/>
                <a:gd name="connsiteX1" fmla="*/ 9721 w 10000"/>
                <a:gd name="connsiteY1" fmla="*/ 0 h 9729"/>
                <a:gd name="connsiteX2" fmla="*/ 10000 w 10000"/>
                <a:gd name="connsiteY2" fmla="*/ 0 h 9729"/>
                <a:gd name="connsiteX3" fmla="*/ 10000 w 10000"/>
                <a:gd name="connsiteY3" fmla="*/ 271 h 9729"/>
                <a:gd name="connsiteX4" fmla="*/ 10000 w 10000"/>
                <a:gd name="connsiteY4" fmla="*/ 9729 h 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729">
                  <a:moveTo>
                    <a:pt x="0" y="0"/>
                  </a:moveTo>
                  <a:lnTo>
                    <a:pt x="9721" y="0"/>
                  </a:lnTo>
                  <a:lnTo>
                    <a:pt x="10000" y="0"/>
                  </a:lnTo>
                  <a:lnTo>
                    <a:pt x="10000" y="271"/>
                  </a:lnTo>
                  <a:lnTo>
                    <a:pt x="10000" y="9729"/>
                  </a:lnTo>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5" name="Freeform 9"/>
            <p:cNvSpPr>
              <a:spLocks noEditPoints="1"/>
            </p:cNvSpPr>
            <p:nvPr userDrawn="1"/>
          </p:nvSpPr>
          <p:spPr bwMode="auto">
            <a:xfrm>
              <a:off x="153703" y="6059051"/>
              <a:ext cx="694393" cy="845175"/>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6" name="Freeform 10"/>
            <p:cNvSpPr>
              <a:spLocks/>
            </p:cNvSpPr>
            <p:nvPr userDrawn="1"/>
          </p:nvSpPr>
          <p:spPr bwMode="auto">
            <a:xfrm>
              <a:off x="752865" y="4917602"/>
              <a:ext cx="941729" cy="941729"/>
            </a:xfrm>
            <a:custGeom>
              <a:avLst/>
              <a:gdLst>
                <a:gd name="T0" fmla="*/ 712 w 712"/>
                <a:gd name="T1" fmla="*/ 24 h 712"/>
                <a:gd name="T2" fmla="*/ 712 w 712"/>
                <a:gd name="T3" fmla="*/ 688 h 712"/>
                <a:gd name="T4" fmla="*/ 712 w 712"/>
                <a:gd name="T5" fmla="*/ 712 h 712"/>
                <a:gd name="T6" fmla="*/ 688 w 712"/>
                <a:gd name="T7" fmla="*/ 712 h 712"/>
                <a:gd name="T8" fmla="*/ 24 w 712"/>
                <a:gd name="T9" fmla="*/ 712 h 712"/>
                <a:gd name="T10" fmla="*/ 0 w 712"/>
                <a:gd name="T11" fmla="*/ 712 h 712"/>
                <a:gd name="T12" fmla="*/ 0 w 712"/>
                <a:gd name="T13" fmla="*/ 688 h 712"/>
                <a:gd name="T14" fmla="*/ 0 w 712"/>
                <a:gd name="T15" fmla="*/ 24 h 712"/>
                <a:gd name="T16" fmla="*/ 0 w 712"/>
                <a:gd name="T17" fmla="*/ 0 h 712"/>
                <a:gd name="T18" fmla="*/ 24 w 712"/>
                <a:gd name="T19" fmla="*/ 0 h 712"/>
                <a:gd name="T20" fmla="*/ 688 w 712"/>
                <a:gd name="T21" fmla="*/ 0 h 712"/>
                <a:gd name="T22" fmla="*/ 712 w 712"/>
                <a:gd name="T23" fmla="*/ 0 h 712"/>
                <a:gd name="T24" fmla="*/ 712 w 712"/>
                <a:gd name="T25" fmla="*/ 2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2" h="712">
                  <a:moveTo>
                    <a:pt x="712" y="24"/>
                  </a:moveTo>
                  <a:lnTo>
                    <a:pt x="712" y="688"/>
                  </a:lnTo>
                  <a:lnTo>
                    <a:pt x="712" y="712"/>
                  </a:lnTo>
                  <a:lnTo>
                    <a:pt x="688" y="712"/>
                  </a:lnTo>
                  <a:lnTo>
                    <a:pt x="24" y="712"/>
                  </a:lnTo>
                  <a:lnTo>
                    <a:pt x="0" y="712"/>
                  </a:lnTo>
                  <a:lnTo>
                    <a:pt x="0" y="688"/>
                  </a:lnTo>
                  <a:lnTo>
                    <a:pt x="0" y="24"/>
                  </a:lnTo>
                  <a:lnTo>
                    <a:pt x="0" y="0"/>
                  </a:lnTo>
                  <a:lnTo>
                    <a:pt x="24" y="0"/>
                  </a:lnTo>
                  <a:lnTo>
                    <a:pt x="688" y="0"/>
                  </a:lnTo>
                  <a:lnTo>
                    <a:pt x="712" y="0"/>
                  </a:lnTo>
                  <a:lnTo>
                    <a:pt x="712" y="2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7" name="Freeform 11"/>
            <p:cNvSpPr>
              <a:spLocks/>
            </p:cNvSpPr>
            <p:nvPr userDrawn="1"/>
          </p:nvSpPr>
          <p:spPr bwMode="auto">
            <a:xfrm>
              <a:off x="752865" y="4917602"/>
              <a:ext cx="941729" cy="941729"/>
            </a:xfrm>
            <a:custGeom>
              <a:avLst/>
              <a:gdLst>
                <a:gd name="T0" fmla="*/ 712 w 712"/>
                <a:gd name="T1" fmla="*/ 24 h 712"/>
                <a:gd name="T2" fmla="*/ 712 w 712"/>
                <a:gd name="T3" fmla="*/ 688 h 712"/>
                <a:gd name="T4" fmla="*/ 712 w 712"/>
                <a:gd name="T5" fmla="*/ 712 h 712"/>
                <a:gd name="T6" fmla="*/ 688 w 712"/>
                <a:gd name="T7" fmla="*/ 712 h 712"/>
                <a:gd name="T8" fmla="*/ 24 w 712"/>
                <a:gd name="T9" fmla="*/ 712 h 712"/>
                <a:gd name="T10" fmla="*/ 0 w 712"/>
                <a:gd name="T11" fmla="*/ 712 h 712"/>
                <a:gd name="T12" fmla="*/ 0 w 712"/>
                <a:gd name="T13" fmla="*/ 688 h 712"/>
                <a:gd name="T14" fmla="*/ 0 w 712"/>
                <a:gd name="T15" fmla="*/ 24 h 712"/>
                <a:gd name="T16" fmla="*/ 0 w 712"/>
                <a:gd name="T17" fmla="*/ 0 h 712"/>
                <a:gd name="T18" fmla="*/ 24 w 712"/>
                <a:gd name="T19" fmla="*/ 0 h 712"/>
                <a:gd name="T20" fmla="*/ 688 w 712"/>
                <a:gd name="T21" fmla="*/ 0 h 712"/>
                <a:gd name="T22" fmla="*/ 712 w 712"/>
                <a:gd name="T23" fmla="*/ 0 h 712"/>
                <a:gd name="T24" fmla="*/ 712 w 712"/>
                <a:gd name="T25" fmla="*/ 2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2" h="712">
                  <a:moveTo>
                    <a:pt x="712" y="24"/>
                  </a:moveTo>
                  <a:lnTo>
                    <a:pt x="712" y="688"/>
                  </a:lnTo>
                  <a:lnTo>
                    <a:pt x="712" y="712"/>
                  </a:lnTo>
                  <a:lnTo>
                    <a:pt x="688" y="712"/>
                  </a:lnTo>
                  <a:lnTo>
                    <a:pt x="24" y="712"/>
                  </a:lnTo>
                  <a:lnTo>
                    <a:pt x="0" y="712"/>
                  </a:lnTo>
                  <a:lnTo>
                    <a:pt x="0" y="688"/>
                  </a:lnTo>
                  <a:lnTo>
                    <a:pt x="0" y="24"/>
                  </a:lnTo>
                  <a:lnTo>
                    <a:pt x="0" y="0"/>
                  </a:lnTo>
                  <a:lnTo>
                    <a:pt x="24" y="0"/>
                  </a:lnTo>
                  <a:lnTo>
                    <a:pt x="688" y="0"/>
                  </a:lnTo>
                  <a:lnTo>
                    <a:pt x="712" y="0"/>
                  </a:lnTo>
                  <a:lnTo>
                    <a:pt x="712" y="24"/>
                  </a:lnTo>
                  <a:close/>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8" name="Freeform 12"/>
            <p:cNvSpPr>
              <a:spLocks/>
            </p:cNvSpPr>
            <p:nvPr userDrawn="1"/>
          </p:nvSpPr>
          <p:spPr bwMode="auto">
            <a:xfrm>
              <a:off x="952585" y="5149066"/>
              <a:ext cx="542288" cy="534352"/>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39" name="Freeform 13"/>
            <p:cNvSpPr>
              <a:spLocks/>
            </p:cNvSpPr>
            <p:nvPr userDrawn="1"/>
          </p:nvSpPr>
          <p:spPr bwMode="auto">
            <a:xfrm>
              <a:off x="1135111" y="5859330"/>
              <a:ext cx="822690" cy="821367"/>
            </a:xfrm>
            <a:custGeom>
              <a:avLst/>
              <a:gdLst>
                <a:gd name="T0" fmla="*/ 622 w 622"/>
                <a:gd name="T1" fmla="*/ 24 h 621"/>
                <a:gd name="T2" fmla="*/ 622 w 622"/>
                <a:gd name="T3" fmla="*/ 597 h 621"/>
                <a:gd name="T4" fmla="*/ 622 w 622"/>
                <a:gd name="T5" fmla="*/ 621 h 621"/>
                <a:gd name="T6" fmla="*/ 598 w 622"/>
                <a:gd name="T7" fmla="*/ 621 h 621"/>
                <a:gd name="T8" fmla="*/ 25 w 622"/>
                <a:gd name="T9" fmla="*/ 621 h 621"/>
                <a:gd name="T10" fmla="*/ 0 w 622"/>
                <a:gd name="T11" fmla="*/ 621 h 621"/>
                <a:gd name="T12" fmla="*/ 0 w 622"/>
                <a:gd name="T13" fmla="*/ 597 h 621"/>
                <a:gd name="T14" fmla="*/ 0 w 622"/>
                <a:gd name="T15" fmla="*/ 24 h 621"/>
                <a:gd name="T16" fmla="*/ 0 w 622"/>
                <a:gd name="T17" fmla="*/ 0 h 621"/>
                <a:gd name="T18" fmla="*/ 25 w 622"/>
                <a:gd name="T19" fmla="*/ 0 h 621"/>
                <a:gd name="T20" fmla="*/ 598 w 622"/>
                <a:gd name="T21" fmla="*/ 0 h 621"/>
                <a:gd name="T22" fmla="*/ 622 w 622"/>
                <a:gd name="T23" fmla="*/ 0 h 621"/>
                <a:gd name="T24" fmla="*/ 622 w 622"/>
                <a:gd name="T25" fmla="*/ 2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2" h="621">
                  <a:moveTo>
                    <a:pt x="622" y="24"/>
                  </a:moveTo>
                  <a:lnTo>
                    <a:pt x="622" y="597"/>
                  </a:lnTo>
                  <a:lnTo>
                    <a:pt x="622" y="621"/>
                  </a:lnTo>
                  <a:lnTo>
                    <a:pt x="598" y="621"/>
                  </a:lnTo>
                  <a:lnTo>
                    <a:pt x="25" y="621"/>
                  </a:lnTo>
                  <a:lnTo>
                    <a:pt x="0" y="621"/>
                  </a:lnTo>
                  <a:lnTo>
                    <a:pt x="0" y="597"/>
                  </a:lnTo>
                  <a:lnTo>
                    <a:pt x="0" y="24"/>
                  </a:lnTo>
                  <a:lnTo>
                    <a:pt x="0" y="0"/>
                  </a:lnTo>
                  <a:lnTo>
                    <a:pt x="25" y="0"/>
                  </a:lnTo>
                  <a:lnTo>
                    <a:pt x="598" y="0"/>
                  </a:lnTo>
                  <a:lnTo>
                    <a:pt x="622" y="0"/>
                  </a:lnTo>
                  <a:lnTo>
                    <a:pt x="622" y="2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40" name="Freeform 14"/>
            <p:cNvSpPr>
              <a:spLocks/>
            </p:cNvSpPr>
            <p:nvPr userDrawn="1"/>
          </p:nvSpPr>
          <p:spPr bwMode="auto">
            <a:xfrm>
              <a:off x="1135111" y="5859330"/>
              <a:ext cx="822690" cy="821367"/>
            </a:xfrm>
            <a:custGeom>
              <a:avLst/>
              <a:gdLst>
                <a:gd name="T0" fmla="*/ 622 w 622"/>
                <a:gd name="T1" fmla="*/ 24 h 621"/>
                <a:gd name="T2" fmla="*/ 622 w 622"/>
                <a:gd name="T3" fmla="*/ 597 h 621"/>
                <a:gd name="T4" fmla="*/ 622 w 622"/>
                <a:gd name="T5" fmla="*/ 621 h 621"/>
                <a:gd name="T6" fmla="*/ 598 w 622"/>
                <a:gd name="T7" fmla="*/ 621 h 621"/>
                <a:gd name="T8" fmla="*/ 25 w 622"/>
                <a:gd name="T9" fmla="*/ 621 h 621"/>
                <a:gd name="T10" fmla="*/ 0 w 622"/>
                <a:gd name="T11" fmla="*/ 621 h 621"/>
                <a:gd name="T12" fmla="*/ 0 w 622"/>
                <a:gd name="T13" fmla="*/ 597 h 621"/>
                <a:gd name="T14" fmla="*/ 0 w 622"/>
                <a:gd name="T15" fmla="*/ 24 h 621"/>
                <a:gd name="T16" fmla="*/ 0 w 622"/>
                <a:gd name="T17" fmla="*/ 0 h 621"/>
                <a:gd name="T18" fmla="*/ 25 w 622"/>
                <a:gd name="T19" fmla="*/ 0 h 621"/>
                <a:gd name="T20" fmla="*/ 598 w 622"/>
                <a:gd name="T21" fmla="*/ 0 h 621"/>
                <a:gd name="T22" fmla="*/ 622 w 622"/>
                <a:gd name="T23" fmla="*/ 0 h 621"/>
                <a:gd name="T24" fmla="*/ 622 w 622"/>
                <a:gd name="T25" fmla="*/ 2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2" h="621">
                  <a:moveTo>
                    <a:pt x="622" y="24"/>
                  </a:moveTo>
                  <a:lnTo>
                    <a:pt x="622" y="597"/>
                  </a:lnTo>
                  <a:lnTo>
                    <a:pt x="622" y="621"/>
                  </a:lnTo>
                  <a:lnTo>
                    <a:pt x="598" y="621"/>
                  </a:lnTo>
                  <a:lnTo>
                    <a:pt x="25" y="621"/>
                  </a:lnTo>
                  <a:lnTo>
                    <a:pt x="0" y="621"/>
                  </a:lnTo>
                  <a:lnTo>
                    <a:pt x="0" y="597"/>
                  </a:lnTo>
                  <a:lnTo>
                    <a:pt x="0" y="24"/>
                  </a:lnTo>
                  <a:lnTo>
                    <a:pt x="0" y="0"/>
                  </a:lnTo>
                  <a:lnTo>
                    <a:pt x="25" y="0"/>
                  </a:lnTo>
                  <a:lnTo>
                    <a:pt x="598" y="0"/>
                  </a:lnTo>
                  <a:lnTo>
                    <a:pt x="622" y="0"/>
                  </a:lnTo>
                  <a:lnTo>
                    <a:pt x="622" y="24"/>
                  </a:lnTo>
                  <a:close/>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sp>
          <p:nvSpPr>
            <p:cNvPr id="41" name="Freeform 15"/>
            <p:cNvSpPr>
              <a:spLocks/>
            </p:cNvSpPr>
            <p:nvPr userDrawn="1"/>
          </p:nvSpPr>
          <p:spPr bwMode="auto">
            <a:xfrm>
              <a:off x="1263409" y="6130474"/>
              <a:ext cx="575354" cy="279080"/>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FFFFFF"/>
                </a:solidFill>
              </a:endParaRPr>
            </a:p>
          </p:txBody>
        </p:sp>
      </p:grpSp>
    </p:spTree>
    <p:extLst>
      <p:ext uri="{BB962C8B-B14F-4D97-AF65-F5344CB8AC3E}">
        <p14:creationId xmlns:p14="http://schemas.microsoft.com/office/powerpoint/2010/main" val="263683625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3" name="Rectangle 2"/>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 name="Group 8"/>
          <p:cNvGrpSpPr>
            <a:grpSpLocks noChangeAspect="1"/>
          </p:cNvGrpSpPr>
          <p:nvPr userDrawn="1"/>
        </p:nvGrpSpPr>
        <p:grpSpPr bwMode="auto">
          <a:xfrm>
            <a:off x="8467013" y="6078675"/>
            <a:ext cx="475059" cy="669437"/>
            <a:chOff x="7062" y="3586"/>
            <a:chExt cx="617" cy="652"/>
          </a:xfrm>
        </p:grpSpPr>
        <p:sp>
          <p:nvSpPr>
            <p:cNvPr id="11"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2"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3"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4"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5"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6"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7"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8"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19"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0"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1"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2"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AutoShape 3"/>
          <p:cNvSpPr>
            <a:spLocks noChangeAspect="1" noChangeArrowheads="1" noTextEdit="1"/>
          </p:cNvSpPr>
          <p:nvPr userDrawn="1"/>
        </p:nvSpPr>
        <p:spPr bwMode="auto">
          <a:xfrm>
            <a:off x="8331615" y="5775145"/>
            <a:ext cx="609289" cy="85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232" tIns="33616" rIns="67232" bIns="33616" numCol="1" anchor="t" anchorCtr="0" compatLnSpc="1">
            <a:prstTxWarp prst="textNoShape">
              <a:avLst/>
            </a:prstTxWarp>
          </a:bodyPr>
          <a:lstStyle/>
          <a:p>
            <a:pPr defTabSz="685845"/>
            <a:endParaRPr lang="en-US" sz="1324">
              <a:solidFill>
                <a:srgbClr val="505050"/>
              </a:solidFill>
            </a:endParaRPr>
          </a:p>
        </p:txBody>
      </p:sp>
    </p:spTree>
    <p:extLst>
      <p:ext uri="{BB962C8B-B14F-4D97-AF65-F5344CB8AC3E}">
        <p14:creationId xmlns:p14="http://schemas.microsoft.com/office/powerpoint/2010/main" val="1496669047"/>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18" name="Rectangle 17"/>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8"/>
          <p:cNvGrpSpPr>
            <a:grpSpLocks noChangeAspect="1"/>
          </p:cNvGrpSpPr>
          <p:nvPr userDrawn="1"/>
        </p:nvGrpSpPr>
        <p:grpSpPr bwMode="auto">
          <a:xfrm>
            <a:off x="8467013" y="6078675"/>
            <a:ext cx="475059" cy="669437"/>
            <a:chOff x="7062" y="3586"/>
            <a:chExt cx="617" cy="652"/>
          </a:xfrm>
        </p:grpSpPr>
        <p:sp>
          <p:nvSpPr>
            <p:cNvPr id="34"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5"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5"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7"/>
            <a:ext cx="8740142" cy="1538242"/>
          </a:xfrm>
        </p:spPr>
        <p:txBody>
          <a:bodyPr/>
          <a:lstStyle>
            <a:lvl1pPr marL="0" indent="0">
              <a:buNone/>
              <a:defRPr>
                <a:gradFill>
                  <a:gsLst>
                    <a:gs pos="1250">
                      <a:schemeClr val="tx1"/>
                    </a:gs>
                    <a:gs pos="99000">
                      <a:schemeClr val="tx1"/>
                    </a:gs>
                  </a:gsLst>
                  <a:lin ang="5400000" scaled="0"/>
                </a:gradFill>
              </a:defRPr>
            </a:lvl1pPr>
            <a:lvl2pPr marL="0" indent="0">
              <a:buFontTx/>
              <a:buNone/>
              <a:defRPr sz="1471"/>
            </a:lvl2pPr>
            <a:lvl3pPr marL="168090" indent="0">
              <a:buNone/>
              <a:defRPr sz="1471"/>
            </a:lvl3pPr>
            <a:lvl4pPr marL="336179" indent="0">
              <a:buNone/>
              <a:defRPr sz="1324"/>
            </a:lvl4pPr>
            <a:lvl5pPr marL="504269" indent="0">
              <a:buNone/>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0835755"/>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8"/>
          <p:cNvGrpSpPr>
            <a:grpSpLocks noChangeAspect="1"/>
          </p:cNvGrpSpPr>
          <p:nvPr userDrawn="1"/>
        </p:nvGrpSpPr>
        <p:grpSpPr bwMode="auto">
          <a:xfrm>
            <a:off x="8467013" y="6078675"/>
            <a:ext cx="475059" cy="669437"/>
            <a:chOff x="7062" y="3586"/>
            <a:chExt cx="617" cy="652"/>
          </a:xfrm>
        </p:grpSpPr>
        <p:sp>
          <p:nvSpPr>
            <p:cNvPr id="20"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5"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5"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4"/>
            <a:ext cx="8740142" cy="16873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6815502"/>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18" name="Rectangle 17"/>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8"/>
          <p:cNvGrpSpPr>
            <a:grpSpLocks noChangeAspect="1"/>
          </p:cNvGrpSpPr>
          <p:nvPr userDrawn="1"/>
        </p:nvGrpSpPr>
        <p:grpSpPr bwMode="auto">
          <a:xfrm>
            <a:off x="8467013" y="6078675"/>
            <a:ext cx="475059" cy="669437"/>
            <a:chOff x="7062" y="3586"/>
            <a:chExt cx="617" cy="652"/>
          </a:xfrm>
        </p:grpSpPr>
        <p:sp>
          <p:nvSpPr>
            <p:cNvPr id="20"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5"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5"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4" name="Text Placeholder 3"/>
          <p:cNvSpPr>
            <a:spLocks noGrp="1"/>
          </p:cNvSpPr>
          <p:nvPr>
            <p:ph type="body" sz="quarter" idx="10"/>
          </p:nvPr>
        </p:nvSpPr>
        <p:spPr>
          <a:xfrm>
            <a:off x="201929" y="1189177"/>
            <a:ext cx="8740142" cy="1687385"/>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99364057"/>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1_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3249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19" name="Rectangle 18"/>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8467013" y="6078675"/>
            <a:ext cx="475059" cy="669437"/>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gradFill>
                  <a:gsLst>
                    <a:gs pos="1250">
                      <a:schemeClr val="tx2"/>
                    </a:gs>
                    <a:gs pos="99000">
                      <a:schemeClr val="tx2"/>
                    </a:gs>
                  </a:gsLst>
                  <a:lin ang="5400000" scaled="0"/>
                </a:gradFill>
              </a:defRPr>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010598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19" name="Rectangle 18"/>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8467013" y="6078675"/>
            <a:ext cx="475059" cy="669437"/>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0" indent="0">
              <a:spcBef>
                <a:spcPts val="900"/>
              </a:spcBef>
              <a:buClr>
                <a:schemeClr val="tx1"/>
              </a:buClr>
              <a:buFont typeface="Wingdings" pitchFamily="2" charset="2"/>
              <a:buNone/>
              <a:defRPr sz="2647"/>
            </a:lvl1pPr>
            <a:lvl2pPr marL="0" indent="0">
              <a:buNone/>
              <a:defRPr sz="1471"/>
            </a:lvl2pPr>
            <a:lvl3pPr marL="170424" indent="0">
              <a:buNone/>
              <a:tabLst/>
              <a:defRPr sz="1471"/>
            </a:lvl3pPr>
            <a:lvl4pPr marL="338514" indent="0">
              <a:buNone/>
              <a:defRPr sz="1324"/>
            </a:lvl4pPr>
            <a:lvl5pPr marL="504269" indent="0">
              <a:buNone/>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37019955"/>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19" name="Rectangle 18"/>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8467013" y="6078675"/>
            <a:ext cx="475059" cy="669437"/>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1864228"/>
          </a:xfrm>
        </p:spPr>
        <p:txBody>
          <a:bodyPr wrap="square">
            <a:spAutoFit/>
          </a:bodyPr>
          <a:lstStyle>
            <a:lvl1pPr marL="211280" indent="-211280">
              <a:spcBef>
                <a:spcPts val="900"/>
              </a:spcBef>
              <a:buClr>
                <a:schemeClr val="tx1"/>
              </a:buClr>
              <a:buFont typeface="Arial" pitchFamily="34" charset="0"/>
              <a:buChar char="•"/>
              <a:defRPr sz="2647"/>
            </a:lvl1pPr>
            <a:lvl2pPr marL="390566" indent="-171468">
              <a:defRPr sz="1471"/>
            </a:lvl2pPr>
            <a:lvl3pPr marL="514405" indent="-123838">
              <a:tabLst/>
              <a:defRPr sz="1471"/>
            </a:lvl3pPr>
            <a:lvl4pPr marL="647768" indent="-133364">
              <a:defRPr sz="1324"/>
            </a:lvl4pPr>
            <a:lvl5pPr marL="771607" indent="-123838">
              <a:tabLst/>
              <a:defRPr sz="1324"/>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92906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19" name="Rectangle 18"/>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8467013" y="6078675"/>
            <a:ext cx="475059" cy="669437"/>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01930"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908161" y="1189176"/>
            <a:ext cx="4033911" cy="2013372"/>
          </a:xfrm>
        </p:spPr>
        <p:txBody>
          <a:bodyPr wrap="square">
            <a:spAutoFit/>
          </a:bodyPr>
          <a:lstStyle>
            <a:lvl1pPr marL="211280" indent="-211280">
              <a:spcBef>
                <a:spcPts val="900"/>
              </a:spcBef>
              <a:buClr>
                <a:schemeClr val="tx2"/>
              </a:buClr>
              <a:buFont typeface="Arial" pitchFamily="34" charset="0"/>
              <a:buChar char="•"/>
              <a:defRPr sz="2647">
                <a:gradFill>
                  <a:gsLst>
                    <a:gs pos="1250">
                      <a:schemeClr val="tx2"/>
                    </a:gs>
                    <a:gs pos="99000">
                      <a:schemeClr val="tx2"/>
                    </a:gs>
                  </a:gsLst>
                  <a:lin ang="5400000" scaled="0"/>
                </a:gradFill>
              </a:defRPr>
            </a:lvl1pPr>
            <a:lvl2pPr marL="390566" indent="-171468">
              <a:defRPr sz="1765"/>
            </a:lvl2pPr>
            <a:lvl3pPr marL="514405" indent="-123838">
              <a:tabLst/>
              <a:defRPr sz="1765"/>
            </a:lvl3pPr>
            <a:lvl4pPr marL="647768" indent="-133364">
              <a:defRPr/>
            </a:lvl4pPr>
            <a:lvl5pPr marL="771607" indent="-12383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3995312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7" name="Rectangle 16"/>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8"/>
          <p:cNvGrpSpPr>
            <a:grpSpLocks noChangeAspect="1"/>
          </p:cNvGrpSpPr>
          <p:nvPr userDrawn="1"/>
        </p:nvGrpSpPr>
        <p:grpSpPr bwMode="auto">
          <a:xfrm>
            <a:off x="8467013" y="6078675"/>
            <a:ext cx="475059" cy="669437"/>
            <a:chOff x="7062" y="3586"/>
            <a:chExt cx="617" cy="652"/>
          </a:xfrm>
        </p:grpSpPr>
        <p:sp>
          <p:nvSpPr>
            <p:cNvPr id="33"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4"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5"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6"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7"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8"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9"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0"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1"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2"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3"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44"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4979664"/>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006024"/>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86888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5841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algn="ctr" defTabSz="685647" fontAlgn="base">
              <a:spcBef>
                <a:spcPct val="0"/>
              </a:spcBef>
              <a:spcAft>
                <a:spcPct val="0"/>
              </a:spcAft>
            </a:pPr>
            <a:endParaRPr lang="en-US" sz="132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30" y="1192415"/>
            <a:ext cx="8740141" cy="161608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8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9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Rectangle 19"/>
          <p:cNvSpPr/>
          <p:nvPr userDrawn="1"/>
        </p:nvSpPr>
        <p:spPr bwMode="auto">
          <a:xfrm>
            <a:off x="0" y="6566932"/>
            <a:ext cx="9144000" cy="29106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2" name="Group 8"/>
          <p:cNvGrpSpPr>
            <a:grpSpLocks noChangeAspect="1"/>
          </p:cNvGrpSpPr>
          <p:nvPr userDrawn="1"/>
        </p:nvGrpSpPr>
        <p:grpSpPr bwMode="auto">
          <a:xfrm>
            <a:off x="8467013" y="6078675"/>
            <a:ext cx="475059" cy="669437"/>
            <a:chOff x="7062" y="3586"/>
            <a:chExt cx="617" cy="652"/>
          </a:xfrm>
        </p:grpSpPr>
        <p:sp>
          <p:nvSpPr>
            <p:cNvPr id="23"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4"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5"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6"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7"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8"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29"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0"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1"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2"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3"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sp>
          <p:nvSpPr>
            <p:cNvPr id="34"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45"/>
              <a:endParaRPr lang="en-US" sz="1324">
                <a:solidFill>
                  <a:srgbClr val="505050"/>
                </a:solidFill>
              </a:endParaRPr>
            </a:p>
          </p:txBody>
        </p:sp>
      </p:grpSp>
    </p:spTree>
    <p:extLst>
      <p:ext uri="{BB962C8B-B14F-4D97-AF65-F5344CB8AC3E}">
        <p14:creationId xmlns:p14="http://schemas.microsoft.com/office/powerpoint/2010/main" val="256752342"/>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1929" y="1189177"/>
            <a:ext cx="8740142" cy="1845826"/>
          </a:xfrm>
          <a:prstGeom prst="rect">
            <a:avLst/>
          </a:prstGeom>
        </p:spPr>
        <p:txBody>
          <a:bodyPr/>
          <a:lstStyle>
            <a:lvl1pPr marL="213614" indent="-213614">
              <a:buClr>
                <a:schemeClr val="tx1"/>
              </a:buClr>
              <a:buSzPct val="90000"/>
              <a:buFont typeface="Arial" pitchFamily="34" charset="0"/>
              <a:buChar char="•"/>
              <a:defRPr sz="264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0224" indent="-206610">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33838" indent="-213614">
              <a:buClr>
                <a:schemeClr val="tx1"/>
              </a:buClr>
              <a:buSzPct val="90000"/>
              <a:buFont typeface="Arial" pitchFamily="34" charset="0"/>
              <a:buChar char="•"/>
              <a:defRPr sz="205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01928" indent="-168090">
              <a:buClr>
                <a:schemeClr val="tx1"/>
              </a:buClr>
              <a:buSzPct val="90000"/>
              <a:buFont typeface="Arial" pitchFamily="34" charset="0"/>
              <a:buChar char="•"/>
              <a:defRPr sz="1765">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70017" indent="-168090">
              <a:buClr>
                <a:schemeClr val="tx1"/>
              </a:buClr>
              <a:buSzPct val="90000"/>
              <a:buFont typeface="Arial" pitchFamily="34" charset="0"/>
              <a:buChar char="•"/>
              <a:defRPr sz="147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9144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21"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88550174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67"/>
            <a:ext cx="8382000" cy="2135969"/>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7476079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OrangeTextureSmall.jpg"/>
          <p:cNvPicPr>
            <a:picLocks noChangeAspect="1"/>
          </p:cNvPicPr>
          <p:nvPr userDrawn="1"/>
        </p:nvPicPr>
        <p:blipFill>
          <a:blip r:embed="rId2"/>
          <a:srcRect l="3704"/>
          <a:stretch>
            <a:fillRect/>
          </a:stretch>
        </p:blipFill>
        <p:spPr>
          <a:xfrm>
            <a:off x="0" y="0"/>
            <a:ext cx="9144000" cy="6858000"/>
          </a:xfrm>
          <a:prstGeom prst="rect">
            <a:avLst/>
          </a:prstGeom>
        </p:spPr>
      </p:pic>
      <p:sp>
        <p:nvSpPr>
          <p:cNvPr id="2" name="Title 1"/>
          <p:cNvSpPr>
            <a:spLocks noGrp="1"/>
          </p:cNvSpPr>
          <p:nvPr>
            <p:ph type="ctrTitle"/>
          </p:nvPr>
        </p:nvSpPr>
        <p:spPr>
          <a:xfrm>
            <a:off x="1370061" y="3200451"/>
            <a:ext cx="7681913" cy="1523495"/>
          </a:xfrm>
        </p:spPr>
        <p:txBody>
          <a:bodyPr>
            <a:noAutofit/>
          </a:bodyPr>
          <a:lstStyle>
            <a:lvl1pPr>
              <a:lnSpc>
                <a:spcPct val="90000"/>
              </a:lnSpc>
              <a:defRPr sz="39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0061" y="4953057"/>
            <a:ext cx="7681913" cy="461665"/>
          </a:xfrm>
        </p:spPr>
        <p:txBody>
          <a:bodyPr>
            <a:noAutofit/>
          </a:bodyPr>
          <a:lstStyle>
            <a:lvl1pPr marL="0" indent="0" algn="l">
              <a:lnSpc>
                <a:spcPct val="90000"/>
              </a:lnSpc>
              <a:spcBef>
                <a:spcPts val="0"/>
              </a:spcBef>
              <a:buNone/>
              <a:defRPr sz="2600">
                <a:solidFill>
                  <a:schemeClr val="tx1"/>
                </a:solidFill>
              </a:defRPr>
            </a:lvl1pPr>
            <a:lvl2pPr marL="456766" indent="0" algn="ctr">
              <a:buNone/>
              <a:defRPr>
                <a:solidFill>
                  <a:schemeClr val="tx1">
                    <a:tint val="75000"/>
                  </a:schemeClr>
                </a:solidFill>
              </a:defRPr>
            </a:lvl2pPr>
            <a:lvl3pPr marL="913532" indent="0" algn="ctr">
              <a:buNone/>
              <a:defRPr>
                <a:solidFill>
                  <a:schemeClr val="tx1">
                    <a:tint val="75000"/>
                  </a:schemeClr>
                </a:solidFill>
              </a:defRPr>
            </a:lvl3pPr>
            <a:lvl4pPr marL="1370302" indent="0" algn="ctr">
              <a:buNone/>
              <a:defRPr>
                <a:solidFill>
                  <a:schemeClr val="tx1">
                    <a:tint val="75000"/>
                  </a:schemeClr>
                </a:solidFill>
              </a:defRPr>
            </a:lvl4pPr>
            <a:lvl5pPr marL="1827068" indent="0" algn="ctr">
              <a:buNone/>
              <a:defRPr>
                <a:solidFill>
                  <a:schemeClr val="tx1">
                    <a:tint val="75000"/>
                  </a:schemeClr>
                </a:solidFill>
              </a:defRPr>
            </a:lvl5pPr>
            <a:lvl6pPr marL="2283834" indent="0" algn="ctr">
              <a:buNone/>
              <a:defRPr>
                <a:solidFill>
                  <a:schemeClr val="tx1">
                    <a:tint val="75000"/>
                  </a:schemeClr>
                </a:solidFill>
              </a:defRPr>
            </a:lvl6pPr>
            <a:lvl7pPr marL="2740601" indent="0" algn="ctr">
              <a:buNone/>
              <a:defRPr>
                <a:solidFill>
                  <a:schemeClr val="tx1">
                    <a:tint val="75000"/>
                  </a:schemeClr>
                </a:solidFill>
              </a:defRPr>
            </a:lvl7pPr>
            <a:lvl8pPr marL="3197368" indent="0" algn="ctr">
              <a:buNone/>
              <a:defRPr>
                <a:solidFill>
                  <a:schemeClr val="tx1">
                    <a:tint val="75000"/>
                  </a:schemeClr>
                </a:solidFill>
              </a:defRPr>
            </a:lvl8pPr>
            <a:lvl9pPr marL="3654134"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8029711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1567"/>
            <a:ext cx="8382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685616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25705730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14290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56460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1_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83819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67"/>
            <a:ext cx="8382000" cy="2135969"/>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3937285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67"/>
            <a:ext cx="8382000" cy="2135969"/>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38" y="6238876"/>
            <a:ext cx="9144001" cy="619125"/>
          </a:xfrm>
          <a:solidFill>
            <a:srgbClr val="FFFF99"/>
          </a:solidFill>
        </p:spPr>
        <p:txBody>
          <a:bodyPr wrap="square" lIns="152256" tIns="76129" rIns="152256" bIns="76129"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extLst>
      <p:ext uri="{BB962C8B-B14F-4D97-AF65-F5344CB8AC3E}">
        <p14:creationId xmlns:p14="http://schemas.microsoft.com/office/powerpoint/2010/main" val="135379975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81698"/>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1"/>
            <a:ext cx="4038600" cy="2579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579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9"/>
            <a:ext cx="4038600" cy="2579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4"/>
          <p:cNvSpPr>
            <a:spLocks noGrp="1" noChangeArrowheads="1"/>
          </p:cNvSpPr>
          <p:nvPr>
            <p:ph type="dt" sz="half" idx="10"/>
          </p:nvPr>
        </p:nvSpPr>
        <p:spPr>
          <a:xfrm>
            <a:off x="457201" y="6356356"/>
            <a:ext cx="2133600" cy="365125"/>
          </a:xfrm>
          <a:prstGeom prst="rect">
            <a:avLst/>
          </a:prstGeom>
          <a:ln/>
        </p:spPr>
        <p:txBody>
          <a:bodyPr lIns="91359" tIns="45680" rIns="91359" bIns="45680"/>
          <a:lstStyle>
            <a:lvl1pPr>
              <a:defRPr/>
            </a:lvl1pPr>
          </a:lstStyle>
          <a:p>
            <a:pPr defTabSz="913532"/>
            <a:fld id="{07ABEE90-740D-42AE-AF12-DCD029F2AAB3}" type="datetime1">
              <a:rPr lang="en-US" smtClean="0">
                <a:solidFill>
                  <a:srgbClr val="FFFFFF"/>
                </a:solidFill>
              </a:rPr>
              <a:t>1/29/2016</a:t>
            </a:fld>
            <a:endParaRPr lang="en-US">
              <a:solidFill>
                <a:srgbClr val="FFFFFF"/>
              </a:solidFill>
            </a:endParaRPr>
          </a:p>
        </p:txBody>
      </p:sp>
      <p:sp>
        <p:nvSpPr>
          <p:cNvPr id="7" name="Rectangle 5"/>
          <p:cNvSpPr>
            <a:spLocks noGrp="1" noChangeArrowheads="1"/>
          </p:cNvSpPr>
          <p:nvPr>
            <p:ph type="ftr" sz="quarter" idx="11"/>
          </p:nvPr>
        </p:nvSpPr>
        <p:spPr>
          <a:xfrm>
            <a:off x="3124200" y="6356356"/>
            <a:ext cx="2895600" cy="365125"/>
          </a:xfrm>
          <a:prstGeom prst="rect">
            <a:avLst/>
          </a:prstGeom>
          <a:ln/>
        </p:spPr>
        <p:txBody>
          <a:bodyPr lIns="91359" tIns="45680" rIns="91359" bIns="45680"/>
          <a:lstStyle>
            <a:lvl1pPr>
              <a:defRPr/>
            </a:lvl1pPr>
          </a:lstStyle>
          <a:p>
            <a:pPr defTabSz="913532"/>
            <a:endParaRPr lang="en-US">
              <a:solidFill>
                <a:srgbClr val="FFFFFF"/>
              </a:solidFill>
            </a:endParaRPr>
          </a:p>
        </p:txBody>
      </p:sp>
      <p:sp>
        <p:nvSpPr>
          <p:cNvPr id="8" name="Rectangle 6"/>
          <p:cNvSpPr>
            <a:spLocks noGrp="1" noChangeArrowheads="1"/>
          </p:cNvSpPr>
          <p:nvPr>
            <p:ph type="sldNum" sz="quarter" idx="12"/>
          </p:nvPr>
        </p:nvSpPr>
        <p:spPr>
          <a:xfrm>
            <a:off x="6553200" y="6356356"/>
            <a:ext cx="2133600" cy="365125"/>
          </a:xfrm>
          <a:prstGeom prst="rect">
            <a:avLst/>
          </a:prstGeom>
          <a:ln/>
        </p:spPr>
        <p:txBody>
          <a:bodyPr lIns="91359" tIns="45680" rIns="91359" bIns="45680"/>
          <a:lstStyle>
            <a:lvl1pPr>
              <a:defRPr/>
            </a:lvl1pPr>
          </a:lstStyle>
          <a:p>
            <a:pPr defTabSz="913532"/>
            <a:fld id="{8E98D9C4-299A-4495-8AEF-45F227F6ACE8}" type="slidenum">
              <a:rPr lang="en-US">
                <a:solidFill>
                  <a:srgbClr val="FFFFFF"/>
                </a:solidFill>
              </a:rPr>
              <a:pPr defTabSz="913532"/>
              <a:t>‹#›</a:t>
            </a:fld>
            <a:endParaRPr lang="en-US">
              <a:solidFill>
                <a:srgbClr val="FFFFFF"/>
              </a:solidFill>
            </a:endParaRPr>
          </a:p>
        </p:txBody>
      </p:sp>
    </p:spTree>
    <p:extLst>
      <p:ext uri="{BB962C8B-B14F-4D97-AF65-F5344CB8AC3E}">
        <p14:creationId xmlns:p14="http://schemas.microsoft.com/office/powerpoint/2010/main" val="2279838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5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05299" indent="0" algn="ctr">
              <a:buNone/>
              <a:defRPr>
                <a:solidFill>
                  <a:schemeClr val="tx1">
                    <a:tint val="75000"/>
                  </a:schemeClr>
                </a:solidFill>
              </a:defRPr>
            </a:lvl2pPr>
            <a:lvl3pPr marL="810593" indent="0" algn="ctr">
              <a:buNone/>
              <a:defRPr>
                <a:solidFill>
                  <a:schemeClr val="tx1">
                    <a:tint val="75000"/>
                  </a:schemeClr>
                </a:solidFill>
              </a:defRPr>
            </a:lvl3pPr>
            <a:lvl4pPr marL="1215886" indent="0" algn="ctr">
              <a:buNone/>
              <a:defRPr>
                <a:solidFill>
                  <a:schemeClr val="tx1">
                    <a:tint val="75000"/>
                  </a:schemeClr>
                </a:solidFill>
              </a:defRPr>
            </a:lvl4pPr>
            <a:lvl5pPr marL="1621185" indent="0" algn="ctr">
              <a:buNone/>
              <a:defRPr>
                <a:solidFill>
                  <a:schemeClr val="tx1">
                    <a:tint val="75000"/>
                  </a:schemeClr>
                </a:solidFill>
              </a:defRPr>
            </a:lvl5pPr>
            <a:lvl6pPr marL="2026484" indent="0" algn="ctr">
              <a:buNone/>
              <a:defRPr>
                <a:solidFill>
                  <a:schemeClr val="tx1">
                    <a:tint val="75000"/>
                  </a:schemeClr>
                </a:solidFill>
              </a:defRPr>
            </a:lvl6pPr>
            <a:lvl7pPr marL="2431776" indent="0" algn="ctr">
              <a:buNone/>
              <a:defRPr>
                <a:solidFill>
                  <a:schemeClr val="tx1">
                    <a:tint val="75000"/>
                  </a:schemeClr>
                </a:solidFill>
              </a:defRPr>
            </a:lvl7pPr>
            <a:lvl8pPr marL="2837075" indent="0" algn="ctr">
              <a:buNone/>
              <a:defRPr>
                <a:solidFill>
                  <a:schemeClr val="tx1">
                    <a:tint val="75000"/>
                  </a:schemeClr>
                </a:solidFill>
              </a:defRPr>
            </a:lvl8pPr>
            <a:lvl9pPr marL="32423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086FFF-19B9-44D3-994F-45259CF622DF}" type="datetime1">
              <a:rPr lang="en-US" smtClean="0">
                <a:solidFill>
                  <a:prstClr val="black">
                    <a:tint val="75000"/>
                  </a:prstClr>
                </a:solidFill>
              </a:rPr>
              <a:pPr/>
              <a:t>1/29/2016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userDrawn="1"/>
        </p:nvCxnSpPr>
        <p:spPr>
          <a:xfrm>
            <a:off x="1447800" y="35814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832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67"/>
            <a:ext cx="8382000" cy="2135969"/>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38" y="6238876"/>
            <a:ext cx="9144001" cy="619125"/>
          </a:xfrm>
          <a:solidFill>
            <a:srgbClr val="FFFF99"/>
          </a:solidFill>
        </p:spPr>
        <p:txBody>
          <a:bodyPr wrap="square" lIns="152256" tIns="76129" rIns="152256" bIns="76129" anchor="b" anchorCtr="0">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extLst>
      <p:ext uri="{BB962C8B-B14F-4D97-AF65-F5344CB8AC3E}">
        <p14:creationId xmlns:p14="http://schemas.microsoft.com/office/powerpoint/2010/main" val="87250905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79A260-9A91-4D30-A016-269A94876C8A}" type="datetime1">
              <a:rPr lang="en-US" smtClean="0">
                <a:solidFill>
                  <a:prstClr val="black">
                    <a:tint val="75000"/>
                  </a:prstClr>
                </a:solidFill>
              </a:rPr>
              <a:pPr/>
              <a:t>1/29/2016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3914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2385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8"/>
            <a:ext cx="7772400" cy="1500187"/>
          </a:xfrm>
        </p:spPr>
        <p:txBody>
          <a:bodyPr anchor="b"/>
          <a:lstStyle>
            <a:lvl1pPr marL="0" indent="0">
              <a:buNone/>
              <a:defRPr sz="1777">
                <a:solidFill>
                  <a:schemeClr val="tx1">
                    <a:tint val="75000"/>
                  </a:schemeClr>
                </a:solidFill>
              </a:defRPr>
            </a:lvl1pPr>
            <a:lvl2pPr marL="405299" indent="0">
              <a:buNone/>
              <a:defRPr sz="1600">
                <a:solidFill>
                  <a:schemeClr val="tx1">
                    <a:tint val="75000"/>
                  </a:schemeClr>
                </a:solidFill>
              </a:defRPr>
            </a:lvl2pPr>
            <a:lvl3pPr marL="810593" indent="0">
              <a:buNone/>
              <a:defRPr sz="1422">
                <a:solidFill>
                  <a:schemeClr val="tx1">
                    <a:tint val="75000"/>
                  </a:schemeClr>
                </a:solidFill>
              </a:defRPr>
            </a:lvl3pPr>
            <a:lvl4pPr marL="1215886" indent="0">
              <a:buNone/>
              <a:defRPr sz="1244">
                <a:solidFill>
                  <a:schemeClr val="tx1">
                    <a:tint val="75000"/>
                  </a:schemeClr>
                </a:solidFill>
              </a:defRPr>
            </a:lvl4pPr>
            <a:lvl5pPr marL="1621185" indent="0">
              <a:buNone/>
              <a:defRPr sz="1244">
                <a:solidFill>
                  <a:schemeClr val="tx1">
                    <a:tint val="75000"/>
                  </a:schemeClr>
                </a:solidFill>
              </a:defRPr>
            </a:lvl5pPr>
            <a:lvl6pPr marL="2026484" indent="0">
              <a:buNone/>
              <a:defRPr sz="1244">
                <a:solidFill>
                  <a:schemeClr val="tx1">
                    <a:tint val="75000"/>
                  </a:schemeClr>
                </a:solidFill>
              </a:defRPr>
            </a:lvl6pPr>
            <a:lvl7pPr marL="2431776" indent="0">
              <a:buNone/>
              <a:defRPr sz="1244">
                <a:solidFill>
                  <a:schemeClr val="tx1">
                    <a:tint val="75000"/>
                  </a:schemeClr>
                </a:solidFill>
              </a:defRPr>
            </a:lvl7pPr>
            <a:lvl8pPr marL="2837075" indent="0">
              <a:buNone/>
              <a:defRPr sz="1244">
                <a:solidFill>
                  <a:schemeClr val="tx1">
                    <a:tint val="75000"/>
                  </a:schemeClr>
                </a:solidFill>
              </a:defRPr>
            </a:lvl8pPr>
            <a:lvl9pPr marL="3242371" indent="0">
              <a:buNone/>
              <a:defRPr sz="1244">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1E96DD-E077-4CC7-9406-3AAC14CF0D4A}" type="datetime1">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2590800" y="2590800"/>
            <a:ext cx="6400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2322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2"/>
            <a:ext cx="4038600" cy="4525963"/>
          </a:xfrm>
        </p:spPr>
        <p:txBody>
          <a:bodyPr/>
          <a:lstStyle>
            <a:lvl1pPr>
              <a:defRPr sz="2489"/>
            </a:lvl1pPr>
            <a:lvl2pPr>
              <a:defRPr sz="2133"/>
            </a:lvl2pPr>
            <a:lvl3pPr>
              <a:defRPr sz="1777"/>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2"/>
            <a:ext cx="4038600" cy="4525963"/>
          </a:xfrm>
        </p:spPr>
        <p:txBody>
          <a:bodyPr/>
          <a:lstStyle>
            <a:lvl1pPr>
              <a:defRPr sz="2489"/>
            </a:lvl1pPr>
            <a:lvl2pPr>
              <a:defRPr sz="2133"/>
            </a:lvl2pPr>
            <a:lvl3pPr>
              <a:defRPr sz="1777"/>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0CCEA9-14AA-4414-AB16-4EAF4286A02A}" type="datetime1">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userDrawn="1"/>
        </p:nvCxnSpPr>
        <p:spPr>
          <a:xfrm>
            <a:off x="1371601" y="1143000"/>
            <a:ext cx="75438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2775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133" b="1"/>
            </a:lvl1pPr>
            <a:lvl2pPr marL="405299" indent="0">
              <a:buNone/>
              <a:defRPr sz="1777" b="1"/>
            </a:lvl2pPr>
            <a:lvl3pPr marL="810593" indent="0">
              <a:buNone/>
              <a:defRPr sz="1600" b="1"/>
            </a:lvl3pPr>
            <a:lvl4pPr marL="1215886" indent="0">
              <a:buNone/>
              <a:defRPr sz="1422" b="1"/>
            </a:lvl4pPr>
            <a:lvl5pPr marL="1621185" indent="0">
              <a:buNone/>
              <a:defRPr sz="1422" b="1"/>
            </a:lvl5pPr>
            <a:lvl6pPr marL="2026484" indent="0">
              <a:buNone/>
              <a:defRPr sz="1422" b="1"/>
            </a:lvl6pPr>
            <a:lvl7pPr marL="2431776" indent="0">
              <a:buNone/>
              <a:defRPr sz="1422" b="1"/>
            </a:lvl7pPr>
            <a:lvl8pPr marL="2837075" indent="0">
              <a:buNone/>
              <a:defRPr sz="1422" b="1"/>
            </a:lvl8pPr>
            <a:lvl9pPr marL="3242371" indent="0">
              <a:buNone/>
              <a:defRPr sz="1422"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133"/>
            </a:lvl1pPr>
            <a:lvl2pPr>
              <a:defRPr sz="1777"/>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133" b="1"/>
            </a:lvl1pPr>
            <a:lvl2pPr marL="405299" indent="0">
              <a:buNone/>
              <a:defRPr sz="1777" b="1"/>
            </a:lvl2pPr>
            <a:lvl3pPr marL="810593" indent="0">
              <a:buNone/>
              <a:defRPr sz="1600" b="1"/>
            </a:lvl3pPr>
            <a:lvl4pPr marL="1215886" indent="0">
              <a:buNone/>
              <a:defRPr sz="1422" b="1"/>
            </a:lvl4pPr>
            <a:lvl5pPr marL="1621185" indent="0">
              <a:buNone/>
              <a:defRPr sz="1422" b="1"/>
            </a:lvl5pPr>
            <a:lvl6pPr marL="2026484" indent="0">
              <a:buNone/>
              <a:defRPr sz="1422" b="1"/>
            </a:lvl6pPr>
            <a:lvl7pPr marL="2431776" indent="0">
              <a:buNone/>
              <a:defRPr sz="1422" b="1"/>
            </a:lvl7pPr>
            <a:lvl8pPr marL="2837075" indent="0">
              <a:buNone/>
              <a:defRPr sz="1422" b="1"/>
            </a:lvl8pPr>
            <a:lvl9pPr marL="3242371" indent="0">
              <a:buNone/>
              <a:defRPr sz="1422" b="1"/>
            </a:lvl9pPr>
          </a:lstStyle>
          <a:p>
            <a:pPr lvl="0"/>
            <a:r>
              <a:rPr lang="en-US" smtClean="0"/>
              <a:t>Click to edit Master text styles</a:t>
            </a:r>
          </a:p>
        </p:txBody>
      </p:sp>
      <p:sp>
        <p:nvSpPr>
          <p:cNvPr id="6" name="Content Placeholder 5"/>
          <p:cNvSpPr>
            <a:spLocks noGrp="1"/>
          </p:cNvSpPr>
          <p:nvPr>
            <p:ph sz="quarter" idx="4"/>
          </p:nvPr>
        </p:nvSpPr>
        <p:spPr>
          <a:xfrm>
            <a:off x="4645033" y="2174876"/>
            <a:ext cx="4041775" cy="3951288"/>
          </a:xfrm>
        </p:spPr>
        <p:txBody>
          <a:bodyPr/>
          <a:lstStyle>
            <a:lvl1pPr>
              <a:defRPr sz="2133"/>
            </a:lvl1pPr>
            <a:lvl2pPr>
              <a:defRPr sz="1777"/>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138CF6-445D-4081-BC02-57E16985279C}" type="datetime1">
              <a:rPr lang="en-US" smtClean="0">
                <a:solidFill>
                  <a:prstClr val="black">
                    <a:tint val="75000"/>
                  </a:prstClr>
                </a:solidFill>
              </a:rPr>
              <a:pPr/>
              <a:t>1/29/2016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1354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316670-59C2-4E1B-ADC5-76600EBCBFDE}" type="datetime1">
              <a:rPr lang="en-US" smtClean="0">
                <a:solidFill>
                  <a:prstClr val="black">
                    <a:tint val="75000"/>
                  </a:prstClr>
                </a:solidFill>
              </a:rPr>
              <a:pPr/>
              <a:t>1/29/2016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6" name="Straight Connector 5"/>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9198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C77C0-D56E-429F-BCD8-AADDF6B3AEE1}" type="datetime1">
              <a:rPr lang="en-US" smtClean="0">
                <a:solidFill>
                  <a:prstClr val="black">
                    <a:tint val="75000"/>
                  </a:prstClr>
                </a:solidFill>
              </a:rPr>
              <a:pPr/>
              <a:t>1/29/2016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2153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1"/>
          </a:xfrm>
        </p:spPr>
        <p:txBody>
          <a:bodyPr anchor="b"/>
          <a:lstStyle>
            <a:lvl1pPr algn="l">
              <a:defRPr sz="1777"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2844"/>
            </a:lvl1pPr>
            <a:lvl2pPr>
              <a:defRPr sz="2489"/>
            </a:lvl2pPr>
            <a:lvl3pPr>
              <a:defRPr sz="2133"/>
            </a:lvl3pPr>
            <a:lvl4pPr>
              <a:defRPr sz="1777"/>
            </a:lvl4pPr>
            <a:lvl5pPr>
              <a:defRPr sz="1777"/>
            </a:lvl5pPr>
            <a:lvl6pPr>
              <a:defRPr sz="1777"/>
            </a:lvl6pPr>
            <a:lvl7pPr>
              <a:defRPr sz="1777"/>
            </a:lvl7pPr>
            <a:lvl8pPr>
              <a:defRPr sz="1777"/>
            </a:lvl8pPr>
            <a:lvl9pPr>
              <a:defRPr sz="177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25"/>
            <a:ext cx="3008313" cy="4691063"/>
          </a:xfrm>
        </p:spPr>
        <p:txBody>
          <a:bodyPr/>
          <a:lstStyle>
            <a:lvl1pPr marL="0" indent="0">
              <a:buNone/>
              <a:defRPr sz="1244"/>
            </a:lvl1pPr>
            <a:lvl2pPr marL="405299" indent="0">
              <a:buNone/>
              <a:defRPr sz="1067"/>
            </a:lvl2pPr>
            <a:lvl3pPr marL="810593" indent="0">
              <a:buNone/>
              <a:defRPr sz="889"/>
            </a:lvl3pPr>
            <a:lvl4pPr marL="1215886" indent="0">
              <a:buNone/>
              <a:defRPr sz="800"/>
            </a:lvl4pPr>
            <a:lvl5pPr marL="1621185" indent="0">
              <a:buNone/>
              <a:defRPr sz="800"/>
            </a:lvl5pPr>
            <a:lvl6pPr marL="2026484" indent="0">
              <a:buNone/>
              <a:defRPr sz="800"/>
            </a:lvl6pPr>
            <a:lvl7pPr marL="2431776" indent="0">
              <a:buNone/>
              <a:defRPr sz="800"/>
            </a:lvl7pPr>
            <a:lvl8pPr marL="2837075" indent="0">
              <a:buNone/>
              <a:defRPr sz="800"/>
            </a:lvl8pPr>
            <a:lvl9pPr marL="324237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75D74F-30B9-43BB-B3F3-57A99DC49517}" type="datetime1">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3331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1777"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844"/>
            </a:lvl1pPr>
            <a:lvl2pPr marL="405299" indent="0">
              <a:buNone/>
              <a:defRPr sz="2489"/>
            </a:lvl2pPr>
            <a:lvl3pPr marL="810593" indent="0">
              <a:buNone/>
              <a:defRPr sz="2133"/>
            </a:lvl3pPr>
            <a:lvl4pPr marL="1215886" indent="0">
              <a:buNone/>
              <a:defRPr sz="1777"/>
            </a:lvl4pPr>
            <a:lvl5pPr marL="1621185" indent="0">
              <a:buNone/>
              <a:defRPr sz="1777"/>
            </a:lvl5pPr>
            <a:lvl6pPr marL="2026484" indent="0">
              <a:buNone/>
              <a:defRPr sz="1777"/>
            </a:lvl6pPr>
            <a:lvl7pPr marL="2431776" indent="0">
              <a:buNone/>
              <a:defRPr sz="1777"/>
            </a:lvl7pPr>
            <a:lvl8pPr marL="2837075" indent="0">
              <a:buNone/>
              <a:defRPr sz="1777"/>
            </a:lvl8pPr>
            <a:lvl9pPr marL="3242371" indent="0">
              <a:buNone/>
              <a:defRPr sz="1777"/>
            </a:lvl9pPr>
          </a:lstStyle>
          <a:p>
            <a:endParaRPr lang="en-US"/>
          </a:p>
        </p:txBody>
      </p:sp>
      <p:sp>
        <p:nvSpPr>
          <p:cNvPr id="4" name="Text Placeholder 3"/>
          <p:cNvSpPr>
            <a:spLocks noGrp="1"/>
          </p:cNvSpPr>
          <p:nvPr>
            <p:ph type="body" sz="half" idx="2"/>
          </p:nvPr>
        </p:nvSpPr>
        <p:spPr>
          <a:xfrm>
            <a:off x="1792288" y="5367362"/>
            <a:ext cx="5486400" cy="804863"/>
          </a:xfrm>
        </p:spPr>
        <p:txBody>
          <a:bodyPr/>
          <a:lstStyle>
            <a:lvl1pPr marL="0" indent="0">
              <a:buNone/>
              <a:defRPr sz="1244"/>
            </a:lvl1pPr>
            <a:lvl2pPr marL="405299" indent="0">
              <a:buNone/>
              <a:defRPr sz="1067"/>
            </a:lvl2pPr>
            <a:lvl3pPr marL="810593" indent="0">
              <a:buNone/>
              <a:defRPr sz="889"/>
            </a:lvl3pPr>
            <a:lvl4pPr marL="1215886" indent="0">
              <a:buNone/>
              <a:defRPr sz="800"/>
            </a:lvl4pPr>
            <a:lvl5pPr marL="1621185" indent="0">
              <a:buNone/>
              <a:defRPr sz="800"/>
            </a:lvl5pPr>
            <a:lvl6pPr marL="2026484" indent="0">
              <a:buNone/>
              <a:defRPr sz="800"/>
            </a:lvl6pPr>
            <a:lvl7pPr marL="2431776" indent="0">
              <a:buNone/>
              <a:defRPr sz="800"/>
            </a:lvl7pPr>
            <a:lvl8pPr marL="2837075" indent="0">
              <a:buNone/>
              <a:defRPr sz="800"/>
            </a:lvl8pPr>
            <a:lvl9pPr marL="324237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846BCD-2F26-454D-B192-56B922ADDD70}" type="datetime1">
              <a:rPr lang="en-US" smtClean="0">
                <a:solidFill>
                  <a:prstClr val="black">
                    <a:tint val="75000"/>
                  </a:prstClr>
                </a:solidFill>
              </a:rPr>
              <a:pPr/>
              <a:t>1/29/2016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793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323DB3-15F5-4F8F-BB5F-93C2C4D2240E}" type="datetime1">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1447800" y="1143000"/>
            <a:ext cx="7467600" cy="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5216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7CD58-5222-4DEA-9CE0-F42E79856CFC}" type="datetime1">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userDrawn="1"/>
        </p:nvCxnSpPr>
        <p:spPr>
          <a:xfrm>
            <a:off x="6858000" y="304801"/>
            <a:ext cx="0" cy="5867400"/>
          </a:xfrm>
          <a:prstGeom prst="line">
            <a:avLst/>
          </a:prstGeom>
          <a:ln w="38100">
            <a:solidFill>
              <a:srgbClr val="ECD5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929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81698"/>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1"/>
            <a:ext cx="4038600" cy="2579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579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9"/>
            <a:ext cx="4038600" cy="25791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4"/>
          <p:cNvSpPr>
            <a:spLocks noGrp="1" noChangeArrowheads="1"/>
          </p:cNvSpPr>
          <p:nvPr>
            <p:ph type="dt" sz="half" idx="10"/>
          </p:nvPr>
        </p:nvSpPr>
        <p:spPr>
          <a:xfrm>
            <a:off x="457201" y="6356356"/>
            <a:ext cx="2133600" cy="365125"/>
          </a:xfrm>
          <a:prstGeom prst="rect">
            <a:avLst/>
          </a:prstGeom>
          <a:ln/>
        </p:spPr>
        <p:txBody>
          <a:bodyPr lIns="91359" tIns="45680" rIns="91359" bIns="45680"/>
          <a:lstStyle>
            <a:lvl1pPr>
              <a:defRPr/>
            </a:lvl1pPr>
          </a:lstStyle>
          <a:p>
            <a:pPr defTabSz="913532"/>
            <a:fld id="{73990E8B-63BE-4D2A-939C-431451204C93}" type="datetime1">
              <a:rPr lang="en-US" smtClean="0">
                <a:solidFill>
                  <a:srgbClr val="FFFFFF"/>
                </a:solidFill>
              </a:rPr>
              <a:t>1/29/2016</a:t>
            </a:fld>
            <a:endParaRPr lang="en-US">
              <a:solidFill>
                <a:srgbClr val="FFFFFF"/>
              </a:solidFill>
            </a:endParaRPr>
          </a:p>
        </p:txBody>
      </p:sp>
      <p:sp>
        <p:nvSpPr>
          <p:cNvPr id="7" name="Rectangle 5"/>
          <p:cNvSpPr>
            <a:spLocks noGrp="1" noChangeArrowheads="1"/>
          </p:cNvSpPr>
          <p:nvPr>
            <p:ph type="ftr" sz="quarter" idx="11"/>
          </p:nvPr>
        </p:nvSpPr>
        <p:spPr>
          <a:xfrm>
            <a:off x="3124200" y="6356356"/>
            <a:ext cx="2895600" cy="365125"/>
          </a:xfrm>
          <a:prstGeom prst="rect">
            <a:avLst/>
          </a:prstGeom>
          <a:ln/>
        </p:spPr>
        <p:txBody>
          <a:bodyPr lIns="91359" tIns="45680" rIns="91359" bIns="45680"/>
          <a:lstStyle>
            <a:lvl1pPr>
              <a:defRPr/>
            </a:lvl1pPr>
          </a:lstStyle>
          <a:p>
            <a:pPr defTabSz="913532"/>
            <a:endParaRPr lang="en-US">
              <a:solidFill>
                <a:srgbClr val="FFFFFF"/>
              </a:solidFill>
            </a:endParaRPr>
          </a:p>
        </p:txBody>
      </p:sp>
      <p:sp>
        <p:nvSpPr>
          <p:cNvPr id="8" name="Rectangle 6"/>
          <p:cNvSpPr>
            <a:spLocks noGrp="1" noChangeArrowheads="1"/>
          </p:cNvSpPr>
          <p:nvPr>
            <p:ph type="sldNum" sz="quarter" idx="12"/>
          </p:nvPr>
        </p:nvSpPr>
        <p:spPr>
          <a:xfrm>
            <a:off x="6553200" y="6356356"/>
            <a:ext cx="2133600" cy="365125"/>
          </a:xfrm>
          <a:prstGeom prst="rect">
            <a:avLst/>
          </a:prstGeom>
          <a:ln/>
        </p:spPr>
        <p:txBody>
          <a:bodyPr lIns="91359" tIns="45680" rIns="91359" bIns="45680"/>
          <a:lstStyle>
            <a:lvl1pPr>
              <a:defRPr/>
            </a:lvl1pPr>
          </a:lstStyle>
          <a:p>
            <a:pPr defTabSz="913532"/>
            <a:fld id="{8E98D9C4-299A-4495-8AEF-45F227F6ACE8}" type="slidenum">
              <a:rPr lang="en-US">
                <a:solidFill>
                  <a:srgbClr val="FFFFFF"/>
                </a:solidFill>
              </a:rPr>
              <a:pPr defTabSz="913532"/>
              <a:t>‹#›</a:t>
            </a:fld>
            <a:endParaRPr lang="en-US">
              <a:solidFill>
                <a:srgbClr val="FFFFFF"/>
              </a:solidFill>
            </a:endParaRPr>
          </a:p>
        </p:txBody>
      </p:sp>
    </p:spTree>
    <p:extLst>
      <p:ext uri="{BB962C8B-B14F-4D97-AF65-F5344CB8AC3E}">
        <p14:creationId xmlns:p14="http://schemas.microsoft.com/office/powerpoint/2010/main" val="37435627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Box 6"/>
          <p:cNvSpPr txBox="1"/>
          <p:nvPr userDrawn="1"/>
        </p:nvSpPr>
        <p:spPr>
          <a:xfrm>
            <a:off x="97929" y="6356351"/>
            <a:ext cx="1007199" cy="276999"/>
          </a:xfrm>
          <a:prstGeom prst="rect">
            <a:avLst/>
          </a:prstGeom>
          <a:noFill/>
        </p:spPr>
        <p:txBody>
          <a:bodyPr wrap="none" rtlCol="0">
            <a:spAutoFit/>
          </a:bodyPr>
          <a:lstStyle/>
          <a:p>
            <a:pPr defTabSz="609541"/>
            <a:r>
              <a:rPr lang="en-US" sz="1200" dirty="0" smtClean="0">
                <a:solidFill>
                  <a:srgbClr val="E7E6E6">
                    <a:lumMod val="90000"/>
                  </a:srgbClr>
                </a:solidFill>
              </a:rPr>
              <a:t>EARLY DRAFT</a:t>
            </a:r>
            <a:endParaRPr lang="en-US" sz="1200" dirty="0">
              <a:solidFill>
                <a:srgbClr val="E7E6E6">
                  <a:lumMod val="90000"/>
                </a:srgbClr>
              </a:solidFill>
            </a:endParaRPr>
          </a:p>
        </p:txBody>
      </p:sp>
      <p:sp>
        <p:nvSpPr>
          <p:cNvPr id="8" name="TextBox 7"/>
          <p:cNvSpPr txBox="1"/>
          <p:nvPr userDrawn="1"/>
        </p:nvSpPr>
        <p:spPr>
          <a:xfrm>
            <a:off x="7984629" y="6356351"/>
            <a:ext cx="1007199" cy="276999"/>
          </a:xfrm>
          <a:prstGeom prst="rect">
            <a:avLst/>
          </a:prstGeom>
          <a:noFill/>
        </p:spPr>
        <p:txBody>
          <a:bodyPr wrap="none" rtlCol="0">
            <a:spAutoFit/>
          </a:bodyPr>
          <a:lstStyle/>
          <a:p>
            <a:pPr defTabSz="609541"/>
            <a:r>
              <a:rPr lang="en-US" sz="1200" dirty="0" smtClean="0">
                <a:solidFill>
                  <a:srgbClr val="E7E6E6">
                    <a:lumMod val="90000"/>
                  </a:srgbClr>
                </a:solidFill>
              </a:rPr>
              <a:t>EARLY DRAFT</a:t>
            </a:r>
            <a:endParaRPr lang="en-US" sz="1200" dirty="0">
              <a:solidFill>
                <a:srgbClr val="E7E6E6">
                  <a:lumMod val="90000"/>
                </a:srgbClr>
              </a:solidFill>
            </a:endParaRPr>
          </a:p>
        </p:txBody>
      </p:sp>
      <p:sp>
        <p:nvSpPr>
          <p:cNvPr id="9" name="Date Placeholder 8"/>
          <p:cNvSpPr>
            <a:spLocks noGrp="1"/>
          </p:cNvSpPr>
          <p:nvPr>
            <p:ph type="dt" sz="half" idx="10"/>
          </p:nvPr>
        </p:nvSpPr>
        <p:spPr/>
        <p:txBody>
          <a:bodyPr/>
          <a:lstStyle/>
          <a:p>
            <a:fld id="{02F99DC2-6782-4C28-966A-BE6F961103E7}" type="datetime1">
              <a:rPr lang="en-US" smtClean="0">
                <a:solidFill>
                  <a:prstClr val="black">
                    <a:tint val="75000"/>
                  </a:prstClr>
                </a:solidFill>
              </a:rPr>
              <a:pPr/>
              <a:t>1/29/2016</a:t>
            </a:fld>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E027AF04-8F79-4288-89CB-9BD4CB2006E3}" type="slidenum">
              <a:rPr lang="en-US" smtClean="0">
                <a:solidFill>
                  <a:prstClr val="black">
                    <a:tint val="75000"/>
                  </a:prstClr>
                </a:solidFill>
              </a:rPr>
              <a:pPr/>
              <a:t>‹#›</a:t>
            </a:fld>
            <a:endParaRPr lang="en-US">
              <a:solidFill>
                <a:prstClr val="black">
                  <a:tint val="75000"/>
                </a:prstClr>
              </a:solidFill>
            </a:endParaRPr>
          </a:p>
        </p:txBody>
      </p:sp>
      <p:sp>
        <p:nvSpPr>
          <p:cNvPr id="12" name="Title 1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912742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Slide 1">
    <p:bg>
      <p:bgRef idx="1001">
        <a:schemeClr val="bg2"/>
      </p:bgRef>
    </p:bg>
    <p:spTree>
      <p:nvGrpSpPr>
        <p:cNvPr id="1" name=""/>
        <p:cNvGrpSpPr/>
        <p:nvPr/>
      </p:nvGrpSpPr>
      <p:grpSpPr>
        <a:xfrm>
          <a:off x="0" y="0"/>
          <a:ext cx="0" cy="0"/>
          <a:chOff x="0" y="0"/>
          <a:chExt cx="0" cy="0"/>
        </a:xfrm>
      </p:grpSpPr>
      <p:sp>
        <p:nvSpPr>
          <p:cNvPr id="11" name="Title 1"/>
          <p:cNvSpPr>
            <a:spLocks noGrp="1"/>
          </p:cNvSpPr>
          <p:nvPr>
            <p:ph type="title"/>
          </p:nvPr>
        </p:nvSpPr>
        <p:spPr>
          <a:xfrm>
            <a:off x="201931" y="1643063"/>
            <a:ext cx="7394337" cy="2697988"/>
          </a:xfrm>
          <a:noFill/>
        </p:spPr>
        <p:txBody>
          <a:bodyPr tIns="78456" bIns="78456" anchor="t" anchorCtr="0"/>
          <a:lstStyle>
            <a:lvl1pPr>
              <a:defRPr sz="5166" spc="-72" baseline="0">
                <a:solidFill>
                  <a:schemeClr val="tx1"/>
                </a:solidFill>
              </a:defRPr>
            </a:lvl1pPr>
          </a:lstStyle>
          <a:p>
            <a:endParaRPr lang="en-US" dirty="0"/>
          </a:p>
        </p:txBody>
      </p:sp>
      <p:sp>
        <p:nvSpPr>
          <p:cNvPr id="12" name="Text Placeholder 4"/>
          <p:cNvSpPr>
            <a:spLocks noGrp="1"/>
          </p:cNvSpPr>
          <p:nvPr>
            <p:ph type="body" sz="quarter" idx="12" hasCustomPrompt="1"/>
          </p:nvPr>
        </p:nvSpPr>
        <p:spPr>
          <a:xfrm>
            <a:off x="201930" y="4333979"/>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797" t="10161" r="-2797" b="-10161"/>
          <a:stretch/>
        </p:blipFill>
        <p:spPr>
          <a:xfrm>
            <a:off x="0" y="1"/>
            <a:ext cx="4540182" cy="1749389"/>
          </a:xfrm>
          <a:prstGeom prst="rect">
            <a:avLst/>
          </a:prstGeom>
        </p:spPr>
      </p:pic>
    </p:spTree>
    <p:extLst>
      <p:ext uri="{BB962C8B-B14F-4D97-AF65-F5344CB8AC3E}">
        <p14:creationId xmlns:p14="http://schemas.microsoft.com/office/powerpoint/2010/main" val="2802347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8667" y="1797844"/>
            <a:ext cx="8466667" cy="3262313"/>
          </a:xfrm>
          <a:prstGeom prst="rect">
            <a:avLst/>
          </a:prstGeom>
        </p:spPr>
      </p:pic>
    </p:spTree>
    <p:extLst>
      <p:ext uri="{BB962C8B-B14F-4D97-AF65-F5344CB8AC3E}">
        <p14:creationId xmlns:p14="http://schemas.microsoft.com/office/powerpoint/2010/main" val="56064785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01930" y="3877272"/>
            <a:ext cx="7395505" cy="1793881"/>
          </a:xfrm>
          <a:noFill/>
        </p:spPr>
        <p:txBody>
          <a:bodyPr lIns="156911" tIns="125529" rIns="156911" bIns="125529">
            <a:noAutofit/>
          </a:bodyPr>
          <a:lstStyle>
            <a:lvl1pPr marL="0" indent="0">
              <a:spcBef>
                <a:spcPts val="0"/>
              </a:spcBef>
              <a:buNone/>
              <a:defRPr sz="2583" spc="0" baseline="0">
                <a:solidFill>
                  <a:schemeClr val="tx1"/>
                </a:solidFill>
                <a:latin typeface="+mj-lt"/>
              </a:defRPr>
            </a:lvl1pPr>
          </a:lstStyle>
          <a:p>
            <a:pPr lvl="0"/>
            <a:r>
              <a:rPr lang="en-US" dirty="0" smtClean="0"/>
              <a:t>Speaker Name</a:t>
            </a:r>
          </a:p>
        </p:txBody>
      </p:sp>
    </p:spTree>
    <p:extLst>
      <p:ext uri="{BB962C8B-B14F-4D97-AF65-F5344CB8AC3E}">
        <p14:creationId xmlns:p14="http://schemas.microsoft.com/office/powerpoint/2010/main" val="18292542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1186356"/>
            <a:ext cx="7394337" cy="2697988"/>
          </a:xfrm>
          <a:noFill/>
        </p:spPr>
        <p:txBody>
          <a:bodyPr tIns="78456" bIns="78456" anchor="t" anchorCtr="0"/>
          <a:lstStyle>
            <a:lvl1pPr>
              <a:defRPr sz="5166" spc="-72" baseline="0">
                <a:solidFill>
                  <a:schemeClr val="tx1"/>
                </a:solidFill>
              </a:defRPr>
            </a:lvl1pPr>
          </a:lstStyle>
          <a:p>
            <a:r>
              <a:rPr lang="en-US" dirty="0" smtClean="0"/>
              <a:t>Video title</a:t>
            </a:r>
            <a:endParaRPr lang="en-US" dirty="0"/>
          </a:p>
        </p:txBody>
      </p:sp>
    </p:spTree>
    <p:extLst>
      <p:ext uri="{BB962C8B-B14F-4D97-AF65-F5344CB8AC3E}">
        <p14:creationId xmlns:p14="http://schemas.microsoft.com/office/powerpoint/2010/main" val="42601211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29" y="2084173"/>
            <a:ext cx="8740143" cy="1796217"/>
          </a:xfrm>
          <a:noFill/>
        </p:spPr>
        <p:txBody>
          <a:bodyPr tIns="78456" bIns="78456" anchor="t" anchorCtr="0"/>
          <a:lstStyle>
            <a:lvl1pPr>
              <a:defRPr sz="6333" spc="-72" baseline="0">
                <a:solidFill>
                  <a:schemeClr val="tx1"/>
                </a:solidFill>
              </a:defRPr>
            </a:lvl1pPr>
          </a:lstStyle>
          <a:p>
            <a:r>
              <a:rPr lang="en-US" dirty="0" smtClean="0"/>
              <a:t>Section title</a:t>
            </a:r>
            <a:endParaRPr lang="en-US" dirty="0"/>
          </a:p>
        </p:txBody>
      </p:sp>
    </p:spTree>
    <p:extLst>
      <p:ext uri="{BB962C8B-B14F-4D97-AF65-F5344CB8AC3E}">
        <p14:creationId xmlns:p14="http://schemas.microsoft.com/office/powerpoint/2010/main" val="50209931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2"/>
                    </a:gs>
                    <a:gs pos="99000">
                      <a:schemeClr val="tx2"/>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3" name="Rectangle 2"/>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pic>
        <p:nvPicPr>
          <p:cNvPr id="2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userDrawn="1"/>
        </p:nvGrpSpPr>
        <p:grpSpPr>
          <a:xfrm>
            <a:off x="56083" y="6271404"/>
            <a:ext cx="2414989" cy="562374"/>
            <a:chOff x="67299" y="6689496"/>
            <a:chExt cx="2897986" cy="599865"/>
          </a:xfrm>
        </p:grpSpPr>
        <p:sp>
          <p:nvSpPr>
            <p:cNvPr id="18" name="TextBox 17"/>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307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13720376"/>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01929" y="1189178"/>
            <a:ext cx="8740143" cy="1453735"/>
          </a:xfrm>
        </p:spPr>
        <p:txBody>
          <a:bodyPr/>
          <a:lstStyle>
            <a:lvl1pPr marL="0" indent="0">
              <a:buNone/>
              <a:defRPr>
                <a:gradFill>
                  <a:gsLst>
                    <a:gs pos="1250">
                      <a:schemeClr val="tx1"/>
                    </a:gs>
                    <a:gs pos="99000">
                      <a:schemeClr val="tx1"/>
                    </a:gs>
                  </a:gsLst>
                  <a:lin ang="5400000" scaled="0"/>
                </a:gradFill>
              </a:defRPr>
            </a:lvl1pPr>
            <a:lvl2pPr marL="0" indent="0">
              <a:buFontTx/>
              <a:buNone/>
              <a:defRPr sz="1417"/>
            </a:lvl2pPr>
            <a:lvl3pPr marL="163443" indent="0">
              <a:buNone/>
              <a:defRPr sz="1417"/>
            </a:lvl3pPr>
            <a:lvl4pPr marL="326885" indent="0">
              <a:buNone/>
              <a:defRPr sz="1250"/>
            </a:lvl4pPr>
            <a:lvl5pPr marL="490327" indent="0">
              <a:buNone/>
              <a:defRPr sz="12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0" name="TextBox 19"/>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31098" y="6197917"/>
            <a:ext cx="2212903" cy="66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504923"/>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01929" y="1190735"/>
            <a:ext cx="8740143" cy="1623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oup 7"/>
          <p:cNvGrpSpPr/>
          <p:nvPr userDrawn="1"/>
        </p:nvGrpSpPr>
        <p:grpSpPr>
          <a:xfrm>
            <a:off x="0" y="5595668"/>
            <a:ext cx="9144000" cy="1262333"/>
            <a:chOff x="0" y="5890113"/>
            <a:chExt cx="12436475" cy="1104412"/>
          </a:xfrm>
        </p:grpSpPr>
        <p:sp>
          <p:nvSpPr>
            <p:cNvPr id="9" name="Rectangle 8"/>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1" name="TextBox 20"/>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2" name="Group 11"/>
          <p:cNvGrpSpPr/>
          <p:nvPr userDrawn="1"/>
        </p:nvGrpSpPr>
        <p:grpSpPr>
          <a:xfrm>
            <a:off x="56083" y="6271404"/>
            <a:ext cx="2414989" cy="562374"/>
            <a:chOff x="67299" y="6689496"/>
            <a:chExt cx="2897986" cy="599865"/>
          </a:xfrm>
        </p:grpSpPr>
        <p:sp>
          <p:nvSpPr>
            <p:cNvPr id="13" name="TextBox 12"/>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1665948752"/>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189177"/>
            <a:ext cx="8740143" cy="1623012"/>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grpSp>
        <p:nvGrpSpPr>
          <p:cNvPr id="11" name="Group 10"/>
          <p:cNvGrpSpPr/>
          <p:nvPr userDrawn="1"/>
        </p:nvGrpSpPr>
        <p:grpSpPr>
          <a:xfrm>
            <a:off x="0" y="5595668"/>
            <a:ext cx="9144000" cy="1262333"/>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66691" fontAlgn="base">
                <a:lnSpc>
                  <a:spcPct val="90000"/>
                </a:lnSpc>
                <a:spcBef>
                  <a:spcPct val="0"/>
                </a:spcBef>
                <a:spcAft>
                  <a:spcPct val="0"/>
                </a:spcAft>
              </a:pPr>
              <a:endParaRPr lang="en-US" sz="175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66884"/>
              <a:endParaRPr lang="en-US" sz="1250">
                <a:solidFill>
                  <a:srgbClr val="505050"/>
                </a:solidFill>
              </a:endParaRPr>
            </a:p>
          </p:txBody>
        </p:sp>
      </p:grpSp>
      <p:sp>
        <p:nvSpPr>
          <p:cNvPr id="23" name="TextBox 22"/>
          <p:cNvSpPr txBox="1"/>
          <p:nvPr userDrawn="1"/>
        </p:nvSpPr>
        <p:spPr>
          <a:xfrm>
            <a:off x="4255064" y="6286501"/>
            <a:ext cx="569067" cy="477118"/>
          </a:xfrm>
          <a:prstGeom prst="rect">
            <a:avLst/>
          </a:prstGeom>
          <a:noFill/>
        </p:spPr>
        <p:txBody>
          <a:bodyPr wrap="none" lIns="152400" tIns="121920" rIns="152400" bIns="121920" rtlCol="0">
            <a:spAutoFit/>
          </a:bodyPr>
          <a:lstStyle/>
          <a:p>
            <a:pPr defTabSz="666884">
              <a:lnSpc>
                <a:spcPct val="90000"/>
              </a:lnSpc>
              <a:spcAft>
                <a:spcPts val="500"/>
              </a:spcAft>
            </a:pPr>
            <a:fld id="{FCCF7D29-9B96-4F72-9127-CC17296C890C}" type="slidenum">
              <a:rPr lang="en-US" sz="1667" smtClean="0">
                <a:solidFill>
                  <a:srgbClr val="FFFFFF">
                    <a:lumMod val="85000"/>
                  </a:srgbClr>
                </a:solidFill>
              </a:rPr>
              <a:pPr defTabSz="666884">
                <a:lnSpc>
                  <a:spcPct val="90000"/>
                </a:lnSpc>
                <a:spcAft>
                  <a:spcPts val="500"/>
                </a:spcAft>
              </a:pPr>
              <a:t>‹#›</a:t>
            </a:fld>
            <a:endParaRPr lang="en-US" sz="1667" dirty="0" smtClean="0">
              <a:solidFill>
                <a:srgbClr val="FFFFFF">
                  <a:lumMod val="85000"/>
                </a:srgbClr>
              </a:solidFill>
            </a:endParaRPr>
          </a:p>
        </p:txBody>
      </p:sp>
      <p:grpSp>
        <p:nvGrpSpPr>
          <p:cNvPr id="14" name="Group 13"/>
          <p:cNvGrpSpPr/>
          <p:nvPr userDrawn="1"/>
        </p:nvGrpSpPr>
        <p:grpSpPr>
          <a:xfrm>
            <a:off x="56083" y="6271404"/>
            <a:ext cx="2414989" cy="562374"/>
            <a:chOff x="67299" y="6689496"/>
            <a:chExt cx="2897986" cy="599865"/>
          </a:xfrm>
        </p:grpSpPr>
        <p:sp>
          <p:nvSpPr>
            <p:cNvPr id="15" name="TextBox 14"/>
            <p:cNvSpPr txBox="1"/>
            <p:nvPr userDrawn="1"/>
          </p:nvSpPr>
          <p:spPr>
            <a:xfrm>
              <a:off x="420435" y="6727908"/>
              <a:ext cx="2544850" cy="561453"/>
            </a:xfrm>
            <a:prstGeom prst="rect">
              <a:avLst/>
            </a:prstGeom>
            <a:noFill/>
          </p:spPr>
          <p:txBody>
            <a:bodyPr wrap="none" lIns="182880" tIns="146304" rIns="182880" bIns="146304" rtlCol="0">
              <a:spAutoFit/>
            </a:bodyPr>
            <a:lstStyle/>
            <a:p>
              <a:pPr defTabSz="666884">
                <a:lnSpc>
                  <a:spcPct val="90000"/>
                </a:lnSpc>
                <a:spcAft>
                  <a:spcPts val="500"/>
                </a:spcAft>
              </a:pPr>
              <a:r>
                <a:rPr lang="en-US" sz="1667" dirty="0" smtClean="0">
                  <a:solidFill>
                    <a:srgbClr val="FFFFFF"/>
                  </a:solidFill>
                </a:rPr>
                <a:t>Microsoft </a:t>
              </a:r>
              <a:r>
                <a:rPr lang="en-US" sz="1667" dirty="0" smtClean="0">
                  <a:solidFill>
                    <a:srgbClr val="FFFFFF"/>
                  </a:solidFill>
                  <a:latin typeface="Segoe UI Light"/>
                </a:rPr>
                <a:t>Research</a:t>
              </a:r>
            </a:p>
          </p:txBody>
        </p:sp>
        <p:pic>
          <p:nvPicPr>
            <p:cNvPr id="1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 name="Picture 1"/>
          <p:cNvPicPr>
            <a:picLocks noChangeAspect="1"/>
          </p:cNvPicPr>
          <p:nvPr userDrawn="1"/>
        </p:nvPicPr>
        <p:blipFill>
          <a:blip r:embed="rId3"/>
          <a:stretch>
            <a:fillRect/>
          </a:stretch>
        </p:blipFill>
        <p:spPr>
          <a:xfrm>
            <a:off x="7066643" y="6196779"/>
            <a:ext cx="2063750" cy="634008"/>
          </a:xfrm>
          <a:prstGeom prst="rect">
            <a:avLst/>
          </a:prstGeom>
        </p:spPr>
      </p:pic>
    </p:spTree>
    <p:extLst>
      <p:ext uri="{BB962C8B-B14F-4D97-AF65-F5344CB8AC3E}">
        <p14:creationId xmlns:p14="http://schemas.microsoft.com/office/powerpoint/2010/main" val="900521781"/>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NUL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0.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1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theme" Target="../theme/theme12.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3" Type="http://schemas.openxmlformats.org/officeDocument/2006/relationships/slideLayout" Target="../slideLayouts/slideLayout185.xml"/><Relationship Id="rId21" Type="http://schemas.openxmlformats.org/officeDocument/2006/relationships/slideLayout" Target="../slideLayouts/slideLayout203.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theme" Target="../theme/theme13.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theme" Target="../theme/theme14.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3" Type="http://schemas.openxmlformats.org/officeDocument/2006/relationships/slideLayout" Target="../slideLayouts/slideLayout229.xml"/><Relationship Id="rId21" Type="http://schemas.openxmlformats.org/officeDocument/2006/relationships/slideLayout" Target="../slideLayouts/slideLayout247.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0" Type="http://schemas.openxmlformats.org/officeDocument/2006/relationships/slideLayout" Target="../slideLayouts/slideLayout246.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23" Type="http://schemas.openxmlformats.org/officeDocument/2006/relationships/theme" Target="../theme/theme15.xml"/><Relationship Id="rId10" Type="http://schemas.openxmlformats.org/officeDocument/2006/relationships/slideLayout" Target="../slideLayouts/slideLayout236.xml"/><Relationship Id="rId19" Type="http://schemas.openxmlformats.org/officeDocument/2006/relationships/slideLayout" Target="../slideLayouts/slideLayout245.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 Id="rId22" Type="http://schemas.openxmlformats.org/officeDocument/2006/relationships/slideLayout" Target="../slideLayouts/slideLayout24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3" Type="http://schemas.openxmlformats.org/officeDocument/2006/relationships/slideLayout" Target="../slideLayouts/slideLayout251.xml"/><Relationship Id="rId21" Type="http://schemas.openxmlformats.org/officeDocument/2006/relationships/slideLayout" Target="../slideLayouts/slideLayout269.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 Type="http://schemas.openxmlformats.org/officeDocument/2006/relationships/slideLayout" Target="../slideLayouts/slideLayout250.xml"/><Relationship Id="rId16" Type="http://schemas.openxmlformats.org/officeDocument/2006/relationships/slideLayout" Target="../slideLayouts/slideLayout264.xml"/><Relationship Id="rId20" Type="http://schemas.openxmlformats.org/officeDocument/2006/relationships/slideLayout" Target="../slideLayouts/slideLayout268.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24" Type="http://schemas.openxmlformats.org/officeDocument/2006/relationships/theme" Target="../theme/theme16.xml"/><Relationship Id="rId5" Type="http://schemas.openxmlformats.org/officeDocument/2006/relationships/slideLayout" Target="../slideLayouts/slideLayout253.xml"/><Relationship Id="rId15" Type="http://schemas.openxmlformats.org/officeDocument/2006/relationships/slideLayout" Target="../slideLayouts/slideLayout263.xml"/><Relationship Id="rId23" Type="http://schemas.openxmlformats.org/officeDocument/2006/relationships/slideLayout" Target="../slideLayouts/slideLayout271.xml"/><Relationship Id="rId10" Type="http://schemas.openxmlformats.org/officeDocument/2006/relationships/slideLayout" Target="../slideLayouts/slideLayout258.xml"/><Relationship Id="rId19" Type="http://schemas.openxmlformats.org/officeDocument/2006/relationships/slideLayout" Target="../slideLayouts/slideLayout267.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 Id="rId22" Type="http://schemas.openxmlformats.org/officeDocument/2006/relationships/slideLayout" Target="../slideLayouts/slideLayout2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18" Type="http://schemas.openxmlformats.org/officeDocument/2006/relationships/slideLayout" Target="../slideLayouts/slideLayout289.xml"/><Relationship Id="rId3" Type="http://schemas.openxmlformats.org/officeDocument/2006/relationships/slideLayout" Target="../slideLayouts/slideLayout274.xml"/><Relationship Id="rId21" Type="http://schemas.openxmlformats.org/officeDocument/2006/relationships/slideLayout" Target="../slideLayouts/slideLayout292.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0" Type="http://schemas.openxmlformats.org/officeDocument/2006/relationships/slideLayout" Target="../slideLayouts/slideLayout291.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24" Type="http://schemas.openxmlformats.org/officeDocument/2006/relationships/theme" Target="../theme/theme17.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23" Type="http://schemas.openxmlformats.org/officeDocument/2006/relationships/slideLayout" Target="../slideLayouts/slideLayout294.xml"/><Relationship Id="rId10" Type="http://schemas.openxmlformats.org/officeDocument/2006/relationships/slideLayout" Target="../slideLayouts/slideLayout281.xml"/><Relationship Id="rId19" Type="http://schemas.openxmlformats.org/officeDocument/2006/relationships/slideLayout" Target="../slideLayouts/slideLayout290.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 Id="rId22" Type="http://schemas.openxmlformats.org/officeDocument/2006/relationships/slideLayout" Target="../slideLayouts/slideLayout2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hyperlink" Target="http://research.microsoft.com/c/1040" TargetMode="Externa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18.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image" Target="../media/image4.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18" Type="http://schemas.openxmlformats.org/officeDocument/2006/relationships/slideLayout" Target="../slideLayouts/slideLayout323.xml"/><Relationship Id="rId3" Type="http://schemas.openxmlformats.org/officeDocument/2006/relationships/slideLayout" Target="../slideLayouts/slideLayout308.xml"/><Relationship Id="rId21" Type="http://schemas.openxmlformats.org/officeDocument/2006/relationships/slideLayout" Target="../slideLayouts/slideLayout326.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 Type="http://schemas.openxmlformats.org/officeDocument/2006/relationships/slideLayout" Target="../slideLayouts/slideLayout307.xml"/><Relationship Id="rId16" Type="http://schemas.openxmlformats.org/officeDocument/2006/relationships/slideLayout" Target="../slideLayouts/slideLayout321.xml"/><Relationship Id="rId20" Type="http://schemas.openxmlformats.org/officeDocument/2006/relationships/slideLayout" Target="../slideLayouts/slideLayout325.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24" Type="http://schemas.openxmlformats.org/officeDocument/2006/relationships/theme" Target="../theme/theme19.xml"/><Relationship Id="rId5" Type="http://schemas.openxmlformats.org/officeDocument/2006/relationships/slideLayout" Target="../slideLayouts/slideLayout310.xml"/><Relationship Id="rId15" Type="http://schemas.openxmlformats.org/officeDocument/2006/relationships/slideLayout" Target="../slideLayouts/slideLayout320.xml"/><Relationship Id="rId23" Type="http://schemas.openxmlformats.org/officeDocument/2006/relationships/slideLayout" Target="../slideLayouts/slideLayout328.xml"/><Relationship Id="rId10" Type="http://schemas.openxmlformats.org/officeDocument/2006/relationships/slideLayout" Target="../slideLayouts/slideLayout315.xml"/><Relationship Id="rId19" Type="http://schemas.openxmlformats.org/officeDocument/2006/relationships/slideLayout" Target="../slideLayouts/slideLayout324.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 Id="rId22" Type="http://schemas.openxmlformats.org/officeDocument/2006/relationships/slideLayout" Target="../slideLayouts/slideLayout3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4.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hyperlink" Target="http://research.microsoft.com/c/1040" TargetMode="Externa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18" Type="http://schemas.openxmlformats.org/officeDocument/2006/relationships/slideLayout" Target="../slideLayouts/slideLayout346.xml"/><Relationship Id="rId3" Type="http://schemas.openxmlformats.org/officeDocument/2006/relationships/slideLayout" Target="../slideLayouts/slideLayout331.xml"/><Relationship Id="rId21" Type="http://schemas.openxmlformats.org/officeDocument/2006/relationships/slideLayout" Target="../slideLayouts/slideLayout349.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17" Type="http://schemas.openxmlformats.org/officeDocument/2006/relationships/slideLayout" Target="../slideLayouts/slideLayout345.xml"/><Relationship Id="rId2" Type="http://schemas.openxmlformats.org/officeDocument/2006/relationships/slideLayout" Target="../slideLayouts/slideLayout330.xml"/><Relationship Id="rId16" Type="http://schemas.openxmlformats.org/officeDocument/2006/relationships/slideLayout" Target="../slideLayouts/slideLayout344.xml"/><Relationship Id="rId20" Type="http://schemas.openxmlformats.org/officeDocument/2006/relationships/slideLayout" Target="../slideLayouts/slideLayout348.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24" Type="http://schemas.openxmlformats.org/officeDocument/2006/relationships/theme" Target="../theme/theme20.xml"/><Relationship Id="rId5" Type="http://schemas.openxmlformats.org/officeDocument/2006/relationships/slideLayout" Target="../slideLayouts/slideLayout333.xml"/><Relationship Id="rId15" Type="http://schemas.openxmlformats.org/officeDocument/2006/relationships/slideLayout" Target="../slideLayouts/slideLayout343.xml"/><Relationship Id="rId23" Type="http://schemas.openxmlformats.org/officeDocument/2006/relationships/slideLayout" Target="../slideLayouts/slideLayout351.xml"/><Relationship Id="rId10" Type="http://schemas.openxmlformats.org/officeDocument/2006/relationships/slideLayout" Target="../slideLayouts/slideLayout338.xml"/><Relationship Id="rId19" Type="http://schemas.openxmlformats.org/officeDocument/2006/relationships/slideLayout" Target="../slideLayouts/slideLayout347.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slideLayout" Target="../slideLayouts/slideLayout342.xml"/><Relationship Id="rId22" Type="http://schemas.openxmlformats.org/officeDocument/2006/relationships/slideLayout" Target="../slideLayouts/slideLayout35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18" Type="http://schemas.openxmlformats.org/officeDocument/2006/relationships/slideLayout" Target="../slideLayouts/slideLayout369.xml"/><Relationship Id="rId3" Type="http://schemas.openxmlformats.org/officeDocument/2006/relationships/slideLayout" Target="../slideLayouts/slideLayout354.xml"/><Relationship Id="rId21" Type="http://schemas.openxmlformats.org/officeDocument/2006/relationships/slideLayout" Target="../slideLayouts/slideLayout372.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17" Type="http://schemas.openxmlformats.org/officeDocument/2006/relationships/slideLayout" Target="../slideLayouts/slideLayout368.xml"/><Relationship Id="rId2" Type="http://schemas.openxmlformats.org/officeDocument/2006/relationships/slideLayout" Target="../slideLayouts/slideLayout353.xml"/><Relationship Id="rId16" Type="http://schemas.openxmlformats.org/officeDocument/2006/relationships/slideLayout" Target="../slideLayouts/slideLayout367.xml"/><Relationship Id="rId20" Type="http://schemas.openxmlformats.org/officeDocument/2006/relationships/slideLayout" Target="../slideLayouts/slideLayout371.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24" Type="http://schemas.openxmlformats.org/officeDocument/2006/relationships/theme" Target="../theme/theme21.xml"/><Relationship Id="rId5" Type="http://schemas.openxmlformats.org/officeDocument/2006/relationships/slideLayout" Target="../slideLayouts/slideLayout356.xml"/><Relationship Id="rId15" Type="http://schemas.openxmlformats.org/officeDocument/2006/relationships/slideLayout" Target="../slideLayouts/slideLayout366.xml"/><Relationship Id="rId23" Type="http://schemas.openxmlformats.org/officeDocument/2006/relationships/slideLayout" Target="../slideLayouts/slideLayout374.xml"/><Relationship Id="rId10" Type="http://schemas.openxmlformats.org/officeDocument/2006/relationships/slideLayout" Target="../slideLayouts/slideLayout361.xml"/><Relationship Id="rId19" Type="http://schemas.openxmlformats.org/officeDocument/2006/relationships/slideLayout" Target="../slideLayouts/slideLayout370.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 Id="rId22" Type="http://schemas.openxmlformats.org/officeDocument/2006/relationships/slideLayout" Target="../slideLayouts/slideLayout37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slideLayout" Target="../slideLayouts/slideLayout387.xml"/><Relationship Id="rId18" Type="http://schemas.openxmlformats.org/officeDocument/2006/relationships/slideLayout" Target="../slideLayouts/slideLayout392.xml"/><Relationship Id="rId3" Type="http://schemas.openxmlformats.org/officeDocument/2006/relationships/slideLayout" Target="../slideLayouts/slideLayout377.xml"/><Relationship Id="rId21" Type="http://schemas.openxmlformats.org/officeDocument/2006/relationships/slideLayout" Target="../slideLayouts/slideLayout395.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17" Type="http://schemas.openxmlformats.org/officeDocument/2006/relationships/slideLayout" Target="../slideLayouts/slideLayout391.xml"/><Relationship Id="rId2" Type="http://schemas.openxmlformats.org/officeDocument/2006/relationships/slideLayout" Target="../slideLayouts/slideLayout376.xml"/><Relationship Id="rId16" Type="http://schemas.openxmlformats.org/officeDocument/2006/relationships/slideLayout" Target="../slideLayouts/slideLayout390.xml"/><Relationship Id="rId20" Type="http://schemas.openxmlformats.org/officeDocument/2006/relationships/slideLayout" Target="../slideLayouts/slideLayout394.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24" Type="http://schemas.openxmlformats.org/officeDocument/2006/relationships/theme" Target="../theme/theme22.xml"/><Relationship Id="rId5" Type="http://schemas.openxmlformats.org/officeDocument/2006/relationships/slideLayout" Target="../slideLayouts/slideLayout379.xml"/><Relationship Id="rId15" Type="http://schemas.openxmlformats.org/officeDocument/2006/relationships/slideLayout" Target="../slideLayouts/slideLayout389.xml"/><Relationship Id="rId23" Type="http://schemas.openxmlformats.org/officeDocument/2006/relationships/slideLayout" Target="../slideLayouts/slideLayout397.xml"/><Relationship Id="rId10" Type="http://schemas.openxmlformats.org/officeDocument/2006/relationships/slideLayout" Target="../slideLayouts/slideLayout384.xml"/><Relationship Id="rId19" Type="http://schemas.openxmlformats.org/officeDocument/2006/relationships/slideLayout" Target="../slideLayouts/slideLayout393.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slideLayout" Target="../slideLayouts/slideLayout388.xml"/><Relationship Id="rId22" Type="http://schemas.openxmlformats.org/officeDocument/2006/relationships/slideLayout" Target="../slideLayouts/slideLayout39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df"/><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NUL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image" Target="../media/image1.jpeg"/><Relationship Id="rId5" Type="http://schemas.openxmlformats.org/officeDocument/2006/relationships/slideLayout" Target="../slideLayouts/slideLayout74.xml"/><Relationship Id="rId10" Type="http://schemas.openxmlformats.org/officeDocument/2006/relationships/theme" Target="../theme/theme6.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4.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hyperlink" Target="http://research.microsoft.com/c/1040" TargetMode="Externa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theme" Target="../theme/theme8.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theme" Target="../theme/theme9.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 name="Picture 9" descr="PPTMasterSlide.jpg"/>
          <p:cNvPicPr>
            <a:picLocks noChangeAspect="1"/>
          </p:cNvPicPr>
          <p:nvPr/>
        </p:nvPicPr>
        <p:blipFill>
          <a:blip r:embed="rId12"/>
          <a:srcRect b="12052"/>
          <a:stretch>
            <a:fillRect/>
          </a:stretch>
        </p:blipFill>
        <p:spPr>
          <a:xfrm>
            <a:off x="0" y="0"/>
            <a:ext cx="9144000" cy="6858000"/>
          </a:xfrm>
          <a:prstGeom prst="rect">
            <a:avLst/>
          </a:prstGeom>
        </p:spPr>
      </p:pic>
      <p:sp>
        <p:nvSpPr>
          <p:cNvPr id="2" name="Title Placeholder 1"/>
          <p:cNvSpPr>
            <a:spLocks noGrp="1"/>
          </p:cNvSpPr>
          <p:nvPr>
            <p:ph type="title"/>
          </p:nvPr>
        </p:nvSpPr>
        <p:spPr>
          <a:xfrm>
            <a:off x="381000" y="230188"/>
            <a:ext cx="8382000" cy="5816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91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7772401" y="6255744"/>
            <a:ext cx="1143000" cy="424456"/>
          </a:xfrm>
          <a:prstGeom prst="rect">
            <a:avLst/>
          </a:prstGeom>
        </p:spPr>
      </p:pic>
    </p:spTree>
    <p:extLst>
      <p:ext uri="{BB962C8B-B14F-4D97-AF65-F5344CB8AC3E}">
        <p14:creationId xmlns:p14="http://schemas.microsoft.com/office/powerpoint/2010/main" val="2292463335"/>
      </p:ext>
    </p:extLst>
  </p:cSld>
  <p:clrMap bg1="dk1" tx1="lt1" bg2="dk2"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5" r:id="rId9"/>
    <p:sldLayoutId id="2147484217" r:id="rId10"/>
  </p:sldLayoutIdLst>
  <p:transition>
    <p:fade/>
  </p:transition>
  <p:hf hdr="0" ftr="0" dt="0"/>
  <p:txStyles>
    <p:titleStyle>
      <a:lvl1pPr algn="l" defTabSz="913532" rtl="0" eaLnBrk="1" latinLnBrk="0" hangingPunct="1">
        <a:lnSpc>
          <a:spcPct val="90000"/>
        </a:lnSpc>
        <a:spcBef>
          <a:spcPct val="0"/>
        </a:spcBef>
        <a:buNone/>
        <a:defRPr lang="en-US" sz="4200" b="0" kern="1200" cap="none" spc="-150" dirty="0" smtClean="0">
          <a:ln w="3175">
            <a:noFill/>
          </a:ln>
          <a:solidFill>
            <a:srgbClr val="0D0D0D"/>
          </a:solidFill>
          <a:effectLst/>
          <a:latin typeface="Segoe" pitchFamily="34" charset="0"/>
          <a:ea typeface="+mn-ea"/>
          <a:cs typeface="Arial" charset="0"/>
        </a:defRPr>
      </a:lvl1pPr>
    </p:titleStyle>
    <p:bodyStyle>
      <a:lvl1pPr marL="459957" indent="-459957" algn="l" defTabSz="913532" rtl="0" eaLnBrk="1" latinLnBrk="0" hangingPunct="1">
        <a:lnSpc>
          <a:spcPct val="90000"/>
        </a:lnSpc>
        <a:spcBef>
          <a:spcPct val="20000"/>
        </a:spcBef>
        <a:buFont typeface="Arial"/>
        <a:buChar char="•"/>
        <a:defRPr sz="3200" kern="1200">
          <a:solidFill>
            <a:srgbClr val="0D0D0D"/>
          </a:solidFill>
          <a:latin typeface="+mn-lt"/>
          <a:ea typeface="+mn-ea"/>
          <a:cs typeface="+mn-cs"/>
        </a:defRPr>
      </a:lvl1pPr>
      <a:lvl2pPr marL="853299" indent="-393341" algn="l" defTabSz="913532" rtl="0" eaLnBrk="1" latinLnBrk="0" hangingPunct="1">
        <a:lnSpc>
          <a:spcPct val="90000"/>
        </a:lnSpc>
        <a:spcBef>
          <a:spcPct val="20000"/>
        </a:spcBef>
        <a:buFont typeface="Arial"/>
        <a:buChar char="•"/>
        <a:defRPr sz="2800" kern="1200">
          <a:solidFill>
            <a:srgbClr val="0D0D0D"/>
          </a:solidFill>
          <a:latin typeface="+mn-lt"/>
          <a:ea typeface="+mn-ea"/>
          <a:cs typeface="+mn-cs"/>
        </a:defRPr>
      </a:lvl2pPr>
      <a:lvl3pPr marL="1257744" indent="-404445" algn="l" defTabSz="913532" rtl="0" eaLnBrk="1" latinLnBrk="0" hangingPunct="1">
        <a:lnSpc>
          <a:spcPct val="90000"/>
        </a:lnSpc>
        <a:spcBef>
          <a:spcPct val="20000"/>
        </a:spcBef>
        <a:buFont typeface="Arial"/>
        <a:buChar char="•"/>
        <a:defRPr sz="2400" kern="1200">
          <a:solidFill>
            <a:srgbClr val="0D0D0D"/>
          </a:solidFill>
          <a:latin typeface="+mn-lt"/>
          <a:ea typeface="+mn-ea"/>
          <a:cs typeface="+mn-cs"/>
        </a:defRPr>
      </a:lvl3pPr>
      <a:lvl4pPr marL="1603507" indent="-345762" algn="l" defTabSz="913532" rtl="0" eaLnBrk="1" latinLnBrk="0" hangingPunct="1">
        <a:lnSpc>
          <a:spcPct val="90000"/>
        </a:lnSpc>
        <a:spcBef>
          <a:spcPct val="20000"/>
        </a:spcBef>
        <a:buFont typeface="Arial"/>
        <a:buChar char="•"/>
        <a:defRPr sz="2400" kern="1200">
          <a:solidFill>
            <a:srgbClr val="0D0D0D"/>
          </a:solidFill>
          <a:latin typeface="+mn-lt"/>
          <a:ea typeface="+mn-ea"/>
          <a:cs typeface="+mn-cs"/>
        </a:defRPr>
      </a:lvl4pPr>
      <a:lvl5pPr marL="1939752" indent="-336246" algn="l" defTabSz="913532" rtl="0" eaLnBrk="1" latinLnBrk="0" hangingPunct="1">
        <a:lnSpc>
          <a:spcPct val="90000"/>
        </a:lnSpc>
        <a:spcBef>
          <a:spcPct val="20000"/>
        </a:spcBef>
        <a:buFont typeface="Arial"/>
        <a:buChar char="•"/>
        <a:defRPr sz="2400" kern="1200">
          <a:solidFill>
            <a:srgbClr val="0D0D0D"/>
          </a:solidFill>
          <a:latin typeface="+mn-lt"/>
          <a:ea typeface="+mn-ea"/>
          <a:cs typeface="+mn-cs"/>
        </a:defRPr>
      </a:lvl5pPr>
      <a:lvl6pPr marL="2512218"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985"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51"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17"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32" rtl="0" eaLnBrk="1" latinLnBrk="0" hangingPunct="1">
        <a:defRPr sz="1800" kern="1200">
          <a:solidFill>
            <a:schemeClr val="tx1"/>
          </a:solidFill>
          <a:latin typeface="+mn-lt"/>
          <a:ea typeface="+mn-ea"/>
          <a:cs typeface="+mn-cs"/>
        </a:defRPr>
      </a:lvl1pPr>
      <a:lvl2pPr marL="456766" algn="l" defTabSz="913532" rtl="0" eaLnBrk="1" latinLnBrk="0" hangingPunct="1">
        <a:defRPr sz="1800" kern="1200">
          <a:solidFill>
            <a:schemeClr val="tx1"/>
          </a:solidFill>
          <a:latin typeface="+mn-lt"/>
          <a:ea typeface="+mn-ea"/>
          <a:cs typeface="+mn-cs"/>
        </a:defRPr>
      </a:lvl2pPr>
      <a:lvl3pPr marL="913532" algn="l" defTabSz="913532" rtl="0" eaLnBrk="1" latinLnBrk="0" hangingPunct="1">
        <a:defRPr sz="1800" kern="1200">
          <a:solidFill>
            <a:schemeClr val="tx1"/>
          </a:solidFill>
          <a:latin typeface="+mn-lt"/>
          <a:ea typeface="+mn-ea"/>
          <a:cs typeface="+mn-cs"/>
        </a:defRPr>
      </a:lvl3pPr>
      <a:lvl4pPr marL="1370302" algn="l" defTabSz="913532" rtl="0" eaLnBrk="1" latinLnBrk="0" hangingPunct="1">
        <a:defRPr sz="1800" kern="1200">
          <a:solidFill>
            <a:schemeClr val="tx1"/>
          </a:solidFill>
          <a:latin typeface="+mn-lt"/>
          <a:ea typeface="+mn-ea"/>
          <a:cs typeface="+mn-cs"/>
        </a:defRPr>
      </a:lvl4pPr>
      <a:lvl5pPr marL="1827068" algn="l" defTabSz="913532" rtl="0" eaLnBrk="1" latinLnBrk="0" hangingPunct="1">
        <a:defRPr sz="1800" kern="1200">
          <a:solidFill>
            <a:schemeClr val="tx1"/>
          </a:solidFill>
          <a:latin typeface="+mn-lt"/>
          <a:ea typeface="+mn-ea"/>
          <a:cs typeface="+mn-cs"/>
        </a:defRPr>
      </a:lvl5pPr>
      <a:lvl6pPr marL="2283834" algn="l" defTabSz="913532" rtl="0" eaLnBrk="1" latinLnBrk="0" hangingPunct="1">
        <a:defRPr sz="1800" kern="1200">
          <a:solidFill>
            <a:schemeClr val="tx1"/>
          </a:solidFill>
          <a:latin typeface="+mn-lt"/>
          <a:ea typeface="+mn-ea"/>
          <a:cs typeface="+mn-cs"/>
        </a:defRPr>
      </a:lvl6pPr>
      <a:lvl7pPr marL="2740601" algn="l" defTabSz="913532" rtl="0" eaLnBrk="1" latinLnBrk="0" hangingPunct="1">
        <a:defRPr sz="1800" kern="1200">
          <a:solidFill>
            <a:schemeClr val="tx1"/>
          </a:solidFill>
          <a:latin typeface="+mn-lt"/>
          <a:ea typeface="+mn-ea"/>
          <a:cs typeface="+mn-cs"/>
        </a:defRPr>
      </a:lvl7pPr>
      <a:lvl8pPr marL="3197368" algn="l" defTabSz="913532" rtl="0" eaLnBrk="1" latinLnBrk="0" hangingPunct="1">
        <a:defRPr sz="1800" kern="1200">
          <a:solidFill>
            <a:schemeClr val="tx1"/>
          </a:solidFill>
          <a:latin typeface="+mn-lt"/>
          <a:ea typeface="+mn-ea"/>
          <a:cs typeface="+mn-cs"/>
        </a:defRPr>
      </a:lvl8pPr>
      <a:lvl9pPr marL="3654134" algn="l" defTabSz="91353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mn-lt"/>
              </a:defRPr>
            </a:lvl1pPr>
          </a:lstStyle>
          <a:p>
            <a:pPr>
              <a:defRPr/>
            </a:pPr>
            <a:fld id="{BDB7EE4B-DF7D-46B5-86C7-843568AEB976}" type="datetime1">
              <a:rPr lang="en-US"/>
              <a:pPr>
                <a:defRPr/>
              </a:pPr>
              <a:t>1/29/2016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mn-lt"/>
              </a:defRPr>
            </a:lvl1pPr>
          </a:lstStyle>
          <a:p>
            <a:pPr>
              <a:defRPr/>
            </a:pPr>
            <a:fld id="{A4374980-92C8-42C1-AC23-7F5A0D43A88A}" type="slidenum">
              <a:rPr lang="en-US"/>
              <a:pPr>
                <a:defRPr/>
              </a:pPr>
              <a:t>‹#›</a:t>
            </a:fld>
            <a:endParaRPr lang="en-US"/>
          </a:p>
        </p:txBody>
      </p:sp>
    </p:spTree>
    <p:extLst>
      <p:ext uri="{BB962C8B-B14F-4D97-AF65-F5344CB8AC3E}">
        <p14:creationId xmlns:p14="http://schemas.microsoft.com/office/powerpoint/2010/main" val="1407365761"/>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mn-lt"/>
              </a:defRPr>
            </a:lvl1pPr>
          </a:lstStyle>
          <a:p>
            <a:pPr>
              <a:defRPr/>
            </a:pPr>
            <a:fld id="{BDB7EE4B-DF7D-46B5-86C7-843568AEB976}" type="datetime1">
              <a:rPr lang="en-US"/>
              <a:pPr>
                <a:defRPr/>
              </a:pPr>
              <a:t>1/29/2016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mn-lt"/>
              </a:defRPr>
            </a:lvl1pPr>
          </a:lstStyle>
          <a:p>
            <a:pPr>
              <a:defRPr/>
            </a:pPr>
            <a:fld id="{A4374980-92C8-42C1-AC23-7F5A0D43A88A}" type="slidenum">
              <a:rPr lang="en-US"/>
              <a:pPr>
                <a:defRPr/>
              </a:pPr>
              <a:t>‹#›</a:t>
            </a:fld>
            <a:endParaRPr lang="en-US"/>
          </a:p>
        </p:txBody>
      </p:sp>
    </p:spTree>
    <p:extLst>
      <p:ext uri="{BB962C8B-B14F-4D97-AF65-F5344CB8AC3E}">
        <p14:creationId xmlns:p14="http://schemas.microsoft.com/office/powerpoint/2010/main" val="168057678"/>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3"/>
            <a:ext cx="8741880" cy="899665"/>
          </a:xfrm>
          <a:prstGeom prst="rect">
            <a:avLst/>
          </a:prstGeom>
        </p:spPr>
        <p:txBody>
          <a:bodyPr vert="horz" wrap="square" lIns="125529" tIns="78456" rIns="125529" bIns="78456"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01930" y="1189178"/>
            <a:ext cx="8740141" cy="1623012"/>
          </a:xfrm>
          <a:prstGeom prst="rect">
            <a:avLst/>
          </a:prstGeom>
        </p:spPr>
        <p:txBody>
          <a:bodyPr vert="horz" wrap="square" lIns="125529" tIns="78456" rIns="125529" bIns="78456"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07295681"/>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Lst>
  <p:transition>
    <p:fade/>
  </p:transition>
  <p:timing>
    <p:tnLst>
      <p:par>
        <p:cTn id="1" dur="indefinite" restart="never" nodeType="tmRoot"/>
      </p:par>
    </p:tnLst>
  </p:timing>
  <p:txStyles>
    <p:titleStyle>
      <a:lvl1pPr algn="l" defTabSz="666884" rtl="0" eaLnBrk="1" latinLnBrk="0" hangingPunct="1">
        <a:lnSpc>
          <a:spcPct val="90000"/>
        </a:lnSpc>
        <a:spcBef>
          <a:spcPct val="0"/>
        </a:spcBef>
        <a:buNone/>
        <a:defRPr lang="en-US" sz="3833" b="0" kern="1200" cap="none" spc="-7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45164" marR="0" indent="-245164" algn="l" defTabSz="666884" rtl="0" eaLnBrk="1" fontAlgn="auto" latinLnBrk="0" hangingPunct="1">
        <a:lnSpc>
          <a:spcPct val="90000"/>
        </a:lnSpc>
        <a:spcBef>
          <a:spcPct val="20000"/>
        </a:spcBef>
        <a:spcAft>
          <a:spcPts val="0"/>
        </a:spcAft>
        <a:buClrTx/>
        <a:buSzPct val="90000"/>
        <a:buFont typeface="Arial" pitchFamily="34" charset="0"/>
        <a:buChar char="•"/>
        <a:tabLst/>
        <a:defRPr sz="2833" kern="1200" spc="0" baseline="0">
          <a:gradFill>
            <a:gsLst>
              <a:gs pos="1250">
                <a:schemeClr val="tx1"/>
              </a:gs>
              <a:gs pos="100000">
                <a:schemeClr val="tx1"/>
              </a:gs>
            </a:gsLst>
            <a:lin ang="5400000" scaled="0"/>
          </a:gradFill>
          <a:latin typeface="+mj-lt"/>
          <a:ea typeface="+mn-ea"/>
          <a:cs typeface="+mn-cs"/>
        </a:defRPr>
      </a:lvl1pPr>
      <a:lvl2pPr marL="417687" marR="0" indent="-172522"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2pPr>
      <a:lvl3pPr marL="572049"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3pPr>
      <a:lvl4pPr marL="735491"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4pPr>
      <a:lvl5pPr marL="898933"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5pPr>
      <a:lvl6pPr marL="1833930"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6pPr>
      <a:lvl7pPr marL="2167372"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7pPr>
      <a:lvl8pPr marL="2500815"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8pPr>
      <a:lvl9pPr marL="2834257"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9pPr>
    </p:bodyStyle>
    <p:otherStyle>
      <a:defPPr>
        <a:defRPr lang="en-US"/>
      </a:defPPr>
      <a:lvl1pPr marL="0" algn="l" defTabSz="666884" rtl="0" eaLnBrk="1" latinLnBrk="0" hangingPunct="1">
        <a:defRPr sz="1250" kern="1200">
          <a:solidFill>
            <a:schemeClr val="tx1"/>
          </a:solidFill>
          <a:latin typeface="+mn-lt"/>
          <a:ea typeface="+mn-ea"/>
          <a:cs typeface="+mn-cs"/>
        </a:defRPr>
      </a:lvl1pPr>
      <a:lvl2pPr marL="333442" algn="l" defTabSz="666884" rtl="0" eaLnBrk="1" latinLnBrk="0" hangingPunct="1">
        <a:defRPr sz="1250" kern="1200">
          <a:solidFill>
            <a:schemeClr val="tx1"/>
          </a:solidFill>
          <a:latin typeface="+mn-lt"/>
          <a:ea typeface="+mn-ea"/>
          <a:cs typeface="+mn-cs"/>
        </a:defRPr>
      </a:lvl2pPr>
      <a:lvl3pPr marL="666884" algn="l" defTabSz="666884" rtl="0" eaLnBrk="1" latinLnBrk="0" hangingPunct="1">
        <a:defRPr sz="1250" kern="1200">
          <a:solidFill>
            <a:schemeClr val="tx1"/>
          </a:solidFill>
          <a:latin typeface="+mn-lt"/>
          <a:ea typeface="+mn-ea"/>
          <a:cs typeface="+mn-cs"/>
        </a:defRPr>
      </a:lvl3pPr>
      <a:lvl4pPr marL="1000326" algn="l" defTabSz="666884" rtl="0" eaLnBrk="1" latinLnBrk="0" hangingPunct="1">
        <a:defRPr sz="1250" kern="1200">
          <a:solidFill>
            <a:schemeClr val="tx1"/>
          </a:solidFill>
          <a:latin typeface="+mn-lt"/>
          <a:ea typeface="+mn-ea"/>
          <a:cs typeface="+mn-cs"/>
        </a:defRPr>
      </a:lvl4pPr>
      <a:lvl5pPr marL="1333767" algn="l" defTabSz="666884" rtl="0" eaLnBrk="1" latinLnBrk="0" hangingPunct="1">
        <a:defRPr sz="1250" kern="1200">
          <a:solidFill>
            <a:schemeClr val="tx1"/>
          </a:solidFill>
          <a:latin typeface="+mn-lt"/>
          <a:ea typeface="+mn-ea"/>
          <a:cs typeface="+mn-cs"/>
        </a:defRPr>
      </a:lvl5pPr>
      <a:lvl6pPr marL="1667210" algn="l" defTabSz="666884" rtl="0" eaLnBrk="1" latinLnBrk="0" hangingPunct="1">
        <a:defRPr sz="1250" kern="1200">
          <a:solidFill>
            <a:schemeClr val="tx1"/>
          </a:solidFill>
          <a:latin typeface="+mn-lt"/>
          <a:ea typeface="+mn-ea"/>
          <a:cs typeface="+mn-cs"/>
        </a:defRPr>
      </a:lvl6pPr>
      <a:lvl7pPr marL="2000652" algn="l" defTabSz="666884" rtl="0" eaLnBrk="1" latinLnBrk="0" hangingPunct="1">
        <a:defRPr sz="1250" kern="1200">
          <a:solidFill>
            <a:schemeClr val="tx1"/>
          </a:solidFill>
          <a:latin typeface="+mn-lt"/>
          <a:ea typeface="+mn-ea"/>
          <a:cs typeface="+mn-cs"/>
        </a:defRPr>
      </a:lvl7pPr>
      <a:lvl8pPr marL="2334093" algn="l" defTabSz="666884" rtl="0" eaLnBrk="1" latinLnBrk="0" hangingPunct="1">
        <a:defRPr sz="1250" kern="1200">
          <a:solidFill>
            <a:schemeClr val="tx1"/>
          </a:solidFill>
          <a:latin typeface="+mn-lt"/>
          <a:ea typeface="+mn-ea"/>
          <a:cs typeface="+mn-cs"/>
        </a:defRPr>
      </a:lvl8pPr>
      <a:lvl9pPr marL="2667536" algn="l" defTabSz="666884" rtl="0" eaLnBrk="1" latinLnBrk="0" hangingPunct="1">
        <a:defRPr sz="12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3"/>
            <a:ext cx="8741880" cy="899665"/>
          </a:xfrm>
          <a:prstGeom prst="rect">
            <a:avLst/>
          </a:prstGeom>
        </p:spPr>
        <p:txBody>
          <a:bodyPr vert="horz" wrap="square" lIns="125529" tIns="78456" rIns="125529" bIns="78456"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01930" y="1189178"/>
            <a:ext cx="8740141" cy="1623012"/>
          </a:xfrm>
          <a:prstGeom prst="rect">
            <a:avLst/>
          </a:prstGeom>
        </p:spPr>
        <p:txBody>
          <a:bodyPr vert="horz" wrap="square" lIns="125529" tIns="78456" rIns="125529" bIns="78456"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6895372"/>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 id="2147484342" r:id="rId14"/>
    <p:sldLayoutId id="2147484343" r:id="rId15"/>
    <p:sldLayoutId id="2147484344" r:id="rId16"/>
    <p:sldLayoutId id="2147484345" r:id="rId17"/>
    <p:sldLayoutId id="2147484346" r:id="rId18"/>
    <p:sldLayoutId id="2147484347" r:id="rId19"/>
    <p:sldLayoutId id="2147484348" r:id="rId20"/>
    <p:sldLayoutId id="2147484349" r:id="rId21"/>
    <p:sldLayoutId id="2147484350" r:id="rId22"/>
  </p:sldLayoutIdLst>
  <p:transition>
    <p:fade/>
  </p:transition>
  <p:timing>
    <p:tnLst>
      <p:par>
        <p:cTn id="1" dur="indefinite" restart="never" nodeType="tmRoot"/>
      </p:par>
    </p:tnLst>
  </p:timing>
  <p:txStyles>
    <p:titleStyle>
      <a:lvl1pPr algn="l" defTabSz="666884" rtl="0" eaLnBrk="1" latinLnBrk="0" hangingPunct="1">
        <a:lnSpc>
          <a:spcPct val="90000"/>
        </a:lnSpc>
        <a:spcBef>
          <a:spcPct val="0"/>
        </a:spcBef>
        <a:buNone/>
        <a:defRPr lang="en-US" sz="3833" b="0" kern="1200" cap="none" spc="-7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45164" marR="0" indent="-245164" algn="l" defTabSz="666884" rtl="0" eaLnBrk="1" fontAlgn="auto" latinLnBrk="0" hangingPunct="1">
        <a:lnSpc>
          <a:spcPct val="90000"/>
        </a:lnSpc>
        <a:spcBef>
          <a:spcPct val="20000"/>
        </a:spcBef>
        <a:spcAft>
          <a:spcPts val="0"/>
        </a:spcAft>
        <a:buClrTx/>
        <a:buSzPct val="90000"/>
        <a:buFont typeface="Arial" pitchFamily="34" charset="0"/>
        <a:buChar char="•"/>
        <a:tabLst/>
        <a:defRPr sz="2833" kern="1200" spc="0" baseline="0">
          <a:gradFill>
            <a:gsLst>
              <a:gs pos="1250">
                <a:schemeClr val="tx1"/>
              </a:gs>
              <a:gs pos="100000">
                <a:schemeClr val="tx1"/>
              </a:gs>
            </a:gsLst>
            <a:lin ang="5400000" scaled="0"/>
          </a:gradFill>
          <a:latin typeface="+mj-lt"/>
          <a:ea typeface="+mn-ea"/>
          <a:cs typeface="+mn-cs"/>
        </a:defRPr>
      </a:lvl1pPr>
      <a:lvl2pPr marL="417687" marR="0" indent="-172522"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2pPr>
      <a:lvl3pPr marL="572049"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3pPr>
      <a:lvl4pPr marL="735491"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4pPr>
      <a:lvl5pPr marL="898933"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5pPr>
      <a:lvl6pPr marL="1833930"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6pPr>
      <a:lvl7pPr marL="2167372"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7pPr>
      <a:lvl8pPr marL="2500815"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8pPr>
      <a:lvl9pPr marL="2834257"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9pPr>
    </p:bodyStyle>
    <p:otherStyle>
      <a:defPPr>
        <a:defRPr lang="en-US"/>
      </a:defPPr>
      <a:lvl1pPr marL="0" algn="l" defTabSz="666884" rtl="0" eaLnBrk="1" latinLnBrk="0" hangingPunct="1">
        <a:defRPr sz="1250" kern="1200">
          <a:solidFill>
            <a:schemeClr val="tx1"/>
          </a:solidFill>
          <a:latin typeface="+mn-lt"/>
          <a:ea typeface="+mn-ea"/>
          <a:cs typeface="+mn-cs"/>
        </a:defRPr>
      </a:lvl1pPr>
      <a:lvl2pPr marL="333442" algn="l" defTabSz="666884" rtl="0" eaLnBrk="1" latinLnBrk="0" hangingPunct="1">
        <a:defRPr sz="1250" kern="1200">
          <a:solidFill>
            <a:schemeClr val="tx1"/>
          </a:solidFill>
          <a:latin typeface="+mn-lt"/>
          <a:ea typeface="+mn-ea"/>
          <a:cs typeface="+mn-cs"/>
        </a:defRPr>
      </a:lvl2pPr>
      <a:lvl3pPr marL="666884" algn="l" defTabSz="666884" rtl="0" eaLnBrk="1" latinLnBrk="0" hangingPunct="1">
        <a:defRPr sz="1250" kern="1200">
          <a:solidFill>
            <a:schemeClr val="tx1"/>
          </a:solidFill>
          <a:latin typeface="+mn-lt"/>
          <a:ea typeface="+mn-ea"/>
          <a:cs typeface="+mn-cs"/>
        </a:defRPr>
      </a:lvl3pPr>
      <a:lvl4pPr marL="1000326" algn="l" defTabSz="666884" rtl="0" eaLnBrk="1" latinLnBrk="0" hangingPunct="1">
        <a:defRPr sz="1250" kern="1200">
          <a:solidFill>
            <a:schemeClr val="tx1"/>
          </a:solidFill>
          <a:latin typeface="+mn-lt"/>
          <a:ea typeface="+mn-ea"/>
          <a:cs typeface="+mn-cs"/>
        </a:defRPr>
      </a:lvl4pPr>
      <a:lvl5pPr marL="1333767" algn="l" defTabSz="666884" rtl="0" eaLnBrk="1" latinLnBrk="0" hangingPunct="1">
        <a:defRPr sz="1250" kern="1200">
          <a:solidFill>
            <a:schemeClr val="tx1"/>
          </a:solidFill>
          <a:latin typeface="+mn-lt"/>
          <a:ea typeface="+mn-ea"/>
          <a:cs typeface="+mn-cs"/>
        </a:defRPr>
      </a:lvl5pPr>
      <a:lvl6pPr marL="1667210" algn="l" defTabSz="666884" rtl="0" eaLnBrk="1" latinLnBrk="0" hangingPunct="1">
        <a:defRPr sz="1250" kern="1200">
          <a:solidFill>
            <a:schemeClr val="tx1"/>
          </a:solidFill>
          <a:latin typeface="+mn-lt"/>
          <a:ea typeface="+mn-ea"/>
          <a:cs typeface="+mn-cs"/>
        </a:defRPr>
      </a:lvl6pPr>
      <a:lvl7pPr marL="2000652" algn="l" defTabSz="666884" rtl="0" eaLnBrk="1" latinLnBrk="0" hangingPunct="1">
        <a:defRPr sz="1250" kern="1200">
          <a:solidFill>
            <a:schemeClr val="tx1"/>
          </a:solidFill>
          <a:latin typeface="+mn-lt"/>
          <a:ea typeface="+mn-ea"/>
          <a:cs typeface="+mn-cs"/>
        </a:defRPr>
      </a:lvl7pPr>
      <a:lvl8pPr marL="2334093" algn="l" defTabSz="666884" rtl="0" eaLnBrk="1" latinLnBrk="0" hangingPunct="1">
        <a:defRPr sz="1250" kern="1200">
          <a:solidFill>
            <a:schemeClr val="tx1"/>
          </a:solidFill>
          <a:latin typeface="+mn-lt"/>
          <a:ea typeface="+mn-ea"/>
          <a:cs typeface="+mn-cs"/>
        </a:defRPr>
      </a:lvl8pPr>
      <a:lvl9pPr marL="2667536" algn="l" defTabSz="666884" rtl="0" eaLnBrk="1" latinLnBrk="0" hangingPunct="1">
        <a:defRPr sz="12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3"/>
            <a:ext cx="8741880" cy="899665"/>
          </a:xfrm>
          <a:prstGeom prst="rect">
            <a:avLst/>
          </a:prstGeom>
        </p:spPr>
        <p:txBody>
          <a:bodyPr vert="horz" wrap="square" lIns="125529" tIns="78456" rIns="125529" bIns="78456"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01930" y="1189178"/>
            <a:ext cx="8740141" cy="1623012"/>
          </a:xfrm>
          <a:prstGeom prst="rect">
            <a:avLst/>
          </a:prstGeom>
        </p:spPr>
        <p:txBody>
          <a:bodyPr vert="horz" wrap="square" lIns="125529" tIns="78456" rIns="125529" bIns="78456"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3510352"/>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 id="2147484363" r:id="rId12"/>
    <p:sldLayoutId id="2147484364" r:id="rId13"/>
    <p:sldLayoutId id="2147484365" r:id="rId14"/>
    <p:sldLayoutId id="2147484366" r:id="rId15"/>
    <p:sldLayoutId id="2147484367" r:id="rId16"/>
    <p:sldLayoutId id="2147484368" r:id="rId17"/>
    <p:sldLayoutId id="2147484369" r:id="rId18"/>
    <p:sldLayoutId id="2147484370" r:id="rId19"/>
    <p:sldLayoutId id="2147484371" r:id="rId20"/>
    <p:sldLayoutId id="2147484372" r:id="rId21"/>
    <p:sldLayoutId id="2147484373" r:id="rId22"/>
  </p:sldLayoutIdLst>
  <p:transition>
    <p:fade/>
  </p:transition>
  <p:timing>
    <p:tnLst>
      <p:par>
        <p:cTn id="1" dur="indefinite" restart="never" nodeType="tmRoot"/>
      </p:par>
    </p:tnLst>
  </p:timing>
  <p:txStyles>
    <p:titleStyle>
      <a:lvl1pPr algn="l" defTabSz="666884" rtl="0" eaLnBrk="1" latinLnBrk="0" hangingPunct="1">
        <a:lnSpc>
          <a:spcPct val="90000"/>
        </a:lnSpc>
        <a:spcBef>
          <a:spcPct val="0"/>
        </a:spcBef>
        <a:buNone/>
        <a:defRPr lang="en-US" sz="3833" b="0" kern="1200" cap="none" spc="-7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45164" marR="0" indent="-245164" algn="l" defTabSz="666884" rtl="0" eaLnBrk="1" fontAlgn="auto" latinLnBrk="0" hangingPunct="1">
        <a:lnSpc>
          <a:spcPct val="90000"/>
        </a:lnSpc>
        <a:spcBef>
          <a:spcPct val="20000"/>
        </a:spcBef>
        <a:spcAft>
          <a:spcPts val="0"/>
        </a:spcAft>
        <a:buClrTx/>
        <a:buSzPct val="90000"/>
        <a:buFont typeface="Arial" pitchFamily="34" charset="0"/>
        <a:buChar char="•"/>
        <a:tabLst/>
        <a:defRPr sz="2833" kern="1200" spc="0" baseline="0">
          <a:gradFill>
            <a:gsLst>
              <a:gs pos="1250">
                <a:schemeClr val="tx1"/>
              </a:gs>
              <a:gs pos="100000">
                <a:schemeClr val="tx1"/>
              </a:gs>
            </a:gsLst>
            <a:lin ang="5400000" scaled="0"/>
          </a:gradFill>
          <a:latin typeface="+mj-lt"/>
          <a:ea typeface="+mn-ea"/>
          <a:cs typeface="+mn-cs"/>
        </a:defRPr>
      </a:lvl1pPr>
      <a:lvl2pPr marL="417687" marR="0" indent="-172522"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2pPr>
      <a:lvl3pPr marL="572049"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3pPr>
      <a:lvl4pPr marL="735491"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4pPr>
      <a:lvl5pPr marL="898933"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5pPr>
      <a:lvl6pPr marL="1833930"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6pPr>
      <a:lvl7pPr marL="2167372"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7pPr>
      <a:lvl8pPr marL="2500815"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8pPr>
      <a:lvl9pPr marL="2834257"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9pPr>
    </p:bodyStyle>
    <p:otherStyle>
      <a:defPPr>
        <a:defRPr lang="en-US"/>
      </a:defPPr>
      <a:lvl1pPr marL="0" algn="l" defTabSz="666884" rtl="0" eaLnBrk="1" latinLnBrk="0" hangingPunct="1">
        <a:defRPr sz="1250" kern="1200">
          <a:solidFill>
            <a:schemeClr val="tx1"/>
          </a:solidFill>
          <a:latin typeface="+mn-lt"/>
          <a:ea typeface="+mn-ea"/>
          <a:cs typeface="+mn-cs"/>
        </a:defRPr>
      </a:lvl1pPr>
      <a:lvl2pPr marL="333442" algn="l" defTabSz="666884" rtl="0" eaLnBrk="1" latinLnBrk="0" hangingPunct="1">
        <a:defRPr sz="1250" kern="1200">
          <a:solidFill>
            <a:schemeClr val="tx1"/>
          </a:solidFill>
          <a:latin typeface="+mn-lt"/>
          <a:ea typeface="+mn-ea"/>
          <a:cs typeface="+mn-cs"/>
        </a:defRPr>
      </a:lvl2pPr>
      <a:lvl3pPr marL="666884" algn="l" defTabSz="666884" rtl="0" eaLnBrk="1" latinLnBrk="0" hangingPunct="1">
        <a:defRPr sz="1250" kern="1200">
          <a:solidFill>
            <a:schemeClr val="tx1"/>
          </a:solidFill>
          <a:latin typeface="+mn-lt"/>
          <a:ea typeface="+mn-ea"/>
          <a:cs typeface="+mn-cs"/>
        </a:defRPr>
      </a:lvl3pPr>
      <a:lvl4pPr marL="1000326" algn="l" defTabSz="666884" rtl="0" eaLnBrk="1" latinLnBrk="0" hangingPunct="1">
        <a:defRPr sz="1250" kern="1200">
          <a:solidFill>
            <a:schemeClr val="tx1"/>
          </a:solidFill>
          <a:latin typeface="+mn-lt"/>
          <a:ea typeface="+mn-ea"/>
          <a:cs typeface="+mn-cs"/>
        </a:defRPr>
      </a:lvl4pPr>
      <a:lvl5pPr marL="1333767" algn="l" defTabSz="666884" rtl="0" eaLnBrk="1" latinLnBrk="0" hangingPunct="1">
        <a:defRPr sz="1250" kern="1200">
          <a:solidFill>
            <a:schemeClr val="tx1"/>
          </a:solidFill>
          <a:latin typeface="+mn-lt"/>
          <a:ea typeface="+mn-ea"/>
          <a:cs typeface="+mn-cs"/>
        </a:defRPr>
      </a:lvl5pPr>
      <a:lvl6pPr marL="1667210" algn="l" defTabSz="666884" rtl="0" eaLnBrk="1" latinLnBrk="0" hangingPunct="1">
        <a:defRPr sz="1250" kern="1200">
          <a:solidFill>
            <a:schemeClr val="tx1"/>
          </a:solidFill>
          <a:latin typeface="+mn-lt"/>
          <a:ea typeface="+mn-ea"/>
          <a:cs typeface="+mn-cs"/>
        </a:defRPr>
      </a:lvl6pPr>
      <a:lvl7pPr marL="2000652" algn="l" defTabSz="666884" rtl="0" eaLnBrk="1" latinLnBrk="0" hangingPunct="1">
        <a:defRPr sz="1250" kern="1200">
          <a:solidFill>
            <a:schemeClr val="tx1"/>
          </a:solidFill>
          <a:latin typeface="+mn-lt"/>
          <a:ea typeface="+mn-ea"/>
          <a:cs typeface="+mn-cs"/>
        </a:defRPr>
      </a:lvl7pPr>
      <a:lvl8pPr marL="2334093" algn="l" defTabSz="666884" rtl="0" eaLnBrk="1" latinLnBrk="0" hangingPunct="1">
        <a:defRPr sz="1250" kern="1200">
          <a:solidFill>
            <a:schemeClr val="tx1"/>
          </a:solidFill>
          <a:latin typeface="+mn-lt"/>
          <a:ea typeface="+mn-ea"/>
          <a:cs typeface="+mn-cs"/>
        </a:defRPr>
      </a:lvl8pPr>
      <a:lvl9pPr marL="2667536" algn="l" defTabSz="666884" rtl="0" eaLnBrk="1" latinLnBrk="0" hangingPunct="1">
        <a:defRPr sz="12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3"/>
            <a:ext cx="8741880" cy="899665"/>
          </a:xfrm>
          <a:prstGeom prst="rect">
            <a:avLst/>
          </a:prstGeom>
        </p:spPr>
        <p:txBody>
          <a:bodyPr vert="horz" wrap="square" lIns="125529" tIns="78456" rIns="125529" bIns="78456"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01930" y="1189178"/>
            <a:ext cx="8740141" cy="1623012"/>
          </a:xfrm>
          <a:prstGeom prst="rect">
            <a:avLst/>
          </a:prstGeom>
        </p:spPr>
        <p:txBody>
          <a:bodyPr vert="horz" wrap="square" lIns="125529" tIns="78456" rIns="125529" bIns="78456"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76547"/>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 id="2147484386" r:id="rId12"/>
    <p:sldLayoutId id="2147484387" r:id="rId13"/>
    <p:sldLayoutId id="2147484388" r:id="rId14"/>
    <p:sldLayoutId id="2147484389" r:id="rId15"/>
    <p:sldLayoutId id="2147484390" r:id="rId16"/>
    <p:sldLayoutId id="2147484391" r:id="rId17"/>
    <p:sldLayoutId id="2147484392" r:id="rId18"/>
    <p:sldLayoutId id="2147484393" r:id="rId19"/>
    <p:sldLayoutId id="2147484394" r:id="rId20"/>
    <p:sldLayoutId id="2147484395" r:id="rId21"/>
    <p:sldLayoutId id="2147484396" r:id="rId22"/>
  </p:sldLayoutIdLst>
  <p:transition>
    <p:fade/>
  </p:transition>
  <p:timing>
    <p:tnLst>
      <p:par>
        <p:cTn id="1" dur="indefinite" restart="never" nodeType="tmRoot"/>
      </p:par>
    </p:tnLst>
  </p:timing>
  <p:txStyles>
    <p:titleStyle>
      <a:lvl1pPr algn="l" defTabSz="666884" rtl="0" eaLnBrk="1" latinLnBrk="0" hangingPunct="1">
        <a:lnSpc>
          <a:spcPct val="90000"/>
        </a:lnSpc>
        <a:spcBef>
          <a:spcPct val="0"/>
        </a:spcBef>
        <a:buNone/>
        <a:defRPr lang="en-US" sz="3833" b="0" kern="1200" cap="none" spc="-7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45164" marR="0" indent="-245164" algn="l" defTabSz="666884" rtl="0" eaLnBrk="1" fontAlgn="auto" latinLnBrk="0" hangingPunct="1">
        <a:lnSpc>
          <a:spcPct val="90000"/>
        </a:lnSpc>
        <a:spcBef>
          <a:spcPct val="20000"/>
        </a:spcBef>
        <a:spcAft>
          <a:spcPts val="0"/>
        </a:spcAft>
        <a:buClrTx/>
        <a:buSzPct val="90000"/>
        <a:buFont typeface="Arial" pitchFamily="34" charset="0"/>
        <a:buChar char="•"/>
        <a:tabLst/>
        <a:defRPr sz="2833" kern="1200" spc="0" baseline="0">
          <a:gradFill>
            <a:gsLst>
              <a:gs pos="1250">
                <a:schemeClr val="tx1"/>
              </a:gs>
              <a:gs pos="100000">
                <a:schemeClr val="tx1"/>
              </a:gs>
            </a:gsLst>
            <a:lin ang="5400000" scaled="0"/>
          </a:gradFill>
          <a:latin typeface="+mj-lt"/>
          <a:ea typeface="+mn-ea"/>
          <a:cs typeface="+mn-cs"/>
        </a:defRPr>
      </a:lvl1pPr>
      <a:lvl2pPr marL="417687" marR="0" indent="-172522"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2pPr>
      <a:lvl3pPr marL="572049"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3pPr>
      <a:lvl4pPr marL="735491"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4pPr>
      <a:lvl5pPr marL="898933"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5pPr>
      <a:lvl6pPr marL="1833930"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6pPr>
      <a:lvl7pPr marL="2167372"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7pPr>
      <a:lvl8pPr marL="2500815"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8pPr>
      <a:lvl9pPr marL="2834257"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9pPr>
    </p:bodyStyle>
    <p:otherStyle>
      <a:defPPr>
        <a:defRPr lang="en-US"/>
      </a:defPPr>
      <a:lvl1pPr marL="0" algn="l" defTabSz="666884" rtl="0" eaLnBrk="1" latinLnBrk="0" hangingPunct="1">
        <a:defRPr sz="1250" kern="1200">
          <a:solidFill>
            <a:schemeClr val="tx1"/>
          </a:solidFill>
          <a:latin typeface="+mn-lt"/>
          <a:ea typeface="+mn-ea"/>
          <a:cs typeface="+mn-cs"/>
        </a:defRPr>
      </a:lvl1pPr>
      <a:lvl2pPr marL="333442" algn="l" defTabSz="666884" rtl="0" eaLnBrk="1" latinLnBrk="0" hangingPunct="1">
        <a:defRPr sz="1250" kern="1200">
          <a:solidFill>
            <a:schemeClr val="tx1"/>
          </a:solidFill>
          <a:latin typeface="+mn-lt"/>
          <a:ea typeface="+mn-ea"/>
          <a:cs typeface="+mn-cs"/>
        </a:defRPr>
      </a:lvl2pPr>
      <a:lvl3pPr marL="666884" algn="l" defTabSz="666884" rtl="0" eaLnBrk="1" latinLnBrk="0" hangingPunct="1">
        <a:defRPr sz="1250" kern="1200">
          <a:solidFill>
            <a:schemeClr val="tx1"/>
          </a:solidFill>
          <a:latin typeface="+mn-lt"/>
          <a:ea typeface="+mn-ea"/>
          <a:cs typeface="+mn-cs"/>
        </a:defRPr>
      </a:lvl3pPr>
      <a:lvl4pPr marL="1000326" algn="l" defTabSz="666884" rtl="0" eaLnBrk="1" latinLnBrk="0" hangingPunct="1">
        <a:defRPr sz="1250" kern="1200">
          <a:solidFill>
            <a:schemeClr val="tx1"/>
          </a:solidFill>
          <a:latin typeface="+mn-lt"/>
          <a:ea typeface="+mn-ea"/>
          <a:cs typeface="+mn-cs"/>
        </a:defRPr>
      </a:lvl4pPr>
      <a:lvl5pPr marL="1333767" algn="l" defTabSz="666884" rtl="0" eaLnBrk="1" latinLnBrk="0" hangingPunct="1">
        <a:defRPr sz="1250" kern="1200">
          <a:solidFill>
            <a:schemeClr val="tx1"/>
          </a:solidFill>
          <a:latin typeface="+mn-lt"/>
          <a:ea typeface="+mn-ea"/>
          <a:cs typeface="+mn-cs"/>
        </a:defRPr>
      </a:lvl5pPr>
      <a:lvl6pPr marL="1667210" algn="l" defTabSz="666884" rtl="0" eaLnBrk="1" latinLnBrk="0" hangingPunct="1">
        <a:defRPr sz="1250" kern="1200">
          <a:solidFill>
            <a:schemeClr val="tx1"/>
          </a:solidFill>
          <a:latin typeface="+mn-lt"/>
          <a:ea typeface="+mn-ea"/>
          <a:cs typeface="+mn-cs"/>
        </a:defRPr>
      </a:lvl6pPr>
      <a:lvl7pPr marL="2000652" algn="l" defTabSz="666884" rtl="0" eaLnBrk="1" latinLnBrk="0" hangingPunct="1">
        <a:defRPr sz="1250" kern="1200">
          <a:solidFill>
            <a:schemeClr val="tx1"/>
          </a:solidFill>
          <a:latin typeface="+mn-lt"/>
          <a:ea typeface="+mn-ea"/>
          <a:cs typeface="+mn-cs"/>
        </a:defRPr>
      </a:lvl7pPr>
      <a:lvl8pPr marL="2334093" algn="l" defTabSz="666884" rtl="0" eaLnBrk="1" latinLnBrk="0" hangingPunct="1">
        <a:defRPr sz="1250" kern="1200">
          <a:solidFill>
            <a:schemeClr val="tx1"/>
          </a:solidFill>
          <a:latin typeface="+mn-lt"/>
          <a:ea typeface="+mn-ea"/>
          <a:cs typeface="+mn-cs"/>
        </a:defRPr>
      </a:lvl8pPr>
      <a:lvl9pPr marL="2667536" algn="l" defTabSz="666884" rtl="0" eaLnBrk="1" latinLnBrk="0" hangingPunct="1">
        <a:defRPr sz="12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3"/>
            <a:ext cx="8741880" cy="899665"/>
          </a:xfrm>
          <a:prstGeom prst="rect">
            <a:avLst/>
          </a:prstGeom>
        </p:spPr>
        <p:txBody>
          <a:bodyPr vert="horz" wrap="square" lIns="125529" tIns="78456" rIns="125529" bIns="78456"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01930" y="1189178"/>
            <a:ext cx="8740141" cy="1623012"/>
          </a:xfrm>
          <a:prstGeom prst="rect">
            <a:avLst/>
          </a:prstGeom>
        </p:spPr>
        <p:txBody>
          <a:bodyPr vert="horz" wrap="square" lIns="125529" tIns="78456" rIns="125529" bIns="78456"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2642829"/>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 id="2147484427" r:id="rId17"/>
    <p:sldLayoutId id="2147484428" r:id="rId18"/>
    <p:sldLayoutId id="2147484429" r:id="rId19"/>
    <p:sldLayoutId id="2147484430" r:id="rId20"/>
    <p:sldLayoutId id="2147484431" r:id="rId21"/>
    <p:sldLayoutId id="2147484432" r:id="rId22"/>
    <p:sldLayoutId id="2147484433" r:id="rId23"/>
  </p:sldLayoutIdLst>
  <p:transition>
    <p:fade/>
  </p:transition>
  <p:timing>
    <p:tnLst>
      <p:par>
        <p:cTn id="1" dur="indefinite" restart="never" nodeType="tmRoot"/>
      </p:par>
    </p:tnLst>
  </p:timing>
  <p:txStyles>
    <p:titleStyle>
      <a:lvl1pPr algn="l" defTabSz="666884" rtl="0" eaLnBrk="1" latinLnBrk="0" hangingPunct="1">
        <a:lnSpc>
          <a:spcPct val="90000"/>
        </a:lnSpc>
        <a:spcBef>
          <a:spcPct val="0"/>
        </a:spcBef>
        <a:buNone/>
        <a:defRPr lang="en-US" sz="3833" b="0" kern="1200" cap="none" spc="-7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45164" marR="0" indent="-245164" algn="l" defTabSz="666884" rtl="0" eaLnBrk="1" fontAlgn="auto" latinLnBrk="0" hangingPunct="1">
        <a:lnSpc>
          <a:spcPct val="90000"/>
        </a:lnSpc>
        <a:spcBef>
          <a:spcPct val="20000"/>
        </a:spcBef>
        <a:spcAft>
          <a:spcPts val="0"/>
        </a:spcAft>
        <a:buClrTx/>
        <a:buSzPct val="90000"/>
        <a:buFont typeface="Arial" pitchFamily="34" charset="0"/>
        <a:buChar char="•"/>
        <a:tabLst/>
        <a:defRPr sz="2833" kern="1200" spc="0" baseline="0">
          <a:gradFill>
            <a:gsLst>
              <a:gs pos="1250">
                <a:schemeClr val="tx1"/>
              </a:gs>
              <a:gs pos="100000">
                <a:schemeClr val="tx1"/>
              </a:gs>
            </a:gsLst>
            <a:lin ang="5400000" scaled="0"/>
          </a:gradFill>
          <a:latin typeface="+mj-lt"/>
          <a:ea typeface="+mn-ea"/>
          <a:cs typeface="+mn-cs"/>
        </a:defRPr>
      </a:lvl1pPr>
      <a:lvl2pPr marL="417687" marR="0" indent="-172522"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2pPr>
      <a:lvl3pPr marL="572049"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3pPr>
      <a:lvl4pPr marL="735491"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4pPr>
      <a:lvl5pPr marL="898933"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5pPr>
      <a:lvl6pPr marL="1833930"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6pPr>
      <a:lvl7pPr marL="2167372"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7pPr>
      <a:lvl8pPr marL="2500815"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8pPr>
      <a:lvl9pPr marL="2834257"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9pPr>
    </p:bodyStyle>
    <p:otherStyle>
      <a:defPPr>
        <a:defRPr lang="en-US"/>
      </a:defPPr>
      <a:lvl1pPr marL="0" algn="l" defTabSz="666884" rtl="0" eaLnBrk="1" latinLnBrk="0" hangingPunct="1">
        <a:defRPr sz="1250" kern="1200">
          <a:solidFill>
            <a:schemeClr val="tx1"/>
          </a:solidFill>
          <a:latin typeface="+mn-lt"/>
          <a:ea typeface="+mn-ea"/>
          <a:cs typeface="+mn-cs"/>
        </a:defRPr>
      </a:lvl1pPr>
      <a:lvl2pPr marL="333442" algn="l" defTabSz="666884" rtl="0" eaLnBrk="1" latinLnBrk="0" hangingPunct="1">
        <a:defRPr sz="1250" kern="1200">
          <a:solidFill>
            <a:schemeClr val="tx1"/>
          </a:solidFill>
          <a:latin typeface="+mn-lt"/>
          <a:ea typeface="+mn-ea"/>
          <a:cs typeface="+mn-cs"/>
        </a:defRPr>
      </a:lvl2pPr>
      <a:lvl3pPr marL="666884" algn="l" defTabSz="666884" rtl="0" eaLnBrk="1" latinLnBrk="0" hangingPunct="1">
        <a:defRPr sz="1250" kern="1200">
          <a:solidFill>
            <a:schemeClr val="tx1"/>
          </a:solidFill>
          <a:latin typeface="+mn-lt"/>
          <a:ea typeface="+mn-ea"/>
          <a:cs typeface="+mn-cs"/>
        </a:defRPr>
      </a:lvl3pPr>
      <a:lvl4pPr marL="1000326" algn="l" defTabSz="666884" rtl="0" eaLnBrk="1" latinLnBrk="0" hangingPunct="1">
        <a:defRPr sz="1250" kern="1200">
          <a:solidFill>
            <a:schemeClr val="tx1"/>
          </a:solidFill>
          <a:latin typeface="+mn-lt"/>
          <a:ea typeface="+mn-ea"/>
          <a:cs typeface="+mn-cs"/>
        </a:defRPr>
      </a:lvl4pPr>
      <a:lvl5pPr marL="1333767" algn="l" defTabSz="666884" rtl="0" eaLnBrk="1" latinLnBrk="0" hangingPunct="1">
        <a:defRPr sz="1250" kern="1200">
          <a:solidFill>
            <a:schemeClr val="tx1"/>
          </a:solidFill>
          <a:latin typeface="+mn-lt"/>
          <a:ea typeface="+mn-ea"/>
          <a:cs typeface="+mn-cs"/>
        </a:defRPr>
      </a:lvl5pPr>
      <a:lvl6pPr marL="1667210" algn="l" defTabSz="666884" rtl="0" eaLnBrk="1" latinLnBrk="0" hangingPunct="1">
        <a:defRPr sz="1250" kern="1200">
          <a:solidFill>
            <a:schemeClr val="tx1"/>
          </a:solidFill>
          <a:latin typeface="+mn-lt"/>
          <a:ea typeface="+mn-ea"/>
          <a:cs typeface="+mn-cs"/>
        </a:defRPr>
      </a:lvl6pPr>
      <a:lvl7pPr marL="2000652" algn="l" defTabSz="666884" rtl="0" eaLnBrk="1" latinLnBrk="0" hangingPunct="1">
        <a:defRPr sz="1250" kern="1200">
          <a:solidFill>
            <a:schemeClr val="tx1"/>
          </a:solidFill>
          <a:latin typeface="+mn-lt"/>
          <a:ea typeface="+mn-ea"/>
          <a:cs typeface="+mn-cs"/>
        </a:defRPr>
      </a:lvl7pPr>
      <a:lvl8pPr marL="2334093" algn="l" defTabSz="666884" rtl="0" eaLnBrk="1" latinLnBrk="0" hangingPunct="1">
        <a:defRPr sz="1250" kern="1200">
          <a:solidFill>
            <a:schemeClr val="tx1"/>
          </a:solidFill>
          <a:latin typeface="+mn-lt"/>
          <a:ea typeface="+mn-ea"/>
          <a:cs typeface="+mn-cs"/>
        </a:defRPr>
      </a:lvl8pPr>
      <a:lvl9pPr marL="2667536" algn="l" defTabSz="666884" rtl="0" eaLnBrk="1" latinLnBrk="0" hangingPunct="1">
        <a:defRPr sz="12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3"/>
            <a:ext cx="8741880" cy="899665"/>
          </a:xfrm>
          <a:prstGeom prst="rect">
            <a:avLst/>
          </a:prstGeom>
        </p:spPr>
        <p:txBody>
          <a:bodyPr vert="horz" wrap="square" lIns="125529" tIns="78456" rIns="125529" bIns="78456"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01930" y="1189178"/>
            <a:ext cx="8740141" cy="1623012"/>
          </a:xfrm>
          <a:prstGeom prst="rect">
            <a:avLst/>
          </a:prstGeom>
        </p:spPr>
        <p:txBody>
          <a:bodyPr vert="horz" wrap="square" lIns="125529" tIns="78456" rIns="125529" bIns="78456"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0529879"/>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 id="2147484447" r:id="rId13"/>
    <p:sldLayoutId id="2147484448" r:id="rId14"/>
    <p:sldLayoutId id="2147484449" r:id="rId15"/>
    <p:sldLayoutId id="2147484450" r:id="rId16"/>
    <p:sldLayoutId id="2147484451" r:id="rId17"/>
    <p:sldLayoutId id="2147484452" r:id="rId18"/>
    <p:sldLayoutId id="2147484453" r:id="rId19"/>
    <p:sldLayoutId id="2147484454" r:id="rId20"/>
    <p:sldLayoutId id="2147484455" r:id="rId21"/>
    <p:sldLayoutId id="2147484456" r:id="rId22"/>
    <p:sldLayoutId id="2147484457" r:id="rId23"/>
  </p:sldLayoutIdLst>
  <p:transition>
    <p:fade/>
  </p:transition>
  <p:timing>
    <p:tnLst>
      <p:par>
        <p:cTn id="1" dur="indefinite" restart="never" nodeType="tmRoot"/>
      </p:par>
    </p:tnLst>
  </p:timing>
  <p:txStyles>
    <p:titleStyle>
      <a:lvl1pPr algn="l" defTabSz="666884" rtl="0" eaLnBrk="1" latinLnBrk="0" hangingPunct="1">
        <a:lnSpc>
          <a:spcPct val="90000"/>
        </a:lnSpc>
        <a:spcBef>
          <a:spcPct val="0"/>
        </a:spcBef>
        <a:buNone/>
        <a:defRPr lang="en-US" sz="3833" b="0" kern="1200" cap="none" spc="-7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45164" marR="0" indent="-245164" algn="l" defTabSz="666884" rtl="0" eaLnBrk="1" fontAlgn="auto" latinLnBrk="0" hangingPunct="1">
        <a:lnSpc>
          <a:spcPct val="90000"/>
        </a:lnSpc>
        <a:spcBef>
          <a:spcPct val="20000"/>
        </a:spcBef>
        <a:spcAft>
          <a:spcPts val="0"/>
        </a:spcAft>
        <a:buClrTx/>
        <a:buSzPct val="90000"/>
        <a:buFont typeface="Arial" pitchFamily="34" charset="0"/>
        <a:buChar char="•"/>
        <a:tabLst/>
        <a:defRPr sz="2833" kern="1200" spc="0" baseline="0">
          <a:gradFill>
            <a:gsLst>
              <a:gs pos="1250">
                <a:schemeClr val="tx1"/>
              </a:gs>
              <a:gs pos="100000">
                <a:schemeClr val="tx1"/>
              </a:gs>
            </a:gsLst>
            <a:lin ang="5400000" scaled="0"/>
          </a:gradFill>
          <a:latin typeface="+mj-lt"/>
          <a:ea typeface="+mn-ea"/>
          <a:cs typeface="+mn-cs"/>
        </a:defRPr>
      </a:lvl1pPr>
      <a:lvl2pPr marL="417687" marR="0" indent="-172522"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2pPr>
      <a:lvl3pPr marL="572049"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3pPr>
      <a:lvl4pPr marL="735491"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4pPr>
      <a:lvl5pPr marL="898933"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5pPr>
      <a:lvl6pPr marL="1833930"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6pPr>
      <a:lvl7pPr marL="2167372"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7pPr>
      <a:lvl8pPr marL="2500815"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8pPr>
      <a:lvl9pPr marL="2834257"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9pPr>
    </p:bodyStyle>
    <p:otherStyle>
      <a:defPPr>
        <a:defRPr lang="en-US"/>
      </a:defPPr>
      <a:lvl1pPr marL="0" algn="l" defTabSz="666884" rtl="0" eaLnBrk="1" latinLnBrk="0" hangingPunct="1">
        <a:defRPr sz="1250" kern="1200">
          <a:solidFill>
            <a:schemeClr val="tx1"/>
          </a:solidFill>
          <a:latin typeface="+mn-lt"/>
          <a:ea typeface="+mn-ea"/>
          <a:cs typeface="+mn-cs"/>
        </a:defRPr>
      </a:lvl1pPr>
      <a:lvl2pPr marL="333442" algn="l" defTabSz="666884" rtl="0" eaLnBrk="1" latinLnBrk="0" hangingPunct="1">
        <a:defRPr sz="1250" kern="1200">
          <a:solidFill>
            <a:schemeClr val="tx1"/>
          </a:solidFill>
          <a:latin typeface="+mn-lt"/>
          <a:ea typeface="+mn-ea"/>
          <a:cs typeface="+mn-cs"/>
        </a:defRPr>
      </a:lvl2pPr>
      <a:lvl3pPr marL="666884" algn="l" defTabSz="666884" rtl="0" eaLnBrk="1" latinLnBrk="0" hangingPunct="1">
        <a:defRPr sz="1250" kern="1200">
          <a:solidFill>
            <a:schemeClr val="tx1"/>
          </a:solidFill>
          <a:latin typeface="+mn-lt"/>
          <a:ea typeface="+mn-ea"/>
          <a:cs typeface="+mn-cs"/>
        </a:defRPr>
      </a:lvl3pPr>
      <a:lvl4pPr marL="1000326" algn="l" defTabSz="666884" rtl="0" eaLnBrk="1" latinLnBrk="0" hangingPunct="1">
        <a:defRPr sz="1250" kern="1200">
          <a:solidFill>
            <a:schemeClr val="tx1"/>
          </a:solidFill>
          <a:latin typeface="+mn-lt"/>
          <a:ea typeface="+mn-ea"/>
          <a:cs typeface="+mn-cs"/>
        </a:defRPr>
      </a:lvl4pPr>
      <a:lvl5pPr marL="1333767" algn="l" defTabSz="666884" rtl="0" eaLnBrk="1" latinLnBrk="0" hangingPunct="1">
        <a:defRPr sz="1250" kern="1200">
          <a:solidFill>
            <a:schemeClr val="tx1"/>
          </a:solidFill>
          <a:latin typeface="+mn-lt"/>
          <a:ea typeface="+mn-ea"/>
          <a:cs typeface="+mn-cs"/>
        </a:defRPr>
      </a:lvl5pPr>
      <a:lvl6pPr marL="1667210" algn="l" defTabSz="666884" rtl="0" eaLnBrk="1" latinLnBrk="0" hangingPunct="1">
        <a:defRPr sz="1250" kern="1200">
          <a:solidFill>
            <a:schemeClr val="tx1"/>
          </a:solidFill>
          <a:latin typeface="+mn-lt"/>
          <a:ea typeface="+mn-ea"/>
          <a:cs typeface="+mn-cs"/>
        </a:defRPr>
      </a:lvl6pPr>
      <a:lvl7pPr marL="2000652" algn="l" defTabSz="666884" rtl="0" eaLnBrk="1" latinLnBrk="0" hangingPunct="1">
        <a:defRPr sz="1250" kern="1200">
          <a:solidFill>
            <a:schemeClr val="tx1"/>
          </a:solidFill>
          <a:latin typeface="+mn-lt"/>
          <a:ea typeface="+mn-ea"/>
          <a:cs typeface="+mn-cs"/>
        </a:defRPr>
      </a:lvl7pPr>
      <a:lvl8pPr marL="2334093" algn="l" defTabSz="666884" rtl="0" eaLnBrk="1" latinLnBrk="0" hangingPunct="1">
        <a:defRPr sz="1250" kern="1200">
          <a:solidFill>
            <a:schemeClr val="tx1"/>
          </a:solidFill>
          <a:latin typeface="+mn-lt"/>
          <a:ea typeface="+mn-ea"/>
          <a:cs typeface="+mn-cs"/>
        </a:defRPr>
      </a:lvl8pPr>
      <a:lvl9pPr marL="2667536" algn="l" defTabSz="666884" rtl="0" eaLnBrk="1" latinLnBrk="0" hangingPunct="1">
        <a:defRPr sz="12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93" tIns="45604" rIns="91193" bIns="456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9"/>
            <a:ext cx="8229600" cy="4525963"/>
          </a:xfrm>
          <a:prstGeom prst="rect">
            <a:avLst/>
          </a:prstGeom>
        </p:spPr>
        <p:txBody>
          <a:bodyPr vert="horz" lIns="91193" tIns="45604" rIns="91193" bIns="456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1"/>
            <a:ext cx="2133600" cy="365125"/>
          </a:xfrm>
          <a:prstGeom prst="rect">
            <a:avLst/>
          </a:prstGeom>
        </p:spPr>
        <p:txBody>
          <a:bodyPr vert="horz" lIns="91193" tIns="45604" rIns="91193" bIns="45604" rtlCol="0" anchor="ctr"/>
          <a:lstStyle>
            <a:lvl1pPr algn="l">
              <a:defRPr sz="1200">
                <a:solidFill>
                  <a:schemeClr val="tx1">
                    <a:tint val="75000"/>
                  </a:schemeClr>
                </a:solidFill>
              </a:defRPr>
            </a:lvl1pPr>
          </a:lstStyle>
          <a:p>
            <a:fld id="{4F0034FA-95E1-4CE6-95A6-1D0E29FF724F}" type="datetime1">
              <a:rPr lang="en-US" smtClean="0">
                <a:solidFill>
                  <a:prstClr val="black">
                    <a:tint val="75000"/>
                  </a:prstClr>
                </a:solidFill>
              </a:rPr>
              <a:pPr/>
              <a:t>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193" tIns="45604" rIns="91193" bIns="45604" rtlCol="0" anchor="ctr"/>
          <a:lstStyle>
            <a:lvl1pPr algn="ctr">
              <a:defRPr sz="1200">
                <a:solidFill>
                  <a:schemeClr val="tx1">
                    <a:tint val="75000"/>
                  </a:schemeClr>
                </a:solidFill>
              </a:defRPr>
            </a:lvl1pPr>
          </a:lstStyle>
          <a:p>
            <a:r>
              <a:rPr lang="en-US" smtClean="0">
                <a:solidFill>
                  <a:prstClr val="black">
                    <a:tint val="75000"/>
                  </a:prstClr>
                </a:solidFill>
              </a:rPr>
              <a:t>Dong Yu</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193" tIns="45604" rIns="91193" bIns="4560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descr="Microsoft Research">
            <a:hlinkClick r:id="rId13"/>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5726" y="66674"/>
            <a:ext cx="1362075" cy="39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411343"/>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hf hdr="0" ftr="0" dt="0"/>
  <p:txStyles>
    <p:titleStyle>
      <a:lvl1pPr algn="ctr" defTabSz="911926" rtl="0" eaLnBrk="1" latinLnBrk="0" hangingPunct="1">
        <a:spcBef>
          <a:spcPct val="0"/>
        </a:spcBef>
        <a:buNone/>
        <a:defRPr sz="4400" kern="1200">
          <a:solidFill>
            <a:schemeClr val="tx1"/>
          </a:solidFill>
          <a:latin typeface="+mj-lt"/>
          <a:ea typeface="+mj-ea"/>
          <a:cs typeface="+mj-cs"/>
        </a:defRPr>
      </a:lvl1pPr>
    </p:titleStyle>
    <p:bodyStyle>
      <a:lvl1pPr marL="341970" indent="-341970" algn="l" defTabSz="91192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939" indent="-284977" algn="l" defTabSz="91192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906" indent="-227975" algn="l" defTabSz="9119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867"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831"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79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75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720"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678"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926" rtl="0" eaLnBrk="1" latinLnBrk="0" hangingPunct="1">
        <a:defRPr sz="1800" kern="1200">
          <a:solidFill>
            <a:schemeClr val="tx1"/>
          </a:solidFill>
          <a:latin typeface="+mn-lt"/>
          <a:ea typeface="+mn-ea"/>
          <a:cs typeface="+mn-cs"/>
        </a:defRPr>
      </a:lvl1pPr>
      <a:lvl2pPr marL="455965" algn="l" defTabSz="911926" rtl="0" eaLnBrk="1" latinLnBrk="0" hangingPunct="1">
        <a:defRPr sz="1800" kern="1200">
          <a:solidFill>
            <a:schemeClr val="tx1"/>
          </a:solidFill>
          <a:latin typeface="+mn-lt"/>
          <a:ea typeface="+mn-ea"/>
          <a:cs typeface="+mn-cs"/>
        </a:defRPr>
      </a:lvl2pPr>
      <a:lvl3pPr marL="911926" algn="l" defTabSz="911926" rtl="0" eaLnBrk="1" latinLnBrk="0" hangingPunct="1">
        <a:defRPr sz="1800" kern="1200">
          <a:solidFill>
            <a:schemeClr val="tx1"/>
          </a:solidFill>
          <a:latin typeface="+mn-lt"/>
          <a:ea typeface="+mn-ea"/>
          <a:cs typeface="+mn-cs"/>
        </a:defRPr>
      </a:lvl3pPr>
      <a:lvl4pPr marL="1367883" algn="l" defTabSz="911926" rtl="0" eaLnBrk="1" latinLnBrk="0" hangingPunct="1">
        <a:defRPr sz="1800" kern="1200">
          <a:solidFill>
            <a:schemeClr val="tx1"/>
          </a:solidFill>
          <a:latin typeface="+mn-lt"/>
          <a:ea typeface="+mn-ea"/>
          <a:cs typeface="+mn-cs"/>
        </a:defRPr>
      </a:lvl4pPr>
      <a:lvl5pPr marL="1823849" algn="l" defTabSz="911926" rtl="0" eaLnBrk="1" latinLnBrk="0" hangingPunct="1">
        <a:defRPr sz="1800" kern="1200">
          <a:solidFill>
            <a:schemeClr val="tx1"/>
          </a:solidFill>
          <a:latin typeface="+mn-lt"/>
          <a:ea typeface="+mn-ea"/>
          <a:cs typeface="+mn-cs"/>
        </a:defRPr>
      </a:lvl5pPr>
      <a:lvl6pPr marL="2279814" algn="l" defTabSz="911926" rtl="0" eaLnBrk="1" latinLnBrk="0" hangingPunct="1">
        <a:defRPr sz="1800" kern="1200">
          <a:solidFill>
            <a:schemeClr val="tx1"/>
          </a:solidFill>
          <a:latin typeface="+mn-lt"/>
          <a:ea typeface="+mn-ea"/>
          <a:cs typeface="+mn-cs"/>
        </a:defRPr>
      </a:lvl6pPr>
      <a:lvl7pPr marL="2735772" algn="l" defTabSz="911926" rtl="0" eaLnBrk="1" latinLnBrk="0" hangingPunct="1">
        <a:defRPr sz="1800" kern="1200">
          <a:solidFill>
            <a:schemeClr val="tx1"/>
          </a:solidFill>
          <a:latin typeface="+mn-lt"/>
          <a:ea typeface="+mn-ea"/>
          <a:cs typeface="+mn-cs"/>
        </a:defRPr>
      </a:lvl7pPr>
      <a:lvl8pPr marL="3191737" algn="l" defTabSz="911926" rtl="0" eaLnBrk="1" latinLnBrk="0" hangingPunct="1">
        <a:defRPr sz="1800" kern="1200">
          <a:solidFill>
            <a:schemeClr val="tx1"/>
          </a:solidFill>
          <a:latin typeface="+mn-lt"/>
          <a:ea typeface="+mn-ea"/>
          <a:cs typeface="+mn-cs"/>
        </a:defRPr>
      </a:lvl8pPr>
      <a:lvl9pPr marL="3647699" algn="l" defTabSz="91192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3"/>
            <a:ext cx="8741880" cy="899665"/>
          </a:xfrm>
          <a:prstGeom prst="rect">
            <a:avLst/>
          </a:prstGeom>
        </p:spPr>
        <p:txBody>
          <a:bodyPr vert="horz" wrap="square" lIns="125529" tIns="78456" rIns="125529" bIns="78456"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01930" y="1189178"/>
            <a:ext cx="8740141" cy="1623012"/>
          </a:xfrm>
          <a:prstGeom prst="rect">
            <a:avLst/>
          </a:prstGeom>
        </p:spPr>
        <p:txBody>
          <a:bodyPr vert="horz" wrap="square" lIns="125529" tIns="78456" rIns="125529" bIns="78456"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68400889"/>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4" r:id="rId12"/>
    <p:sldLayoutId id="2147484495" r:id="rId13"/>
    <p:sldLayoutId id="2147484496" r:id="rId14"/>
    <p:sldLayoutId id="2147484497" r:id="rId15"/>
    <p:sldLayoutId id="2147484498" r:id="rId16"/>
    <p:sldLayoutId id="2147484499" r:id="rId17"/>
    <p:sldLayoutId id="2147484500" r:id="rId18"/>
    <p:sldLayoutId id="2147484501" r:id="rId19"/>
    <p:sldLayoutId id="2147484502" r:id="rId20"/>
    <p:sldLayoutId id="2147484503" r:id="rId21"/>
    <p:sldLayoutId id="2147484504" r:id="rId22"/>
    <p:sldLayoutId id="2147484505" r:id="rId23"/>
  </p:sldLayoutIdLst>
  <p:transition>
    <p:fade/>
  </p:transition>
  <p:timing>
    <p:tnLst>
      <p:par>
        <p:cTn id="1" dur="indefinite" restart="never" nodeType="tmRoot"/>
      </p:par>
    </p:tnLst>
  </p:timing>
  <p:txStyles>
    <p:titleStyle>
      <a:lvl1pPr algn="l" defTabSz="666884" rtl="0" eaLnBrk="1" latinLnBrk="0" hangingPunct="1">
        <a:lnSpc>
          <a:spcPct val="90000"/>
        </a:lnSpc>
        <a:spcBef>
          <a:spcPct val="0"/>
        </a:spcBef>
        <a:buNone/>
        <a:defRPr lang="en-US" sz="3833" b="0" kern="1200" cap="none" spc="-7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45164" marR="0" indent="-245164" algn="l" defTabSz="666884" rtl="0" eaLnBrk="1" fontAlgn="auto" latinLnBrk="0" hangingPunct="1">
        <a:lnSpc>
          <a:spcPct val="90000"/>
        </a:lnSpc>
        <a:spcBef>
          <a:spcPct val="20000"/>
        </a:spcBef>
        <a:spcAft>
          <a:spcPts val="0"/>
        </a:spcAft>
        <a:buClrTx/>
        <a:buSzPct val="90000"/>
        <a:buFont typeface="Arial" pitchFamily="34" charset="0"/>
        <a:buChar char="•"/>
        <a:tabLst/>
        <a:defRPr sz="2833" kern="1200" spc="0" baseline="0">
          <a:gradFill>
            <a:gsLst>
              <a:gs pos="1250">
                <a:schemeClr val="tx1"/>
              </a:gs>
              <a:gs pos="100000">
                <a:schemeClr val="tx1"/>
              </a:gs>
            </a:gsLst>
            <a:lin ang="5400000" scaled="0"/>
          </a:gradFill>
          <a:latin typeface="+mj-lt"/>
          <a:ea typeface="+mn-ea"/>
          <a:cs typeface="+mn-cs"/>
        </a:defRPr>
      </a:lvl1pPr>
      <a:lvl2pPr marL="417687" marR="0" indent="-172522"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2pPr>
      <a:lvl3pPr marL="572049"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3pPr>
      <a:lvl4pPr marL="735491"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4pPr>
      <a:lvl5pPr marL="898933"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5pPr>
      <a:lvl6pPr marL="1833930"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6pPr>
      <a:lvl7pPr marL="2167372"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7pPr>
      <a:lvl8pPr marL="2500815"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8pPr>
      <a:lvl9pPr marL="2834257"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9pPr>
    </p:bodyStyle>
    <p:otherStyle>
      <a:defPPr>
        <a:defRPr lang="en-US"/>
      </a:defPPr>
      <a:lvl1pPr marL="0" algn="l" defTabSz="666884" rtl="0" eaLnBrk="1" latinLnBrk="0" hangingPunct="1">
        <a:defRPr sz="1250" kern="1200">
          <a:solidFill>
            <a:schemeClr val="tx1"/>
          </a:solidFill>
          <a:latin typeface="+mn-lt"/>
          <a:ea typeface="+mn-ea"/>
          <a:cs typeface="+mn-cs"/>
        </a:defRPr>
      </a:lvl1pPr>
      <a:lvl2pPr marL="333442" algn="l" defTabSz="666884" rtl="0" eaLnBrk="1" latinLnBrk="0" hangingPunct="1">
        <a:defRPr sz="1250" kern="1200">
          <a:solidFill>
            <a:schemeClr val="tx1"/>
          </a:solidFill>
          <a:latin typeface="+mn-lt"/>
          <a:ea typeface="+mn-ea"/>
          <a:cs typeface="+mn-cs"/>
        </a:defRPr>
      </a:lvl2pPr>
      <a:lvl3pPr marL="666884" algn="l" defTabSz="666884" rtl="0" eaLnBrk="1" latinLnBrk="0" hangingPunct="1">
        <a:defRPr sz="1250" kern="1200">
          <a:solidFill>
            <a:schemeClr val="tx1"/>
          </a:solidFill>
          <a:latin typeface="+mn-lt"/>
          <a:ea typeface="+mn-ea"/>
          <a:cs typeface="+mn-cs"/>
        </a:defRPr>
      </a:lvl3pPr>
      <a:lvl4pPr marL="1000326" algn="l" defTabSz="666884" rtl="0" eaLnBrk="1" latinLnBrk="0" hangingPunct="1">
        <a:defRPr sz="1250" kern="1200">
          <a:solidFill>
            <a:schemeClr val="tx1"/>
          </a:solidFill>
          <a:latin typeface="+mn-lt"/>
          <a:ea typeface="+mn-ea"/>
          <a:cs typeface="+mn-cs"/>
        </a:defRPr>
      </a:lvl4pPr>
      <a:lvl5pPr marL="1333767" algn="l" defTabSz="666884" rtl="0" eaLnBrk="1" latinLnBrk="0" hangingPunct="1">
        <a:defRPr sz="1250" kern="1200">
          <a:solidFill>
            <a:schemeClr val="tx1"/>
          </a:solidFill>
          <a:latin typeface="+mn-lt"/>
          <a:ea typeface="+mn-ea"/>
          <a:cs typeface="+mn-cs"/>
        </a:defRPr>
      </a:lvl5pPr>
      <a:lvl6pPr marL="1667210" algn="l" defTabSz="666884" rtl="0" eaLnBrk="1" latinLnBrk="0" hangingPunct="1">
        <a:defRPr sz="1250" kern="1200">
          <a:solidFill>
            <a:schemeClr val="tx1"/>
          </a:solidFill>
          <a:latin typeface="+mn-lt"/>
          <a:ea typeface="+mn-ea"/>
          <a:cs typeface="+mn-cs"/>
        </a:defRPr>
      </a:lvl6pPr>
      <a:lvl7pPr marL="2000652" algn="l" defTabSz="666884" rtl="0" eaLnBrk="1" latinLnBrk="0" hangingPunct="1">
        <a:defRPr sz="1250" kern="1200">
          <a:solidFill>
            <a:schemeClr val="tx1"/>
          </a:solidFill>
          <a:latin typeface="+mn-lt"/>
          <a:ea typeface="+mn-ea"/>
          <a:cs typeface="+mn-cs"/>
        </a:defRPr>
      </a:lvl7pPr>
      <a:lvl8pPr marL="2334093" algn="l" defTabSz="666884" rtl="0" eaLnBrk="1" latinLnBrk="0" hangingPunct="1">
        <a:defRPr sz="1250" kern="1200">
          <a:solidFill>
            <a:schemeClr val="tx1"/>
          </a:solidFill>
          <a:latin typeface="+mn-lt"/>
          <a:ea typeface="+mn-ea"/>
          <a:cs typeface="+mn-cs"/>
        </a:defRPr>
      </a:lvl8pPr>
      <a:lvl9pPr marL="2667536" algn="l" defTabSz="666884" rtl="0" eaLnBrk="1" latinLnBrk="0" hangingPunct="1">
        <a:defRPr sz="12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193" tIns="45604" rIns="91193" bIns="456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21"/>
            <a:ext cx="8229600" cy="4525963"/>
          </a:xfrm>
          <a:prstGeom prst="rect">
            <a:avLst/>
          </a:prstGeom>
        </p:spPr>
        <p:txBody>
          <a:bodyPr vert="horz" lIns="91193" tIns="45604" rIns="91193" bIns="456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2"/>
            <a:ext cx="2133600" cy="365125"/>
          </a:xfrm>
          <a:prstGeom prst="rect">
            <a:avLst/>
          </a:prstGeom>
        </p:spPr>
        <p:txBody>
          <a:bodyPr vert="horz" lIns="91193" tIns="45604" rIns="91193" bIns="45604" rtlCol="0" anchor="ctr"/>
          <a:lstStyle>
            <a:lvl1pPr algn="l">
              <a:defRPr sz="1200">
                <a:solidFill>
                  <a:schemeClr val="tx1">
                    <a:tint val="75000"/>
                  </a:schemeClr>
                </a:solidFill>
              </a:defRPr>
            </a:lvl1pPr>
          </a:lstStyle>
          <a:p>
            <a:fld id="{7F12D8DF-AA5F-4C7B-B1BC-9DA7F899D697}" type="datetime1">
              <a:rPr lang="en-US" smtClean="0">
                <a:solidFill>
                  <a:prstClr val="black">
                    <a:tint val="75000"/>
                  </a:prstClr>
                </a:solidFill>
              </a:rPr>
              <a:t>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193" tIns="45604" rIns="91193" bIns="45604"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193" tIns="45604" rIns="91193" bIns="45604"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pic>
        <p:nvPicPr>
          <p:cNvPr id="7" name="Picture 2" descr="Microsoft Research">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736" y="66697"/>
            <a:ext cx="1362075" cy="39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441138"/>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124" r:id="rId12"/>
  </p:sldLayoutIdLst>
  <p:hf hdr="0" ftr="0" dt="0"/>
  <p:txStyles>
    <p:titleStyle>
      <a:lvl1pPr algn="ctr" defTabSz="911926" rtl="0" eaLnBrk="1" latinLnBrk="0" hangingPunct="1">
        <a:spcBef>
          <a:spcPct val="0"/>
        </a:spcBef>
        <a:buNone/>
        <a:defRPr sz="4400" kern="1200">
          <a:solidFill>
            <a:schemeClr val="tx1"/>
          </a:solidFill>
          <a:latin typeface="+mj-lt"/>
          <a:ea typeface="+mj-ea"/>
          <a:cs typeface="+mj-cs"/>
        </a:defRPr>
      </a:lvl1pPr>
    </p:titleStyle>
    <p:bodyStyle>
      <a:lvl1pPr marL="341970" indent="-341970" algn="l" defTabSz="91192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939" indent="-284977" algn="l" defTabSz="91192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906" indent="-227975" algn="l" defTabSz="9119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867"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831"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79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754"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720"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678" indent="-227975" algn="l" defTabSz="9119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926" rtl="0" eaLnBrk="1" latinLnBrk="0" hangingPunct="1">
        <a:defRPr sz="1800" kern="1200">
          <a:solidFill>
            <a:schemeClr val="tx1"/>
          </a:solidFill>
          <a:latin typeface="+mn-lt"/>
          <a:ea typeface="+mn-ea"/>
          <a:cs typeface="+mn-cs"/>
        </a:defRPr>
      </a:lvl1pPr>
      <a:lvl2pPr marL="455965" algn="l" defTabSz="911926" rtl="0" eaLnBrk="1" latinLnBrk="0" hangingPunct="1">
        <a:defRPr sz="1800" kern="1200">
          <a:solidFill>
            <a:schemeClr val="tx1"/>
          </a:solidFill>
          <a:latin typeface="+mn-lt"/>
          <a:ea typeface="+mn-ea"/>
          <a:cs typeface="+mn-cs"/>
        </a:defRPr>
      </a:lvl2pPr>
      <a:lvl3pPr marL="911926" algn="l" defTabSz="911926" rtl="0" eaLnBrk="1" latinLnBrk="0" hangingPunct="1">
        <a:defRPr sz="1800" kern="1200">
          <a:solidFill>
            <a:schemeClr val="tx1"/>
          </a:solidFill>
          <a:latin typeface="+mn-lt"/>
          <a:ea typeface="+mn-ea"/>
          <a:cs typeface="+mn-cs"/>
        </a:defRPr>
      </a:lvl3pPr>
      <a:lvl4pPr marL="1367883" algn="l" defTabSz="911926" rtl="0" eaLnBrk="1" latinLnBrk="0" hangingPunct="1">
        <a:defRPr sz="1800" kern="1200">
          <a:solidFill>
            <a:schemeClr val="tx1"/>
          </a:solidFill>
          <a:latin typeface="+mn-lt"/>
          <a:ea typeface="+mn-ea"/>
          <a:cs typeface="+mn-cs"/>
        </a:defRPr>
      </a:lvl4pPr>
      <a:lvl5pPr marL="1823849" algn="l" defTabSz="911926" rtl="0" eaLnBrk="1" latinLnBrk="0" hangingPunct="1">
        <a:defRPr sz="1800" kern="1200">
          <a:solidFill>
            <a:schemeClr val="tx1"/>
          </a:solidFill>
          <a:latin typeface="+mn-lt"/>
          <a:ea typeface="+mn-ea"/>
          <a:cs typeface="+mn-cs"/>
        </a:defRPr>
      </a:lvl5pPr>
      <a:lvl6pPr marL="2279814" algn="l" defTabSz="911926" rtl="0" eaLnBrk="1" latinLnBrk="0" hangingPunct="1">
        <a:defRPr sz="1800" kern="1200">
          <a:solidFill>
            <a:schemeClr val="tx1"/>
          </a:solidFill>
          <a:latin typeface="+mn-lt"/>
          <a:ea typeface="+mn-ea"/>
          <a:cs typeface="+mn-cs"/>
        </a:defRPr>
      </a:lvl6pPr>
      <a:lvl7pPr marL="2735772" algn="l" defTabSz="911926" rtl="0" eaLnBrk="1" latinLnBrk="0" hangingPunct="1">
        <a:defRPr sz="1800" kern="1200">
          <a:solidFill>
            <a:schemeClr val="tx1"/>
          </a:solidFill>
          <a:latin typeface="+mn-lt"/>
          <a:ea typeface="+mn-ea"/>
          <a:cs typeface="+mn-cs"/>
        </a:defRPr>
      </a:lvl7pPr>
      <a:lvl8pPr marL="3191737" algn="l" defTabSz="911926" rtl="0" eaLnBrk="1" latinLnBrk="0" hangingPunct="1">
        <a:defRPr sz="1800" kern="1200">
          <a:solidFill>
            <a:schemeClr val="tx1"/>
          </a:solidFill>
          <a:latin typeface="+mn-lt"/>
          <a:ea typeface="+mn-ea"/>
          <a:cs typeface="+mn-cs"/>
        </a:defRPr>
      </a:lvl8pPr>
      <a:lvl9pPr marL="3647699" algn="l" defTabSz="91192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3"/>
            <a:ext cx="8741880" cy="899665"/>
          </a:xfrm>
          <a:prstGeom prst="rect">
            <a:avLst/>
          </a:prstGeom>
        </p:spPr>
        <p:txBody>
          <a:bodyPr vert="horz" wrap="square" lIns="125529" tIns="78456" rIns="125529" bIns="78456"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01930" y="1189178"/>
            <a:ext cx="8740141" cy="1623012"/>
          </a:xfrm>
          <a:prstGeom prst="rect">
            <a:avLst/>
          </a:prstGeom>
        </p:spPr>
        <p:txBody>
          <a:bodyPr vert="horz" wrap="square" lIns="125529" tIns="78456" rIns="125529" bIns="78456"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1569459"/>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 id="2147484518" r:id="rId12"/>
    <p:sldLayoutId id="2147484519" r:id="rId13"/>
    <p:sldLayoutId id="2147484520" r:id="rId14"/>
    <p:sldLayoutId id="2147484521" r:id="rId15"/>
    <p:sldLayoutId id="2147484522" r:id="rId16"/>
    <p:sldLayoutId id="2147484523" r:id="rId17"/>
    <p:sldLayoutId id="2147484524" r:id="rId18"/>
    <p:sldLayoutId id="2147484525" r:id="rId19"/>
    <p:sldLayoutId id="2147484526" r:id="rId20"/>
    <p:sldLayoutId id="2147484527" r:id="rId21"/>
    <p:sldLayoutId id="2147484528" r:id="rId22"/>
    <p:sldLayoutId id="2147484529" r:id="rId23"/>
  </p:sldLayoutIdLst>
  <p:transition>
    <p:fade/>
  </p:transition>
  <p:timing>
    <p:tnLst>
      <p:par>
        <p:cTn id="1" dur="indefinite" restart="never" nodeType="tmRoot"/>
      </p:par>
    </p:tnLst>
  </p:timing>
  <p:txStyles>
    <p:titleStyle>
      <a:lvl1pPr algn="l" defTabSz="666884" rtl="0" eaLnBrk="1" latinLnBrk="0" hangingPunct="1">
        <a:lnSpc>
          <a:spcPct val="90000"/>
        </a:lnSpc>
        <a:spcBef>
          <a:spcPct val="0"/>
        </a:spcBef>
        <a:buNone/>
        <a:defRPr lang="en-US" sz="3833" b="0" kern="1200" cap="none" spc="-7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45164" marR="0" indent="-245164" algn="l" defTabSz="666884" rtl="0" eaLnBrk="1" fontAlgn="auto" latinLnBrk="0" hangingPunct="1">
        <a:lnSpc>
          <a:spcPct val="90000"/>
        </a:lnSpc>
        <a:spcBef>
          <a:spcPct val="20000"/>
        </a:spcBef>
        <a:spcAft>
          <a:spcPts val="0"/>
        </a:spcAft>
        <a:buClrTx/>
        <a:buSzPct val="90000"/>
        <a:buFont typeface="Arial" pitchFamily="34" charset="0"/>
        <a:buChar char="•"/>
        <a:tabLst/>
        <a:defRPr sz="2833" kern="1200" spc="0" baseline="0">
          <a:gradFill>
            <a:gsLst>
              <a:gs pos="1250">
                <a:schemeClr val="tx1"/>
              </a:gs>
              <a:gs pos="100000">
                <a:schemeClr val="tx1"/>
              </a:gs>
            </a:gsLst>
            <a:lin ang="5400000" scaled="0"/>
          </a:gradFill>
          <a:latin typeface="+mj-lt"/>
          <a:ea typeface="+mn-ea"/>
          <a:cs typeface="+mn-cs"/>
        </a:defRPr>
      </a:lvl1pPr>
      <a:lvl2pPr marL="417687" marR="0" indent="-172522"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2pPr>
      <a:lvl3pPr marL="572049"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3pPr>
      <a:lvl4pPr marL="735491"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4pPr>
      <a:lvl5pPr marL="898933"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5pPr>
      <a:lvl6pPr marL="1833930"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6pPr>
      <a:lvl7pPr marL="2167372"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7pPr>
      <a:lvl8pPr marL="2500815"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8pPr>
      <a:lvl9pPr marL="2834257"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9pPr>
    </p:bodyStyle>
    <p:otherStyle>
      <a:defPPr>
        <a:defRPr lang="en-US"/>
      </a:defPPr>
      <a:lvl1pPr marL="0" algn="l" defTabSz="666884" rtl="0" eaLnBrk="1" latinLnBrk="0" hangingPunct="1">
        <a:defRPr sz="1250" kern="1200">
          <a:solidFill>
            <a:schemeClr val="tx1"/>
          </a:solidFill>
          <a:latin typeface="+mn-lt"/>
          <a:ea typeface="+mn-ea"/>
          <a:cs typeface="+mn-cs"/>
        </a:defRPr>
      </a:lvl1pPr>
      <a:lvl2pPr marL="333442" algn="l" defTabSz="666884" rtl="0" eaLnBrk="1" latinLnBrk="0" hangingPunct="1">
        <a:defRPr sz="1250" kern="1200">
          <a:solidFill>
            <a:schemeClr val="tx1"/>
          </a:solidFill>
          <a:latin typeface="+mn-lt"/>
          <a:ea typeface="+mn-ea"/>
          <a:cs typeface="+mn-cs"/>
        </a:defRPr>
      </a:lvl2pPr>
      <a:lvl3pPr marL="666884" algn="l" defTabSz="666884" rtl="0" eaLnBrk="1" latinLnBrk="0" hangingPunct="1">
        <a:defRPr sz="1250" kern="1200">
          <a:solidFill>
            <a:schemeClr val="tx1"/>
          </a:solidFill>
          <a:latin typeface="+mn-lt"/>
          <a:ea typeface="+mn-ea"/>
          <a:cs typeface="+mn-cs"/>
        </a:defRPr>
      </a:lvl3pPr>
      <a:lvl4pPr marL="1000326" algn="l" defTabSz="666884" rtl="0" eaLnBrk="1" latinLnBrk="0" hangingPunct="1">
        <a:defRPr sz="1250" kern="1200">
          <a:solidFill>
            <a:schemeClr val="tx1"/>
          </a:solidFill>
          <a:latin typeface="+mn-lt"/>
          <a:ea typeface="+mn-ea"/>
          <a:cs typeface="+mn-cs"/>
        </a:defRPr>
      </a:lvl4pPr>
      <a:lvl5pPr marL="1333767" algn="l" defTabSz="666884" rtl="0" eaLnBrk="1" latinLnBrk="0" hangingPunct="1">
        <a:defRPr sz="1250" kern="1200">
          <a:solidFill>
            <a:schemeClr val="tx1"/>
          </a:solidFill>
          <a:latin typeface="+mn-lt"/>
          <a:ea typeface="+mn-ea"/>
          <a:cs typeface="+mn-cs"/>
        </a:defRPr>
      </a:lvl5pPr>
      <a:lvl6pPr marL="1667210" algn="l" defTabSz="666884" rtl="0" eaLnBrk="1" latinLnBrk="0" hangingPunct="1">
        <a:defRPr sz="1250" kern="1200">
          <a:solidFill>
            <a:schemeClr val="tx1"/>
          </a:solidFill>
          <a:latin typeface="+mn-lt"/>
          <a:ea typeface="+mn-ea"/>
          <a:cs typeface="+mn-cs"/>
        </a:defRPr>
      </a:lvl6pPr>
      <a:lvl7pPr marL="2000652" algn="l" defTabSz="666884" rtl="0" eaLnBrk="1" latinLnBrk="0" hangingPunct="1">
        <a:defRPr sz="1250" kern="1200">
          <a:solidFill>
            <a:schemeClr val="tx1"/>
          </a:solidFill>
          <a:latin typeface="+mn-lt"/>
          <a:ea typeface="+mn-ea"/>
          <a:cs typeface="+mn-cs"/>
        </a:defRPr>
      </a:lvl7pPr>
      <a:lvl8pPr marL="2334093" algn="l" defTabSz="666884" rtl="0" eaLnBrk="1" latinLnBrk="0" hangingPunct="1">
        <a:defRPr sz="1250" kern="1200">
          <a:solidFill>
            <a:schemeClr val="tx1"/>
          </a:solidFill>
          <a:latin typeface="+mn-lt"/>
          <a:ea typeface="+mn-ea"/>
          <a:cs typeface="+mn-cs"/>
        </a:defRPr>
      </a:lvl8pPr>
      <a:lvl9pPr marL="2667536" algn="l" defTabSz="666884" rtl="0" eaLnBrk="1" latinLnBrk="0" hangingPunct="1">
        <a:defRPr sz="12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3"/>
            <a:ext cx="8741880" cy="899665"/>
          </a:xfrm>
          <a:prstGeom prst="rect">
            <a:avLst/>
          </a:prstGeom>
        </p:spPr>
        <p:txBody>
          <a:bodyPr vert="horz" wrap="square" lIns="125529" tIns="78456" rIns="125529" bIns="78456"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01930" y="1189178"/>
            <a:ext cx="8740141" cy="1623012"/>
          </a:xfrm>
          <a:prstGeom prst="rect">
            <a:avLst/>
          </a:prstGeom>
        </p:spPr>
        <p:txBody>
          <a:bodyPr vert="horz" wrap="square" lIns="125529" tIns="78456" rIns="125529" bIns="78456"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2894961"/>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 id="2147484542" r:id="rId12"/>
    <p:sldLayoutId id="2147484543" r:id="rId13"/>
    <p:sldLayoutId id="2147484544" r:id="rId14"/>
    <p:sldLayoutId id="2147484545" r:id="rId15"/>
    <p:sldLayoutId id="2147484546" r:id="rId16"/>
    <p:sldLayoutId id="2147484547" r:id="rId17"/>
    <p:sldLayoutId id="2147484548" r:id="rId18"/>
    <p:sldLayoutId id="2147484549" r:id="rId19"/>
    <p:sldLayoutId id="2147484550" r:id="rId20"/>
    <p:sldLayoutId id="2147484551" r:id="rId21"/>
    <p:sldLayoutId id="2147484552" r:id="rId22"/>
    <p:sldLayoutId id="2147484553" r:id="rId23"/>
  </p:sldLayoutIdLst>
  <p:transition>
    <p:fade/>
  </p:transition>
  <p:timing>
    <p:tnLst>
      <p:par>
        <p:cTn id="1" dur="indefinite" restart="never" nodeType="tmRoot"/>
      </p:par>
    </p:tnLst>
  </p:timing>
  <p:txStyles>
    <p:titleStyle>
      <a:lvl1pPr algn="l" defTabSz="666884" rtl="0" eaLnBrk="1" latinLnBrk="0" hangingPunct="1">
        <a:lnSpc>
          <a:spcPct val="90000"/>
        </a:lnSpc>
        <a:spcBef>
          <a:spcPct val="0"/>
        </a:spcBef>
        <a:buNone/>
        <a:defRPr lang="en-US" sz="3833" b="0" kern="1200" cap="none" spc="-7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45164" marR="0" indent="-245164" algn="l" defTabSz="666884" rtl="0" eaLnBrk="1" fontAlgn="auto" latinLnBrk="0" hangingPunct="1">
        <a:lnSpc>
          <a:spcPct val="90000"/>
        </a:lnSpc>
        <a:spcBef>
          <a:spcPct val="20000"/>
        </a:spcBef>
        <a:spcAft>
          <a:spcPts val="0"/>
        </a:spcAft>
        <a:buClrTx/>
        <a:buSzPct val="90000"/>
        <a:buFont typeface="Arial" pitchFamily="34" charset="0"/>
        <a:buChar char="•"/>
        <a:tabLst/>
        <a:defRPr sz="2833" kern="1200" spc="0" baseline="0">
          <a:gradFill>
            <a:gsLst>
              <a:gs pos="1250">
                <a:schemeClr val="tx1"/>
              </a:gs>
              <a:gs pos="100000">
                <a:schemeClr val="tx1"/>
              </a:gs>
            </a:gsLst>
            <a:lin ang="5400000" scaled="0"/>
          </a:gradFill>
          <a:latin typeface="+mj-lt"/>
          <a:ea typeface="+mn-ea"/>
          <a:cs typeface="+mn-cs"/>
        </a:defRPr>
      </a:lvl1pPr>
      <a:lvl2pPr marL="417687" marR="0" indent="-172522"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2pPr>
      <a:lvl3pPr marL="572049"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3pPr>
      <a:lvl4pPr marL="735491"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4pPr>
      <a:lvl5pPr marL="898933"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5pPr>
      <a:lvl6pPr marL="1833930"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6pPr>
      <a:lvl7pPr marL="2167372"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7pPr>
      <a:lvl8pPr marL="2500815"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8pPr>
      <a:lvl9pPr marL="2834257"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9pPr>
    </p:bodyStyle>
    <p:otherStyle>
      <a:defPPr>
        <a:defRPr lang="en-US"/>
      </a:defPPr>
      <a:lvl1pPr marL="0" algn="l" defTabSz="666884" rtl="0" eaLnBrk="1" latinLnBrk="0" hangingPunct="1">
        <a:defRPr sz="1250" kern="1200">
          <a:solidFill>
            <a:schemeClr val="tx1"/>
          </a:solidFill>
          <a:latin typeface="+mn-lt"/>
          <a:ea typeface="+mn-ea"/>
          <a:cs typeface="+mn-cs"/>
        </a:defRPr>
      </a:lvl1pPr>
      <a:lvl2pPr marL="333442" algn="l" defTabSz="666884" rtl="0" eaLnBrk="1" latinLnBrk="0" hangingPunct="1">
        <a:defRPr sz="1250" kern="1200">
          <a:solidFill>
            <a:schemeClr val="tx1"/>
          </a:solidFill>
          <a:latin typeface="+mn-lt"/>
          <a:ea typeface="+mn-ea"/>
          <a:cs typeface="+mn-cs"/>
        </a:defRPr>
      </a:lvl2pPr>
      <a:lvl3pPr marL="666884" algn="l" defTabSz="666884" rtl="0" eaLnBrk="1" latinLnBrk="0" hangingPunct="1">
        <a:defRPr sz="1250" kern="1200">
          <a:solidFill>
            <a:schemeClr val="tx1"/>
          </a:solidFill>
          <a:latin typeface="+mn-lt"/>
          <a:ea typeface="+mn-ea"/>
          <a:cs typeface="+mn-cs"/>
        </a:defRPr>
      </a:lvl3pPr>
      <a:lvl4pPr marL="1000326" algn="l" defTabSz="666884" rtl="0" eaLnBrk="1" latinLnBrk="0" hangingPunct="1">
        <a:defRPr sz="1250" kern="1200">
          <a:solidFill>
            <a:schemeClr val="tx1"/>
          </a:solidFill>
          <a:latin typeface="+mn-lt"/>
          <a:ea typeface="+mn-ea"/>
          <a:cs typeface="+mn-cs"/>
        </a:defRPr>
      </a:lvl4pPr>
      <a:lvl5pPr marL="1333767" algn="l" defTabSz="666884" rtl="0" eaLnBrk="1" latinLnBrk="0" hangingPunct="1">
        <a:defRPr sz="1250" kern="1200">
          <a:solidFill>
            <a:schemeClr val="tx1"/>
          </a:solidFill>
          <a:latin typeface="+mn-lt"/>
          <a:ea typeface="+mn-ea"/>
          <a:cs typeface="+mn-cs"/>
        </a:defRPr>
      </a:lvl5pPr>
      <a:lvl6pPr marL="1667210" algn="l" defTabSz="666884" rtl="0" eaLnBrk="1" latinLnBrk="0" hangingPunct="1">
        <a:defRPr sz="1250" kern="1200">
          <a:solidFill>
            <a:schemeClr val="tx1"/>
          </a:solidFill>
          <a:latin typeface="+mn-lt"/>
          <a:ea typeface="+mn-ea"/>
          <a:cs typeface="+mn-cs"/>
        </a:defRPr>
      </a:lvl6pPr>
      <a:lvl7pPr marL="2000652" algn="l" defTabSz="666884" rtl="0" eaLnBrk="1" latinLnBrk="0" hangingPunct="1">
        <a:defRPr sz="1250" kern="1200">
          <a:solidFill>
            <a:schemeClr val="tx1"/>
          </a:solidFill>
          <a:latin typeface="+mn-lt"/>
          <a:ea typeface="+mn-ea"/>
          <a:cs typeface="+mn-cs"/>
        </a:defRPr>
      </a:lvl7pPr>
      <a:lvl8pPr marL="2334093" algn="l" defTabSz="666884" rtl="0" eaLnBrk="1" latinLnBrk="0" hangingPunct="1">
        <a:defRPr sz="1250" kern="1200">
          <a:solidFill>
            <a:schemeClr val="tx1"/>
          </a:solidFill>
          <a:latin typeface="+mn-lt"/>
          <a:ea typeface="+mn-ea"/>
          <a:cs typeface="+mn-cs"/>
        </a:defRPr>
      </a:lvl8pPr>
      <a:lvl9pPr marL="2667536" algn="l" defTabSz="666884" rtl="0" eaLnBrk="1" latinLnBrk="0" hangingPunct="1">
        <a:defRPr sz="12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3"/>
            <a:ext cx="8741880" cy="899665"/>
          </a:xfrm>
          <a:prstGeom prst="rect">
            <a:avLst/>
          </a:prstGeom>
        </p:spPr>
        <p:txBody>
          <a:bodyPr vert="horz" wrap="square" lIns="125529" tIns="78456" rIns="125529" bIns="78456"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01930" y="1189178"/>
            <a:ext cx="8740141" cy="1623012"/>
          </a:xfrm>
          <a:prstGeom prst="rect">
            <a:avLst/>
          </a:prstGeom>
        </p:spPr>
        <p:txBody>
          <a:bodyPr vert="horz" wrap="square" lIns="125529" tIns="78456" rIns="125529" bIns="78456"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6128215"/>
      </p:ext>
    </p:extLst>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 id="2147484566" r:id="rId12"/>
    <p:sldLayoutId id="2147484567" r:id="rId13"/>
    <p:sldLayoutId id="2147484568" r:id="rId14"/>
    <p:sldLayoutId id="2147484569" r:id="rId15"/>
    <p:sldLayoutId id="2147484570" r:id="rId16"/>
    <p:sldLayoutId id="2147484571" r:id="rId17"/>
    <p:sldLayoutId id="2147484572" r:id="rId18"/>
    <p:sldLayoutId id="2147484573" r:id="rId19"/>
    <p:sldLayoutId id="2147484574" r:id="rId20"/>
    <p:sldLayoutId id="2147484575" r:id="rId21"/>
    <p:sldLayoutId id="2147484576" r:id="rId22"/>
    <p:sldLayoutId id="2147484577" r:id="rId23"/>
  </p:sldLayoutIdLst>
  <p:transition>
    <p:fade/>
  </p:transition>
  <p:timing>
    <p:tnLst>
      <p:par>
        <p:cTn id="1" dur="indefinite" restart="never" nodeType="tmRoot"/>
      </p:par>
    </p:tnLst>
  </p:timing>
  <p:txStyles>
    <p:titleStyle>
      <a:lvl1pPr algn="l" defTabSz="666884" rtl="0" eaLnBrk="1" latinLnBrk="0" hangingPunct="1">
        <a:lnSpc>
          <a:spcPct val="90000"/>
        </a:lnSpc>
        <a:spcBef>
          <a:spcPct val="0"/>
        </a:spcBef>
        <a:buNone/>
        <a:defRPr lang="en-US" sz="3833" b="0" kern="1200" cap="none" spc="-7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45164" marR="0" indent="-245164" algn="l" defTabSz="666884" rtl="0" eaLnBrk="1" fontAlgn="auto" latinLnBrk="0" hangingPunct="1">
        <a:lnSpc>
          <a:spcPct val="90000"/>
        </a:lnSpc>
        <a:spcBef>
          <a:spcPct val="20000"/>
        </a:spcBef>
        <a:spcAft>
          <a:spcPts val="0"/>
        </a:spcAft>
        <a:buClrTx/>
        <a:buSzPct val="90000"/>
        <a:buFont typeface="Arial" pitchFamily="34" charset="0"/>
        <a:buChar char="•"/>
        <a:tabLst/>
        <a:defRPr sz="2833" kern="1200" spc="0" baseline="0">
          <a:gradFill>
            <a:gsLst>
              <a:gs pos="1250">
                <a:schemeClr val="tx1"/>
              </a:gs>
              <a:gs pos="100000">
                <a:schemeClr val="tx1"/>
              </a:gs>
            </a:gsLst>
            <a:lin ang="5400000" scaled="0"/>
          </a:gradFill>
          <a:latin typeface="+mj-lt"/>
          <a:ea typeface="+mn-ea"/>
          <a:cs typeface="+mn-cs"/>
        </a:defRPr>
      </a:lvl1pPr>
      <a:lvl2pPr marL="417687" marR="0" indent="-172522"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2pPr>
      <a:lvl3pPr marL="572049"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3pPr>
      <a:lvl4pPr marL="735491"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4pPr>
      <a:lvl5pPr marL="898933"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5pPr>
      <a:lvl6pPr marL="1833930"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6pPr>
      <a:lvl7pPr marL="2167372"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7pPr>
      <a:lvl8pPr marL="2500815"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8pPr>
      <a:lvl9pPr marL="2834257"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9pPr>
    </p:bodyStyle>
    <p:otherStyle>
      <a:defPPr>
        <a:defRPr lang="en-US"/>
      </a:defPPr>
      <a:lvl1pPr marL="0" algn="l" defTabSz="666884" rtl="0" eaLnBrk="1" latinLnBrk="0" hangingPunct="1">
        <a:defRPr sz="1250" kern="1200">
          <a:solidFill>
            <a:schemeClr val="tx1"/>
          </a:solidFill>
          <a:latin typeface="+mn-lt"/>
          <a:ea typeface="+mn-ea"/>
          <a:cs typeface="+mn-cs"/>
        </a:defRPr>
      </a:lvl1pPr>
      <a:lvl2pPr marL="333442" algn="l" defTabSz="666884" rtl="0" eaLnBrk="1" latinLnBrk="0" hangingPunct="1">
        <a:defRPr sz="1250" kern="1200">
          <a:solidFill>
            <a:schemeClr val="tx1"/>
          </a:solidFill>
          <a:latin typeface="+mn-lt"/>
          <a:ea typeface="+mn-ea"/>
          <a:cs typeface="+mn-cs"/>
        </a:defRPr>
      </a:lvl2pPr>
      <a:lvl3pPr marL="666884" algn="l" defTabSz="666884" rtl="0" eaLnBrk="1" latinLnBrk="0" hangingPunct="1">
        <a:defRPr sz="1250" kern="1200">
          <a:solidFill>
            <a:schemeClr val="tx1"/>
          </a:solidFill>
          <a:latin typeface="+mn-lt"/>
          <a:ea typeface="+mn-ea"/>
          <a:cs typeface="+mn-cs"/>
        </a:defRPr>
      </a:lvl3pPr>
      <a:lvl4pPr marL="1000326" algn="l" defTabSz="666884" rtl="0" eaLnBrk="1" latinLnBrk="0" hangingPunct="1">
        <a:defRPr sz="1250" kern="1200">
          <a:solidFill>
            <a:schemeClr val="tx1"/>
          </a:solidFill>
          <a:latin typeface="+mn-lt"/>
          <a:ea typeface="+mn-ea"/>
          <a:cs typeface="+mn-cs"/>
        </a:defRPr>
      </a:lvl4pPr>
      <a:lvl5pPr marL="1333767" algn="l" defTabSz="666884" rtl="0" eaLnBrk="1" latinLnBrk="0" hangingPunct="1">
        <a:defRPr sz="1250" kern="1200">
          <a:solidFill>
            <a:schemeClr val="tx1"/>
          </a:solidFill>
          <a:latin typeface="+mn-lt"/>
          <a:ea typeface="+mn-ea"/>
          <a:cs typeface="+mn-cs"/>
        </a:defRPr>
      </a:lvl5pPr>
      <a:lvl6pPr marL="1667210" algn="l" defTabSz="666884" rtl="0" eaLnBrk="1" latinLnBrk="0" hangingPunct="1">
        <a:defRPr sz="1250" kern="1200">
          <a:solidFill>
            <a:schemeClr val="tx1"/>
          </a:solidFill>
          <a:latin typeface="+mn-lt"/>
          <a:ea typeface="+mn-ea"/>
          <a:cs typeface="+mn-cs"/>
        </a:defRPr>
      </a:lvl6pPr>
      <a:lvl7pPr marL="2000652" algn="l" defTabSz="666884" rtl="0" eaLnBrk="1" latinLnBrk="0" hangingPunct="1">
        <a:defRPr sz="1250" kern="1200">
          <a:solidFill>
            <a:schemeClr val="tx1"/>
          </a:solidFill>
          <a:latin typeface="+mn-lt"/>
          <a:ea typeface="+mn-ea"/>
          <a:cs typeface="+mn-cs"/>
        </a:defRPr>
      </a:lvl7pPr>
      <a:lvl8pPr marL="2334093" algn="l" defTabSz="666884" rtl="0" eaLnBrk="1" latinLnBrk="0" hangingPunct="1">
        <a:defRPr sz="1250" kern="1200">
          <a:solidFill>
            <a:schemeClr val="tx1"/>
          </a:solidFill>
          <a:latin typeface="+mn-lt"/>
          <a:ea typeface="+mn-ea"/>
          <a:cs typeface="+mn-cs"/>
        </a:defRPr>
      </a:lvl8pPr>
      <a:lvl9pPr marL="2667536" algn="l" defTabSz="666884" rtl="0" eaLnBrk="1" latinLnBrk="0" hangingPunct="1">
        <a:defRPr sz="12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 name="Picture 9" descr="PPTMasterSlide.jpg"/>
          <p:cNvPicPr>
            <a:picLocks noChangeAspect="1"/>
          </p:cNvPicPr>
          <p:nvPr userDrawn="1"/>
        </p:nvPicPr>
        <p:blipFill>
          <a:blip r:embed="rId11"/>
          <a:srcRect b="12052"/>
          <a:stretch>
            <a:fillRect/>
          </a:stretch>
        </p:blipFill>
        <p:spPr>
          <a:xfrm>
            <a:off x="0" y="0"/>
            <a:ext cx="9144000" cy="6858000"/>
          </a:xfrm>
          <a:prstGeom prst="rect">
            <a:avLst/>
          </a:prstGeom>
        </p:spPr>
      </p:pic>
      <p:sp>
        <p:nvSpPr>
          <p:cNvPr id="2" name="Title Placeholder 1"/>
          <p:cNvSpPr>
            <a:spLocks noGrp="1"/>
          </p:cNvSpPr>
          <p:nvPr>
            <p:ph type="title"/>
          </p:nvPr>
        </p:nvSpPr>
        <p:spPr>
          <a:xfrm>
            <a:off x="381000" y="230188"/>
            <a:ext cx="8382000" cy="5816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91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7772401" y="6255744"/>
            <a:ext cx="1143000" cy="424456"/>
          </a:xfrm>
          <a:prstGeom prst="rect">
            <a:avLst/>
          </a:prstGeom>
        </p:spPr>
      </p:pic>
    </p:spTree>
    <p:extLst>
      <p:ext uri="{BB962C8B-B14F-4D97-AF65-F5344CB8AC3E}">
        <p14:creationId xmlns:p14="http://schemas.microsoft.com/office/powerpoint/2010/main" val="801765356"/>
      </p:ext>
    </p:extLst>
  </p:cSld>
  <p:clrMap bg1="dk1" tx1="lt1" bg2="dk2" tx2="lt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7" r:id="rId9"/>
  </p:sldLayoutIdLst>
  <p:transition>
    <p:fade/>
  </p:transition>
  <p:hf hdr="0" ftr="0" dt="0"/>
  <p:txStyles>
    <p:titleStyle>
      <a:lvl1pPr algn="l" defTabSz="913532" rtl="0" eaLnBrk="1" latinLnBrk="0" hangingPunct="1">
        <a:lnSpc>
          <a:spcPct val="90000"/>
        </a:lnSpc>
        <a:spcBef>
          <a:spcPct val="0"/>
        </a:spcBef>
        <a:buNone/>
        <a:defRPr lang="en-US" sz="4200" b="0" kern="1200" cap="none" spc="-150" dirty="0" smtClean="0">
          <a:ln w="3175">
            <a:noFill/>
          </a:ln>
          <a:solidFill>
            <a:srgbClr val="0D0D0D"/>
          </a:solidFill>
          <a:effectLst/>
          <a:latin typeface="Segoe" pitchFamily="34" charset="0"/>
          <a:ea typeface="+mn-ea"/>
          <a:cs typeface="Arial" charset="0"/>
        </a:defRPr>
      </a:lvl1pPr>
    </p:titleStyle>
    <p:bodyStyle>
      <a:lvl1pPr marL="459957" indent="-459957" algn="l" defTabSz="913532" rtl="0" eaLnBrk="1" latinLnBrk="0" hangingPunct="1">
        <a:lnSpc>
          <a:spcPct val="90000"/>
        </a:lnSpc>
        <a:spcBef>
          <a:spcPct val="20000"/>
        </a:spcBef>
        <a:buFont typeface="Arial"/>
        <a:buChar char="•"/>
        <a:defRPr sz="3200" kern="1200">
          <a:solidFill>
            <a:srgbClr val="0D0D0D"/>
          </a:solidFill>
          <a:latin typeface="+mn-lt"/>
          <a:ea typeface="+mn-ea"/>
          <a:cs typeface="+mn-cs"/>
        </a:defRPr>
      </a:lvl1pPr>
      <a:lvl2pPr marL="853299" indent="-393341" algn="l" defTabSz="913532" rtl="0" eaLnBrk="1" latinLnBrk="0" hangingPunct="1">
        <a:lnSpc>
          <a:spcPct val="90000"/>
        </a:lnSpc>
        <a:spcBef>
          <a:spcPct val="20000"/>
        </a:spcBef>
        <a:buFont typeface="Arial"/>
        <a:buChar char="•"/>
        <a:defRPr sz="2800" kern="1200">
          <a:solidFill>
            <a:srgbClr val="0D0D0D"/>
          </a:solidFill>
          <a:latin typeface="+mn-lt"/>
          <a:ea typeface="+mn-ea"/>
          <a:cs typeface="+mn-cs"/>
        </a:defRPr>
      </a:lvl2pPr>
      <a:lvl3pPr marL="1257744" indent="-404445" algn="l" defTabSz="913532" rtl="0" eaLnBrk="1" latinLnBrk="0" hangingPunct="1">
        <a:lnSpc>
          <a:spcPct val="90000"/>
        </a:lnSpc>
        <a:spcBef>
          <a:spcPct val="20000"/>
        </a:spcBef>
        <a:buFont typeface="Arial"/>
        <a:buChar char="•"/>
        <a:defRPr sz="2400" kern="1200">
          <a:solidFill>
            <a:srgbClr val="0D0D0D"/>
          </a:solidFill>
          <a:latin typeface="+mn-lt"/>
          <a:ea typeface="+mn-ea"/>
          <a:cs typeface="+mn-cs"/>
        </a:defRPr>
      </a:lvl3pPr>
      <a:lvl4pPr marL="1603507" indent="-345762" algn="l" defTabSz="913532" rtl="0" eaLnBrk="1" latinLnBrk="0" hangingPunct="1">
        <a:lnSpc>
          <a:spcPct val="90000"/>
        </a:lnSpc>
        <a:spcBef>
          <a:spcPct val="20000"/>
        </a:spcBef>
        <a:buFont typeface="Arial"/>
        <a:buChar char="•"/>
        <a:defRPr sz="2400" kern="1200">
          <a:solidFill>
            <a:srgbClr val="0D0D0D"/>
          </a:solidFill>
          <a:latin typeface="+mn-lt"/>
          <a:ea typeface="+mn-ea"/>
          <a:cs typeface="+mn-cs"/>
        </a:defRPr>
      </a:lvl4pPr>
      <a:lvl5pPr marL="1939752" indent="-336246" algn="l" defTabSz="913532" rtl="0" eaLnBrk="1" latinLnBrk="0" hangingPunct="1">
        <a:lnSpc>
          <a:spcPct val="90000"/>
        </a:lnSpc>
        <a:spcBef>
          <a:spcPct val="20000"/>
        </a:spcBef>
        <a:buFont typeface="Arial"/>
        <a:buChar char="•"/>
        <a:defRPr sz="2400" kern="1200">
          <a:solidFill>
            <a:srgbClr val="0D0D0D"/>
          </a:solidFill>
          <a:latin typeface="+mn-lt"/>
          <a:ea typeface="+mn-ea"/>
          <a:cs typeface="+mn-cs"/>
        </a:defRPr>
      </a:lvl5pPr>
      <a:lvl6pPr marL="2512218"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985"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51"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17"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32" rtl="0" eaLnBrk="1" latinLnBrk="0" hangingPunct="1">
        <a:defRPr sz="1800" kern="1200">
          <a:solidFill>
            <a:schemeClr val="tx1"/>
          </a:solidFill>
          <a:latin typeface="+mn-lt"/>
          <a:ea typeface="+mn-ea"/>
          <a:cs typeface="+mn-cs"/>
        </a:defRPr>
      </a:lvl1pPr>
      <a:lvl2pPr marL="456766" algn="l" defTabSz="913532" rtl="0" eaLnBrk="1" latinLnBrk="0" hangingPunct="1">
        <a:defRPr sz="1800" kern="1200">
          <a:solidFill>
            <a:schemeClr val="tx1"/>
          </a:solidFill>
          <a:latin typeface="+mn-lt"/>
          <a:ea typeface="+mn-ea"/>
          <a:cs typeface="+mn-cs"/>
        </a:defRPr>
      </a:lvl2pPr>
      <a:lvl3pPr marL="913532" algn="l" defTabSz="913532" rtl="0" eaLnBrk="1" latinLnBrk="0" hangingPunct="1">
        <a:defRPr sz="1800" kern="1200">
          <a:solidFill>
            <a:schemeClr val="tx1"/>
          </a:solidFill>
          <a:latin typeface="+mn-lt"/>
          <a:ea typeface="+mn-ea"/>
          <a:cs typeface="+mn-cs"/>
        </a:defRPr>
      </a:lvl3pPr>
      <a:lvl4pPr marL="1370302" algn="l" defTabSz="913532" rtl="0" eaLnBrk="1" latinLnBrk="0" hangingPunct="1">
        <a:defRPr sz="1800" kern="1200">
          <a:solidFill>
            <a:schemeClr val="tx1"/>
          </a:solidFill>
          <a:latin typeface="+mn-lt"/>
          <a:ea typeface="+mn-ea"/>
          <a:cs typeface="+mn-cs"/>
        </a:defRPr>
      </a:lvl4pPr>
      <a:lvl5pPr marL="1827068" algn="l" defTabSz="913532" rtl="0" eaLnBrk="1" latinLnBrk="0" hangingPunct="1">
        <a:defRPr sz="1800" kern="1200">
          <a:solidFill>
            <a:schemeClr val="tx1"/>
          </a:solidFill>
          <a:latin typeface="+mn-lt"/>
          <a:ea typeface="+mn-ea"/>
          <a:cs typeface="+mn-cs"/>
        </a:defRPr>
      </a:lvl5pPr>
      <a:lvl6pPr marL="2283834" algn="l" defTabSz="913532" rtl="0" eaLnBrk="1" latinLnBrk="0" hangingPunct="1">
        <a:defRPr sz="1800" kern="1200">
          <a:solidFill>
            <a:schemeClr val="tx1"/>
          </a:solidFill>
          <a:latin typeface="+mn-lt"/>
          <a:ea typeface="+mn-ea"/>
          <a:cs typeface="+mn-cs"/>
        </a:defRPr>
      </a:lvl6pPr>
      <a:lvl7pPr marL="2740601" algn="l" defTabSz="913532" rtl="0" eaLnBrk="1" latinLnBrk="0" hangingPunct="1">
        <a:defRPr sz="1800" kern="1200">
          <a:solidFill>
            <a:schemeClr val="tx1"/>
          </a:solidFill>
          <a:latin typeface="+mn-lt"/>
          <a:ea typeface="+mn-ea"/>
          <a:cs typeface="+mn-cs"/>
        </a:defRPr>
      </a:lvl7pPr>
      <a:lvl8pPr marL="3197368" algn="l" defTabSz="913532" rtl="0" eaLnBrk="1" latinLnBrk="0" hangingPunct="1">
        <a:defRPr sz="1800" kern="1200">
          <a:solidFill>
            <a:schemeClr val="tx1"/>
          </a:solidFill>
          <a:latin typeface="+mn-lt"/>
          <a:ea typeface="+mn-ea"/>
          <a:cs typeface="+mn-cs"/>
        </a:defRPr>
      </a:lvl8pPr>
      <a:lvl9pPr marL="3654134" algn="l" defTabSz="9135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2"/>
            <a:ext cx="874188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1" y="1189178"/>
            <a:ext cx="8740140" cy="1687385"/>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0793057"/>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 id="2147484115" r:id="rId13"/>
    <p:sldLayoutId id="2147484116" r:id="rId14"/>
    <p:sldLayoutId id="2147484117" r:id="rId15"/>
    <p:sldLayoutId id="2147484118" r:id="rId16"/>
    <p:sldLayoutId id="2147484119" r:id="rId17"/>
    <p:sldLayoutId id="2147484120" r:id="rId18"/>
    <p:sldLayoutId id="2147484121" r:id="rId19"/>
  </p:sldLayoutIdLst>
  <p:transition>
    <p:fade/>
  </p:transition>
  <p:timing>
    <p:tnLst>
      <p:par>
        <p:cTn id="1" dur="indefinite" restart="never" nodeType="tmRoot"/>
      </p:par>
    </p:tnLst>
  </p:timing>
  <p:hf hdr="0" ftr="0" dt="0"/>
  <p:txStyles>
    <p:titleStyle>
      <a:lvl1pPr algn="l" defTabSz="68584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4" marR="0" indent="-252134" algn="l" defTabSz="68584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62" marR="0" indent="-177428"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14"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40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49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6074"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997"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20"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43"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45" rtl="0" eaLnBrk="1" latinLnBrk="0" hangingPunct="1">
        <a:defRPr sz="1324" kern="1200">
          <a:solidFill>
            <a:schemeClr val="tx1"/>
          </a:solidFill>
          <a:latin typeface="+mn-lt"/>
          <a:ea typeface="+mn-ea"/>
          <a:cs typeface="+mn-cs"/>
        </a:defRPr>
      </a:lvl1pPr>
      <a:lvl2pPr marL="342923" algn="l" defTabSz="685845" rtl="0" eaLnBrk="1" latinLnBrk="0" hangingPunct="1">
        <a:defRPr sz="1324" kern="1200">
          <a:solidFill>
            <a:schemeClr val="tx1"/>
          </a:solidFill>
          <a:latin typeface="+mn-lt"/>
          <a:ea typeface="+mn-ea"/>
          <a:cs typeface="+mn-cs"/>
        </a:defRPr>
      </a:lvl2pPr>
      <a:lvl3pPr marL="685845" algn="l" defTabSz="685845" rtl="0" eaLnBrk="1" latinLnBrk="0" hangingPunct="1">
        <a:defRPr sz="1324" kern="1200">
          <a:solidFill>
            <a:schemeClr val="tx1"/>
          </a:solidFill>
          <a:latin typeface="+mn-lt"/>
          <a:ea typeface="+mn-ea"/>
          <a:cs typeface="+mn-cs"/>
        </a:defRPr>
      </a:lvl3pPr>
      <a:lvl4pPr marL="1028768" algn="l" defTabSz="685845" rtl="0" eaLnBrk="1" latinLnBrk="0" hangingPunct="1">
        <a:defRPr sz="1324" kern="1200">
          <a:solidFill>
            <a:schemeClr val="tx1"/>
          </a:solidFill>
          <a:latin typeface="+mn-lt"/>
          <a:ea typeface="+mn-ea"/>
          <a:cs typeface="+mn-cs"/>
        </a:defRPr>
      </a:lvl4pPr>
      <a:lvl5pPr marL="1371690" algn="l" defTabSz="685845" rtl="0" eaLnBrk="1" latinLnBrk="0" hangingPunct="1">
        <a:defRPr sz="1324" kern="1200">
          <a:solidFill>
            <a:schemeClr val="tx1"/>
          </a:solidFill>
          <a:latin typeface="+mn-lt"/>
          <a:ea typeface="+mn-ea"/>
          <a:cs typeface="+mn-cs"/>
        </a:defRPr>
      </a:lvl5pPr>
      <a:lvl6pPr marL="1714614" algn="l" defTabSz="685845" rtl="0" eaLnBrk="1" latinLnBrk="0" hangingPunct="1">
        <a:defRPr sz="1324" kern="1200">
          <a:solidFill>
            <a:schemeClr val="tx1"/>
          </a:solidFill>
          <a:latin typeface="+mn-lt"/>
          <a:ea typeface="+mn-ea"/>
          <a:cs typeface="+mn-cs"/>
        </a:defRPr>
      </a:lvl6pPr>
      <a:lvl7pPr marL="2057536" algn="l" defTabSz="685845" rtl="0" eaLnBrk="1" latinLnBrk="0" hangingPunct="1">
        <a:defRPr sz="1324" kern="1200">
          <a:solidFill>
            <a:schemeClr val="tx1"/>
          </a:solidFill>
          <a:latin typeface="+mn-lt"/>
          <a:ea typeface="+mn-ea"/>
          <a:cs typeface="+mn-cs"/>
        </a:defRPr>
      </a:lvl7pPr>
      <a:lvl8pPr marL="2400458" algn="l" defTabSz="685845" rtl="0" eaLnBrk="1" latinLnBrk="0" hangingPunct="1">
        <a:defRPr sz="1324" kern="1200">
          <a:solidFill>
            <a:schemeClr val="tx1"/>
          </a:solidFill>
          <a:latin typeface="+mn-lt"/>
          <a:ea typeface="+mn-ea"/>
          <a:cs typeface="+mn-cs"/>
        </a:defRPr>
      </a:lvl8pPr>
      <a:lvl9pPr marL="2743382" algn="l" defTabSz="685845"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2"/>
            <a:ext cx="874188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01931" y="1189178"/>
            <a:ext cx="8740140" cy="1687385"/>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44649653"/>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 id="2147484153" r:id="rId19"/>
  </p:sldLayoutIdLst>
  <p:transition>
    <p:fade/>
  </p:transition>
  <p:timing>
    <p:tnLst>
      <p:par>
        <p:cTn id="1" dur="indefinite" restart="never" nodeType="tmRoot"/>
      </p:par>
    </p:tnLst>
  </p:timing>
  <p:hf hdr="0" ftr="0" dt="0"/>
  <p:txStyles>
    <p:titleStyle>
      <a:lvl1pPr algn="l" defTabSz="685845" rtl="0" eaLnBrk="1" latinLnBrk="0" hangingPunct="1">
        <a:lnSpc>
          <a:spcPct val="90000"/>
        </a:lnSpc>
        <a:spcBef>
          <a:spcPct val="0"/>
        </a:spcBef>
        <a:buNone/>
        <a:defRPr lang="en-US" sz="3971"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34" marR="0" indent="-252134" algn="l" defTabSz="685845" rtl="0" eaLnBrk="1" fontAlgn="auto" latinLnBrk="0" hangingPunct="1">
        <a:lnSpc>
          <a:spcPct val="90000"/>
        </a:lnSpc>
        <a:spcBef>
          <a:spcPct val="20000"/>
        </a:spcBef>
        <a:spcAft>
          <a:spcPts val="0"/>
        </a:spcAft>
        <a:buClrTx/>
        <a:buSzPct val="90000"/>
        <a:buFont typeface="Arial" pitchFamily="34" charset="0"/>
        <a:buChar char="•"/>
        <a:tabLst/>
        <a:defRPr sz="2941" kern="1200" spc="0" baseline="0">
          <a:gradFill>
            <a:gsLst>
              <a:gs pos="1250">
                <a:schemeClr val="tx1"/>
              </a:gs>
              <a:gs pos="100000">
                <a:schemeClr val="tx1"/>
              </a:gs>
            </a:gsLst>
            <a:lin ang="5400000" scaled="0"/>
          </a:gradFill>
          <a:latin typeface="+mj-lt"/>
          <a:ea typeface="+mn-ea"/>
          <a:cs typeface="+mn-cs"/>
        </a:defRPr>
      </a:lvl1pPr>
      <a:lvl2pPr marL="429562" marR="0" indent="-177428"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14"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75640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4pPr>
      <a:lvl5pPr marL="924493" marR="0" indent="-168090" algn="l" defTabSz="685845"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5pPr>
      <a:lvl6pPr marL="1886074"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997"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920"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843" indent="-171462" algn="l" defTabSz="685845"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45" rtl="0" eaLnBrk="1" latinLnBrk="0" hangingPunct="1">
        <a:defRPr sz="1324" kern="1200">
          <a:solidFill>
            <a:schemeClr val="tx1"/>
          </a:solidFill>
          <a:latin typeface="+mn-lt"/>
          <a:ea typeface="+mn-ea"/>
          <a:cs typeface="+mn-cs"/>
        </a:defRPr>
      </a:lvl1pPr>
      <a:lvl2pPr marL="342923" algn="l" defTabSz="685845" rtl="0" eaLnBrk="1" latinLnBrk="0" hangingPunct="1">
        <a:defRPr sz="1324" kern="1200">
          <a:solidFill>
            <a:schemeClr val="tx1"/>
          </a:solidFill>
          <a:latin typeface="+mn-lt"/>
          <a:ea typeface="+mn-ea"/>
          <a:cs typeface="+mn-cs"/>
        </a:defRPr>
      </a:lvl2pPr>
      <a:lvl3pPr marL="685845" algn="l" defTabSz="685845" rtl="0" eaLnBrk="1" latinLnBrk="0" hangingPunct="1">
        <a:defRPr sz="1324" kern="1200">
          <a:solidFill>
            <a:schemeClr val="tx1"/>
          </a:solidFill>
          <a:latin typeface="+mn-lt"/>
          <a:ea typeface="+mn-ea"/>
          <a:cs typeface="+mn-cs"/>
        </a:defRPr>
      </a:lvl3pPr>
      <a:lvl4pPr marL="1028768" algn="l" defTabSz="685845" rtl="0" eaLnBrk="1" latinLnBrk="0" hangingPunct="1">
        <a:defRPr sz="1324" kern="1200">
          <a:solidFill>
            <a:schemeClr val="tx1"/>
          </a:solidFill>
          <a:latin typeface="+mn-lt"/>
          <a:ea typeface="+mn-ea"/>
          <a:cs typeface="+mn-cs"/>
        </a:defRPr>
      </a:lvl4pPr>
      <a:lvl5pPr marL="1371690" algn="l" defTabSz="685845" rtl="0" eaLnBrk="1" latinLnBrk="0" hangingPunct="1">
        <a:defRPr sz="1324" kern="1200">
          <a:solidFill>
            <a:schemeClr val="tx1"/>
          </a:solidFill>
          <a:latin typeface="+mn-lt"/>
          <a:ea typeface="+mn-ea"/>
          <a:cs typeface="+mn-cs"/>
        </a:defRPr>
      </a:lvl5pPr>
      <a:lvl6pPr marL="1714614" algn="l" defTabSz="685845" rtl="0" eaLnBrk="1" latinLnBrk="0" hangingPunct="1">
        <a:defRPr sz="1324" kern="1200">
          <a:solidFill>
            <a:schemeClr val="tx1"/>
          </a:solidFill>
          <a:latin typeface="+mn-lt"/>
          <a:ea typeface="+mn-ea"/>
          <a:cs typeface="+mn-cs"/>
        </a:defRPr>
      </a:lvl6pPr>
      <a:lvl7pPr marL="2057536" algn="l" defTabSz="685845" rtl="0" eaLnBrk="1" latinLnBrk="0" hangingPunct="1">
        <a:defRPr sz="1324" kern="1200">
          <a:solidFill>
            <a:schemeClr val="tx1"/>
          </a:solidFill>
          <a:latin typeface="+mn-lt"/>
          <a:ea typeface="+mn-ea"/>
          <a:cs typeface="+mn-cs"/>
        </a:defRPr>
      </a:lvl7pPr>
      <a:lvl8pPr marL="2400458" algn="l" defTabSz="685845" rtl="0" eaLnBrk="1" latinLnBrk="0" hangingPunct="1">
        <a:defRPr sz="1324" kern="1200">
          <a:solidFill>
            <a:schemeClr val="tx1"/>
          </a:solidFill>
          <a:latin typeface="+mn-lt"/>
          <a:ea typeface="+mn-ea"/>
          <a:cs typeface="+mn-cs"/>
        </a:defRPr>
      </a:lvl8pPr>
      <a:lvl9pPr marL="2743382" algn="l" defTabSz="685845" rtl="0" eaLnBrk="1" latinLnBrk="0" hangingPunct="1">
        <a:defRPr sz="132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 name="Picture 9" descr="PPTMasterSlide.jpg"/>
          <p:cNvPicPr>
            <a:picLocks noChangeAspect="1"/>
          </p:cNvPicPr>
          <p:nvPr/>
        </p:nvPicPr>
        <p:blipFill>
          <a:blip r:embed="rId11"/>
          <a:srcRect b="12052"/>
          <a:stretch>
            <a:fillRect/>
          </a:stretch>
        </p:blipFill>
        <p:spPr>
          <a:xfrm>
            <a:off x="0" y="0"/>
            <a:ext cx="9144000" cy="6858000"/>
          </a:xfrm>
          <a:prstGeom prst="rect">
            <a:avLst/>
          </a:prstGeom>
        </p:spPr>
      </p:pic>
      <p:sp>
        <p:nvSpPr>
          <p:cNvPr id="2" name="Title Placeholder 1"/>
          <p:cNvSpPr>
            <a:spLocks noGrp="1"/>
          </p:cNvSpPr>
          <p:nvPr>
            <p:ph type="title"/>
          </p:nvPr>
        </p:nvSpPr>
        <p:spPr>
          <a:xfrm>
            <a:off x="381000" y="230188"/>
            <a:ext cx="8382000" cy="5816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91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7772401" y="6255744"/>
            <a:ext cx="1143000" cy="424456"/>
          </a:xfrm>
          <a:prstGeom prst="rect">
            <a:avLst/>
          </a:prstGeom>
        </p:spPr>
      </p:pic>
    </p:spTree>
    <p:extLst>
      <p:ext uri="{BB962C8B-B14F-4D97-AF65-F5344CB8AC3E}">
        <p14:creationId xmlns:p14="http://schemas.microsoft.com/office/powerpoint/2010/main" val="1155775952"/>
      </p:ext>
    </p:extLst>
  </p:cSld>
  <p:clrMap bg1="dk1" tx1="lt1" bg2="dk2" tx2="lt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4" r:id="rId9"/>
  </p:sldLayoutIdLst>
  <p:transition>
    <p:fade/>
  </p:transition>
  <p:hf hdr="0" ftr="0" dt="0"/>
  <p:txStyles>
    <p:titleStyle>
      <a:lvl1pPr algn="l" defTabSz="913532" rtl="0" eaLnBrk="1" latinLnBrk="0" hangingPunct="1">
        <a:lnSpc>
          <a:spcPct val="90000"/>
        </a:lnSpc>
        <a:spcBef>
          <a:spcPct val="0"/>
        </a:spcBef>
        <a:buNone/>
        <a:defRPr lang="en-US" sz="4200" b="0" kern="1200" cap="none" spc="-150" dirty="0" smtClean="0">
          <a:ln w="3175">
            <a:noFill/>
          </a:ln>
          <a:solidFill>
            <a:srgbClr val="0D0D0D"/>
          </a:solidFill>
          <a:effectLst/>
          <a:latin typeface="Segoe" pitchFamily="34" charset="0"/>
          <a:ea typeface="+mn-ea"/>
          <a:cs typeface="Arial" charset="0"/>
        </a:defRPr>
      </a:lvl1pPr>
    </p:titleStyle>
    <p:bodyStyle>
      <a:lvl1pPr marL="459957" indent="-459957" algn="l" defTabSz="913532" rtl="0" eaLnBrk="1" latinLnBrk="0" hangingPunct="1">
        <a:lnSpc>
          <a:spcPct val="90000"/>
        </a:lnSpc>
        <a:spcBef>
          <a:spcPct val="20000"/>
        </a:spcBef>
        <a:buFont typeface="Arial"/>
        <a:buChar char="•"/>
        <a:defRPr sz="3200" kern="1200">
          <a:solidFill>
            <a:srgbClr val="0D0D0D"/>
          </a:solidFill>
          <a:latin typeface="+mn-lt"/>
          <a:ea typeface="+mn-ea"/>
          <a:cs typeface="+mn-cs"/>
        </a:defRPr>
      </a:lvl1pPr>
      <a:lvl2pPr marL="853299" indent="-393341" algn="l" defTabSz="913532" rtl="0" eaLnBrk="1" latinLnBrk="0" hangingPunct="1">
        <a:lnSpc>
          <a:spcPct val="90000"/>
        </a:lnSpc>
        <a:spcBef>
          <a:spcPct val="20000"/>
        </a:spcBef>
        <a:buFont typeface="Arial"/>
        <a:buChar char="•"/>
        <a:defRPr sz="2800" kern="1200">
          <a:solidFill>
            <a:srgbClr val="0D0D0D"/>
          </a:solidFill>
          <a:latin typeface="+mn-lt"/>
          <a:ea typeface="+mn-ea"/>
          <a:cs typeface="+mn-cs"/>
        </a:defRPr>
      </a:lvl2pPr>
      <a:lvl3pPr marL="1257744" indent="-404445" algn="l" defTabSz="913532" rtl="0" eaLnBrk="1" latinLnBrk="0" hangingPunct="1">
        <a:lnSpc>
          <a:spcPct val="90000"/>
        </a:lnSpc>
        <a:spcBef>
          <a:spcPct val="20000"/>
        </a:spcBef>
        <a:buFont typeface="Arial"/>
        <a:buChar char="•"/>
        <a:defRPr sz="2400" kern="1200">
          <a:solidFill>
            <a:srgbClr val="0D0D0D"/>
          </a:solidFill>
          <a:latin typeface="+mn-lt"/>
          <a:ea typeface="+mn-ea"/>
          <a:cs typeface="+mn-cs"/>
        </a:defRPr>
      </a:lvl3pPr>
      <a:lvl4pPr marL="1603507" indent="-345762" algn="l" defTabSz="913532" rtl="0" eaLnBrk="1" latinLnBrk="0" hangingPunct="1">
        <a:lnSpc>
          <a:spcPct val="90000"/>
        </a:lnSpc>
        <a:spcBef>
          <a:spcPct val="20000"/>
        </a:spcBef>
        <a:buFont typeface="Arial"/>
        <a:buChar char="•"/>
        <a:defRPr sz="2400" kern="1200">
          <a:solidFill>
            <a:srgbClr val="0D0D0D"/>
          </a:solidFill>
          <a:latin typeface="+mn-lt"/>
          <a:ea typeface="+mn-ea"/>
          <a:cs typeface="+mn-cs"/>
        </a:defRPr>
      </a:lvl4pPr>
      <a:lvl5pPr marL="1939752" indent="-336246" algn="l" defTabSz="913532" rtl="0" eaLnBrk="1" latinLnBrk="0" hangingPunct="1">
        <a:lnSpc>
          <a:spcPct val="90000"/>
        </a:lnSpc>
        <a:spcBef>
          <a:spcPct val="20000"/>
        </a:spcBef>
        <a:buFont typeface="Arial"/>
        <a:buChar char="•"/>
        <a:defRPr sz="2400" kern="1200">
          <a:solidFill>
            <a:srgbClr val="0D0D0D"/>
          </a:solidFill>
          <a:latin typeface="+mn-lt"/>
          <a:ea typeface="+mn-ea"/>
          <a:cs typeface="+mn-cs"/>
        </a:defRPr>
      </a:lvl5pPr>
      <a:lvl6pPr marL="2512218"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985"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51"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17" indent="-228383" algn="l" defTabSz="9135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32" rtl="0" eaLnBrk="1" latinLnBrk="0" hangingPunct="1">
        <a:defRPr sz="1800" kern="1200">
          <a:solidFill>
            <a:schemeClr val="tx1"/>
          </a:solidFill>
          <a:latin typeface="+mn-lt"/>
          <a:ea typeface="+mn-ea"/>
          <a:cs typeface="+mn-cs"/>
        </a:defRPr>
      </a:lvl1pPr>
      <a:lvl2pPr marL="456766" algn="l" defTabSz="913532" rtl="0" eaLnBrk="1" latinLnBrk="0" hangingPunct="1">
        <a:defRPr sz="1800" kern="1200">
          <a:solidFill>
            <a:schemeClr val="tx1"/>
          </a:solidFill>
          <a:latin typeface="+mn-lt"/>
          <a:ea typeface="+mn-ea"/>
          <a:cs typeface="+mn-cs"/>
        </a:defRPr>
      </a:lvl2pPr>
      <a:lvl3pPr marL="913532" algn="l" defTabSz="913532" rtl="0" eaLnBrk="1" latinLnBrk="0" hangingPunct="1">
        <a:defRPr sz="1800" kern="1200">
          <a:solidFill>
            <a:schemeClr val="tx1"/>
          </a:solidFill>
          <a:latin typeface="+mn-lt"/>
          <a:ea typeface="+mn-ea"/>
          <a:cs typeface="+mn-cs"/>
        </a:defRPr>
      </a:lvl3pPr>
      <a:lvl4pPr marL="1370302" algn="l" defTabSz="913532" rtl="0" eaLnBrk="1" latinLnBrk="0" hangingPunct="1">
        <a:defRPr sz="1800" kern="1200">
          <a:solidFill>
            <a:schemeClr val="tx1"/>
          </a:solidFill>
          <a:latin typeface="+mn-lt"/>
          <a:ea typeface="+mn-ea"/>
          <a:cs typeface="+mn-cs"/>
        </a:defRPr>
      </a:lvl4pPr>
      <a:lvl5pPr marL="1827068" algn="l" defTabSz="913532" rtl="0" eaLnBrk="1" latinLnBrk="0" hangingPunct="1">
        <a:defRPr sz="1800" kern="1200">
          <a:solidFill>
            <a:schemeClr val="tx1"/>
          </a:solidFill>
          <a:latin typeface="+mn-lt"/>
          <a:ea typeface="+mn-ea"/>
          <a:cs typeface="+mn-cs"/>
        </a:defRPr>
      </a:lvl5pPr>
      <a:lvl6pPr marL="2283834" algn="l" defTabSz="913532" rtl="0" eaLnBrk="1" latinLnBrk="0" hangingPunct="1">
        <a:defRPr sz="1800" kern="1200">
          <a:solidFill>
            <a:schemeClr val="tx1"/>
          </a:solidFill>
          <a:latin typeface="+mn-lt"/>
          <a:ea typeface="+mn-ea"/>
          <a:cs typeface="+mn-cs"/>
        </a:defRPr>
      </a:lvl6pPr>
      <a:lvl7pPr marL="2740601" algn="l" defTabSz="913532" rtl="0" eaLnBrk="1" latinLnBrk="0" hangingPunct="1">
        <a:defRPr sz="1800" kern="1200">
          <a:solidFill>
            <a:schemeClr val="tx1"/>
          </a:solidFill>
          <a:latin typeface="+mn-lt"/>
          <a:ea typeface="+mn-ea"/>
          <a:cs typeface="+mn-cs"/>
        </a:defRPr>
      </a:lvl7pPr>
      <a:lvl8pPr marL="3197368" algn="l" defTabSz="913532" rtl="0" eaLnBrk="1" latinLnBrk="0" hangingPunct="1">
        <a:defRPr sz="1800" kern="1200">
          <a:solidFill>
            <a:schemeClr val="tx1"/>
          </a:solidFill>
          <a:latin typeface="+mn-lt"/>
          <a:ea typeface="+mn-ea"/>
          <a:cs typeface="+mn-cs"/>
        </a:defRPr>
      </a:lvl8pPr>
      <a:lvl9pPr marL="3654134" algn="l" defTabSz="91353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193" tIns="45604" rIns="91193" bIns="456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22"/>
            <a:ext cx="8229600" cy="4525963"/>
          </a:xfrm>
          <a:prstGeom prst="rect">
            <a:avLst/>
          </a:prstGeom>
        </p:spPr>
        <p:txBody>
          <a:bodyPr vert="horz" lIns="91193" tIns="45604" rIns="91193" bIns="456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6356353"/>
            <a:ext cx="2133600" cy="365125"/>
          </a:xfrm>
          <a:prstGeom prst="rect">
            <a:avLst/>
          </a:prstGeom>
        </p:spPr>
        <p:txBody>
          <a:bodyPr vert="horz" lIns="91193" tIns="45604" rIns="91193" bIns="45604" rtlCol="0" anchor="ctr"/>
          <a:lstStyle>
            <a:lvl1pPr algn="l">
              <a:defRPr sz="1067">
                <a:solidFill>
                  <a:schemeClr val="tx1">
                    <a:tint val="75000"/>
                  </a:schemeClr>
                </a:solidFill>
              </a:defRPr>
            </a:lvl1pPr>
          </a:lstStyle>
          <a:p>
            <a:pPr defTabSz="810478"/>
            <a:fld id="{7F12D8DF-AA5F-4C7B-B1BC-9DA7F899D697}" type="datetime1">
              <a:rPr lang="en-US" smtClean="0">
                <a:solidFill>
                  <a:prstClr val="black">
                    <a:tint val="75000"/>
                  </a:prstClr>
                </a:solidFill>
              </a:rPr>
              <a:pPr defTabSz="810478"/>
              <a:t>1/29/2016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193" tIns="45604" rIns="91193" bIns="45604" rtlCol="0" anchor="ctr"/>
          <a:lstStyle>
            <a:lvl1pPr algn="ctr">
              <a:defRPr sz="1067">
                <a:solidFill>
                  <a:schemeClr val="tx1">
                    <a:tint val="75000"/>
                  </a:schemeClr>
                </a:solidFill>
              </a:defRPr>
            </a:lvl1pPr>
          </a:lstStyle>
          <a:p>
            <a:pPr defTabSz="810478"/>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193" tIns="45604" rIns="91193" bIns="45604" rtlCol="0" anchor="ctr"/>
          <a:lstStyle>
            <a:lvl1pPr algn="r">
              <a:defRPr sz="1067">
                <a:solidFill>
                  <a:schemeClr val="tx1">
                    <a:tint val="75000"/>
                  </a:schemeClr>
                </a:solidFill>
              </a:defRPr>
            </a:lvl1pPr>
          </a:lstStyle>
          <a:p>
            <a:pPr defTabSz="810478"/>
            <a:fld id="{B6F15528-21DE-4FAA-801E-634DDDAF4B2B}" type="slidenum">
              <a:rPr lang="en-US" smtClean="0">
                <a:solidFill>
                  <a:prstClr val="black">
                    <a:tint val="75000"/>
                  </a:prstClr>
                </a:solidFill>
              </a:rPr>
              <a:pPr defTabSz="810478"/>
              <a:t>‹#›</a:t>
            </a:fld>
            <a:endParaRPr lang="en-US" dirty="0">
              <a:solidFill>
                <a:prstClr val="black">
                  <a:tint val="75000"/>
                </a:prstClr>
              </a:solidFill>
            </a:endParaRPr>
          </a:p>
        </p:txBody>
      </p:sp>
      <p:pic>
        <p:nvPicPr>
          <p:cNvPr id="7" name="Picture 2" descr="Microsoft Research">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737" y="66697"/>
            <a:ext cx="1362075" cy="39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575365"/>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Lst>
  <p:hf hdr="0" ftr="0" dt="0"/>
  <p:txStyles>
    <p:titleStyle>
      <a:lvl1pPr algn="ctr" defTabSz="810593" rtl="0" eaLnBrk="1" latinLnBrk="0" hangingPunct="1">
        <a:spcBef>
          <a:spcPct val="0"/>
        </a:spcBef>
        <a:buNone/>
        <a:defRPr sz="3911" kern="1200">
          <a:solidFill>
            <a:schemeClr val="tx1"/>
          </a:solidFill>
          <a:latin typeface="+mj-lt"/>
          <a:ea typeface="+mj-ea"/>
          <a:cs typeface="+mj-cs"/>
        </a:defRPr>
      </a:lvl1pPr>
    </p:titleStyle>
    <p:bodyStyle>
      <a:lvl1pPr marL="303970" indent="-303970" algn="l" defTabSz="810593" rtl="0" eaLnBrk="1" latinLnBrk="0" hangingPunct="1">
        <a:spcBef>
          <a:spcPct val="20000"/>
        </a:spcBef>
        <a:buFont typeface="Arial" pitchFamily="34" charset="0"/>
        <a:buChar char="•"/>
        <a:defRPr sz="2844" kern="1200">
          <a:solidFill>
            <a:schemeClr val="tx1"/>
          </a:solidFill>
          <a:latin typeface="+mn-lt"/>
          <a:ea typeface="+mn-ea"/>
          <a:cs typeface="+mn-cs"/>
        </a:defRPr>
      </a:lvl1pPr>
      <a:lvl2pPr marL="658607" indent="-253311" algn="l" defTabSz="810593" rtl="0" eaLnBrk="1" latinLnBrk="0" hangingPunct="1">
        <a:spcBef>
          <a:spcPct val="20000"/>
        </a:spcBef>
        <a:buFont typeface="Arial" pitchFamily="34" charset="0"/>
        <a:buChar char="–"/>
        <a:defRPr sz="2489" kern="1200">
          <a:solidFill>
            <a:schemeClr val="tx1"/>
          </a:solidFill>
          <a:latin typeface="+mn-lt"/>
          <a:ea typeface="+mn-ea"/>
          <a:cs typeface="+mn-cs"/>
        </a:defRPr>
      </a:lvl2pPr>
      <a:lvl3pPr marL="1013241" indent="-202643" algn="l" defTabSz="810593" rtl="0" eaLnBrk="1" latinLnBrk="0" hangingPunct="1">
        <a:spcBef>
          <a:spcPct val="20000"/>
        </a:spcBef>
        <a:buFont typeface="Arial" pitchFamily="34" charset="0"/>
        <a:buChar char="•"/>
        <a:defRPr sz="2133" kern="1200">
          <a:solidFill>
            <a:schemeClr val="tx1"/>
          </a:solidFill>
          <a:latin typeface="+mn-lt"/>
          <a:ea typeface="+mn-ea"/>
          <a:cs typeface="+mn-cs"/>
        </a:defRPr>
      </a:lvl3pPr>
      <a:lvl4pPr marL="1418536" indent="-202643" algn="l" defTabSz="810593" rtl="0" eaLnBrk="1" latinLnBrk="0" hangingPunct="1">
        <a:spcBef>
          <a:spcPct val="20000"/>
        </a:spcBef>
        <a:buFont typeface="Arial" pitchFamily="34" charset="0"/>
        <a:buChar char="–"/>
        <a:defRPr sz="1777" kern="1200">
          <a:solidFill>
            <a:schemeClr val="tx1"/>
          </a:solidFill>
          <a:latin typeface="+mn-lt"/>
          <a:ea typeface="+mn-ea"/>
          <a:cs typeface="+mn-cs"/>
        </a:defRPr>
      </a:lvl4pPr>
      <a:lvl5pPr marL="1823834" indent="-202643" algn="l" defTabSz="810593" rtl="0" eaLnBrk="1" latinLnBrk="0" hangingPunct="1">
        <a:spcBef>
          <a:spcPct val="20000"/>
        </a:spcBef>
        <a:buFont typeface="Arial" pitchFamily="34" charset="0"/>
        <a:buChar char="»"/>
        <a:defRPr sz="1777" kern="1200">
          <a:solidFill>
            <a:schemeClr val="tx1"/>
          </a:solidFill>
          <a:latin typeface="+mn-lt"/>
          <a:ea typeface="+mn-ea"/>
          <a:cs typeface="+mn-cs"/>
        </a:defRPr>
      </a:lvl5pPr>
      <a:lvl6pPr marL="2229131" indent="-202643" algn="l" defTabSz="810593" rtl="0" eaLnBrk="1" latinLnBrk="0" hangingPunct="1">
        <a:spcBef>
          <a:spcPct val="20000"/>
        </a:spcBef>
        <a:buFont typeface="Arial" pitchFamily="34" charset="0"/>
        <a:buChar char="•"/>
        <a:defRPr sz="1777" kern="1200">
          <a:solidFill>
            <a:schemeClr val="tx1"/>
          </a:solidFill>
          <a:latin typeface="+mn-lt"/>
          <a:ea typeface="+mn-ea"/>
          <a:cs typeface="+mn-cs"/>
        </a:defRPr>
      </a:lvl6pPr>
      <a:lvl7pPr marL="2634425" indent="-202643" algn="l" defTabSz="810593" rtl="0" eaLnBrk="1" latinLnBrk="0" hangingPunct="1">
        <a:spcBef>
          <a:spcPct val="20000"/>
        </a:spcBef>
        <a:buFont typeface="Arial" pitchFamily="34" charset="0"/>
        <a:buChar char="•"/>
        <a:defRPr sz="1777" kern="1200">
          <a:solidFill>
            <a:schemeClr val="tx1"/>
          </a:solidFill>
          <a:latin typeface="+mn-lt"/>
          <a:ea typeface="+mn-ea"/>
          <a:cs typeface="+mn-cs"/>
        </a:defRPr>
      </a:lvl7pPr>
      <a:lvl8pPr marL="3039724" indent="-202643" algn="l" defTabSz="810593" rtl="0" eaLnBrk="1" latinLnBrk="0" hangingPunct="1">
        <a:spcBef>
          <a:spcPct val="20000"/>
        </a:spcBef>
        <a:buFont typeface="Arial" pitchFamily="34" charset="0"/>
        <a:buChar char="•"/>
        <a:defRPr sz="1777" kern="1200">
          <a:solidFill>
            <a:schemeClr val="tx1"/>
          </a:solidFill>
          <a:latin typeface="+mn-lt"/>
          <a:ea typeface="+mn-ea"/>
          <a:cs typeface="+mn-cs"/>
        </a:defRPr>
      </a:lvl8pPr>
      <a:lvl9pPr marL="3445017" indent="-202643" algn="l" defTabSz="810593" rtl="0" eaLnBrk="1" latinLnBrk="0" hangingPunct="1">
        <a:spcBef>
          <a:spcPct val="20000"/>
        </a:spcBef>
        <a:buFont typeface="Arial" pitchFamily="34" charset="0"/>
        <a:buChar char="•"/>
        <a:defRPr sz="1777" kern="1200">
          <a:solidFill>
            <a:schemeClr val="tx1"/>
          </a:solidFill>
          <a:latin typeface="+mn-lt"/>
          <a:ea typeface="+mn-ea"/>
          <a:cs typeface="+mn-cs"/>
        </a:defRPr>
      </a:lvl9pPr>
    </p:bodyStyle>
    <p:otherStyle>
      <a:defPPr>
        <a:defRPr lang="en-US"/>
      </a:defPPr>
      <a:lvl1pPr marL="0" algn="l" defTabSz="810593" rtl="0" eaLnBrk="1" latinLnBrk="0" hangingPunct="1">
        <a:defRPr sz="1600" kern="1200">
          <a:solidFill>
            <a:schemeClr val="tx1"/>
          </a:solidFill>
          <a:latin typeface="+mn-lt"/>
          <a:ea typeface="+mn-ea"/>
          <a:cs typeface="+mn-cs"/>
        </a:defRPr>
      </a:lvl1pPr>
      <a:lvl2pPr marL="405299" algn="l" defTabSz="810593" rtl="0" eaLnBrk="1" latinLnBrk="0" hangingPunct="1">
        <a:defRPr sz="1600" kern="1200">
          <a:solidFill>
            <a:schemeClr val="tx1"/>
          </a:solidFill>
          <a:latin typeface="+mn-lt"/>
          <a:ea typeface="+mn-ea"/>
          <a:cs typeface="+mn-cs"/>
        </a:defRPr>
      </a:lvl2pPr>
      <a:lvl3pPr marL="810593" algn="l" defTabSz="810593" rtl="0" eaLnBrk="1" latinLnBrk="0" hangingPunct="1">
        <a:defRPr sz="1600" kern="1200">
          <a:solidFill>
            <a:schemeClr val="tx1"/>
          </a:solidFill>
          <a:latin typeface="+mn-lt"/>
          <a:ea typeface="+mn-ea"/>
          <a:cs typeface="+mn-cs"/>
        </a:defRPr>
      </a:lvl3pPr>
      <a:lvl4pPr marL="1215886" algn="l" defTabSz="810593" rtl="0" eaLnBrk="1" latinLnBrk="0" hangingPunct="1">
        <a:defRPr sz="1600" kern="1200">
          <a:solidFill>
            <a:schemeClr val="tx1"/>
          </a:solidFill>
          <a:latin typeface="+mn-lt"/>
          <a:ea typeface="+mn-ea"/>
          <a:cs typeface="+mn-cs"/>
        </a:defRPr>
      </a:lvl4pPr>
      <a:lvl5pPr marL="1621185" algn="l" defTabSz="810593" rtl="0" eaLnBrk="1" latinLnBrk="0" hangingPunct="1">
        <a:defRPr sz="1600" kern="1200">
          <a:solidFill>
            <a:schemeClr val="tx1"/>
          </a:solidFill>
          <a:latin typeface="+mn-lt"/>
          <a:ea typeface="+mn-ea"/>
          <a:cs typeface="+mn-cs"/>
        </a:defRPr>
      </a:lvl5pPr>
      <a:lvl6pPr marL="2026484" algn="l" defTabSz="810593" rtl="0" eaLnBrk="1" latinLnBrk="0" hangingPunct="1">
        <a:defRPr sz="1600" kern="1200">
          <a:solidFill>
            <a:schemeClr val="tx1"/>
          </a:solidFill>
          <a:latin typeface="+mn-lt"/>
          <a:ea typeface="+mn-ea"/>
          <a:cs typeface="+mn-cs"/>
        </a:defRPr>
      </a:lvl6pPr>
      <a:lvl7pPr marL="2431776" algn="l" defTabSz="810593" rtl="0" eaLnBrk="1" latinLnBrk="0" hangingPunct="1">
        <a:defRPr sz="1600" kern="1200">
          <a:solidFill>
            <a:schemeClr val="tx1"/>
          </a:solidFill>
          <a:latin typeface="+mn-lt"/>
          <a:ea typeface="+mn-ea"/>
          <a:cs typeface="+mn-cs"/>
        </a:defRPr>
      </a:lvl7pPr>
      <a:lvl8pPr marL="2837075" algn="l" defTabSz="810593" rtl="0" eaLnBrk="1" latinLnBrk="0" hangingPunct="1">
        <a:defRPr sz="1600" kern="1200">
          <a:solidFill>
            <a:schemeClr val="tx1"/>
          </a:solidFill>
          <a:latin typeface="+mn-lt"/>
          <a:ea typeface="+mn-ea"/>
          <a:cs typeface="+mn-cs"/>
        </a:defRPr>
      </a:lvl8pPr>
      <a:lvl9pPr marL="3242371" algn="l" defTabSz="810593"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3"/>
            <a:ext cx="8741880" cy="899665"/>
          </a:xfrm>
          <a:prstGeom prst="rect">
            <a:avLst/>
          </a:prstGeom>
        </p:spPr>
        <p:txBody>
          <a:bodyPr vert="horz" wrap="square" lIns="125529" tIns="78456" rIns="125529" bIns="78456"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01930" y="1189178"/>
            <a:ext cx="8740141" cy="1623012"/>
          </a:xfrm>
          <a:prstGeom prst="rect">
            <a:avLst/>
          </a:prstGeom>
        </p:spPr>
        <p:txBody>
          <a:bodyPr vert="horz" wrap="square" lIns="125529" tIns="78456" rIns="125529" bIns="78456"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3646357"/>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 id="2147484246" r:id="rId15"/>
    <p:sldLayoutId id="2147484247" r:id="rId16"/>
    <p:sldLayoutId id="2147484248" r:id="rId17"/>
    <p:sldLayoutId id="2147484249" r:id="rId18"/>
    <p:sldLayoutId id="2147484250" r:id="rId19"/>
    <p:sldLayoutId id="2147484251" r:id="rId20"/>
    <p:sldLayoutId id="2147484252" r:id="rId21"/>
    <p:sldLayoutId id="2147484253" r:id="rId22"/>
    <p:sldLayoutId id="2147484254" r:id="rId23"/>
  </p:sldLayoutIdLst>
  <p:transition>
    <p:fade/>
  </p:transition>
  <p:timing>
    <p:tnLst>
      <p:par>
        <p:cTn id="1" dur="indefinite" restart="never" nodeType="tmRoot"/>
      </p:par>
    </p:tnLst>
  </p:timing>
  <p:txStyles>
    <p:titleStyle>
      <a:lvl1pPr algn="l" defTabSz="666884" rtl="0" eaLnBrk="1" latinLnBrk="0" hangingPunct="1">
        <a:lnSpc>
          <a:spcPct val="90000"/>
        </a:lnSpc>
        <a:spcBef>
          <a:spcPct val="0"/>
        </a:spcBef>
        <a:buNone/>
        <a:defRPr lang="en-US" sz="3833" b="0" kern="1200" cap="none" spc="-7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45164" marR="0" indent="-245164" algn="l" defTabSz="666884" rtl="0" eaLnBrk="1" fontAlgn="auto" latinLnBrk="0" hangingPunct="1">
        <a:lnSpc>
          <a:spcPct val="90000"/>
        </a:lnSpc>
        <a:spcBef>
          <a:spcPct val="20000"/>
        </a:spcBef>
        <a:spcAft>
          <a:spcPts val="0"/>
        </a:spcAft>
        <a:buClrTx/>
        <a:buSzPct val="90000"/>
        <a:buFont typeface="Arial" pitchFamily="34" charset="0"/>
        <a:buChar char="•"/>
        <a:tabLst/>
        <a:defRPr sz="2833" kern="1200" spc="0" baseline="0">
          <a:gradFill>
            <a:gsLst>
              <a:gs pos="1250">
                <a:schemeClr val="tx1"/>
              </a:gs>
              <a:gs pos="100000">
                <a:schemeClr val="tx1"/>
              </a:gs>
            </a:gsLst>
            <a:lin ang="5400000" scaled="0"/>
          </a:gradFill>
          <a:latin typeface="+mj-lt"/>
          <a:ea typeface="+mn-ea"/>
          <a:cs typeface="+mn-cs"/>
        </a:defRPr>
      </a:lvl1pPr>
      <a:lvl2pPr marL="417687" marR="0" indent="-172522"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2pPr>
      <a:lvl3pPr marL="572049"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3pPr>
      <a:lvl4pPr marL="735491"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4pPr>
      <a:lvl5pPr marL="898933"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5pPr>
      <a:lvl6pPr marL="1833930"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6pPr>
      <a:lvl7pPr marL="2167372"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7pPr>
      <a:lvl8pPr marL="2500815"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8pPr>
      <a:lvl9pPr marL="2834257"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9pPr>
    </p:bodyStyle>
    <p:otherStyle>
      <a:defPPr>
        <a:defRPr lang="en-US"/>
      </a:defPPr>
      <a:lvl1pPr marL="0" algn="l" defTabSz="666884" rtl="0" eaLnBrk="1" latinLnBrk="0" hangingPunct="1">
        <a:defRPr sz="1250" kern="1200">
          <a:solidFill>
            <a:schemeClr val="tx1"/>
          </a:solidFill>
          <a:latin typeface="+mn-lt"/>
          <a:ea typeface="+mn-ea"/>
          <a:cs typeface="+mn-cs"/>
        </a:defRPr>
      </a:lvl1pPr>
      <a:lvl2pPr marL="333442" algn="l" defTabSz="666884" rtl="0" eaLnBrk="1" latinLnBrk="0" hangingPunct="1">
        <a:defRPr sz="1250" kern="1200">
          <a:solidFill>
            <a:schemeClr val="tx1"/>
          </a:solidFill>
          <a:latin typeface="+mn-lt"/>
          <a:ea typeface="+mn-ea"/>
          <a:cs typeface="+mn-cs"/>
        </a:defRPr>
      </a:lvl2pPr>
      <a:lvl3pPr marL="666884" algn="l" defTabSz="666884" rtl="0" eaLnBrk="1" latinLnBrk="0" hangingPunct="1">
        <a:defRPr sz="1250" kern="1200">
          <a:solidFill>
            <a:schemeClr val="tx1"/>
          </a:solidFill>
          <a:latin typeface="+mn-lt"/>
          <a:ea typeface="+mn-ea"/>
          <a:cs typeface="+mn-cs"/>
        </a:defRPr>
      </a:lvl3pPr>
      <a:lvl4pPr marL="1000326" algn="l" defTabSz="666884" rtl="0" eaLnBrk="1" latinLnBrk="0" hangingPunct="1">
        <a:defRPr sz="1250" kern="1200">
          <a:solidFill>
            <a:schemeClr val="tx1"/>
          </a:solidFill>
          <a:latin typeface="+mn-lt"/>
          <a:ea typeface="+mn-ea"/>
          <a:cs typeface="+mn-cs"/>
        </a:defRPr>
      </a:lvl4pPr>
      <a:lvl5pPr marL="1333767" algn="l" defTabSz="666884" rtl="0" eaLnBrk="1" latinLnBrk="0" hangingPunct="1">
        <a:defRPr sz="1250" kern="1200">
          <a:solidFill>
            <a:schemeClr val="tx1"/>
          </a:solidFill>
          <a:latin typeface="+mn-lt"/>
          <a:ea typeface="+mn-ea"/>
          <a:cs typeface="+mn-cs"/>
        </a:defRPr>
      </a:lvl5pPr>
      <a:lvl6pPr marL="1667210" algn="l" defTabSz="666884" rtl="0" eaLnBrk="1" latinLnBrk="0" hangingPunct="1">
        <a:defRPr sz="1250" kern="1200">
          <a:solidFill>
            <a:schemeClr val="tx1"/>
          </a:solidFill>
          <a:latin typeface="+mn-lt"/>
          <a:ea typeface="+mn-ea"/>
          <a:cs typeface="+mn-cs"/>
        </a:defRPr>
      </a:lvl6pPr>
      <a:lvl7pPr marL="2000652" algn="l" defTabSz="666884" rtl="0" eaLnBrk="1" latinLnBrk="0" hangingPunct="1">
        <a:defRPr sz="1250" kern="1200">
          <a:solidFill>
            <a:schemeClr val="tx1"/>
          </a:solidFill>
          <a:latin typeface="+mn-lt"/>
          <a:ea typeface="+mn-ea"/>
          <a:cs typeface="+mn-cs"/>
        </a:defRPr>
      </a:lvl7pPr>
      <a:lvl8pPr marL="2334093" algn="l" defTabSz="666884" rtl="0" eaLnBrk="1" latinLnBrk="0" hangingPunct="1">
        <a:defRPr sz="1250" kern="1200">
          <a:solidFill>
            <a:schemeClr val="tx1"/>
          </a:solidFill>
          <a:latin typeface="+mn-lt"/>
          <a:ea typeface="+mn-ea"/>
          <a:cs typeface="+mn-cs"/>
        </a:defRPr>
      </a:lvl8pPr>
      <a:lvl9pPr marL="2667536" algn="l" defTabSz="666884" rtl="0" eaLnBrk="1" latinLnBrk="0" hangingPunct="1">
        <a:defRPr sz="12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696" y="291103"/>
            <a:ext cx="8741880" cy="899665"/>
          </a:xfrm>
          <a:prstGeom prst="rect">
            <a:avLst/>
          </a:prstGeom>
        </p:spPr>
        <p:txBody>
          <a:bodyPr vert="horz" wrap="square" lIns="125529" tIns="78456" rIns="125529" bIns="78456"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01930" y="1189178"/>
            <a:ext cx="8740141" cy="1623012"/>
          </a:xfrm>
          <a:prstGeom prst="rect">
            <a:avLst/>
          </a:prstGeom>
        </p:spPr>
        <p:txBody>
          <a:bodyPr vert="horz" wrap="square" lIns="125529" tIns="78456" rIns="125529" bIns="78456"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58891648"/>
      </p:ext>
    </p:extLst>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 id="2147484268" r:id="rId13"/>
    <p:sldLayoutId id="2147484269" r:id="rId14"/>
    <p:sldLayoutId id="2147484270" r:id="rId15"/>
    <p:sldLayoutId id="2147484271" r:id="rId16"/>
    <p:sldLayoutId id="2147484272" r:id="rId17"/>
    <p:sldLayoutId id="2147484273" r:id="rId18"/>
    <p:sldLayoutId id="2147484274" r:id="rId19"/>
    <p:sldLayoutId id="2147484275" r:id="rId20"/>
    <p:sldLayoutId id="2147484276" r:id="rId21"/>
    <p:sldLayoutId id="2147484277" r:id="rId22"/>
    <p:sldLayoutId id="2147484278" r:id="rId23"/>
  </p:sldLayoutIdLst>
  <p:transition>
    <p:fade/>
  </p:transition>
  <p:timing>
    <p:tnLst>
      <p:par>
        <p:cTn id="1" dur="indefinite" restart="never" nodeType="tmRoot"/>
      </p:par>
    </p:tnLst>
  </p:timing>
  <p:txStyles>
    <p:titleStyle>
      <a:lvl1pPr algn="l" defTabSz="666884" rtl="0" eaLnBrk="1" latinLnBrk="0" hangingPunct="1">
        <a:lnSpc>
          <a:spcPct val="90000"/>
        </a:lnSpc>
        <a:spcBef>
          <a:spcPct val="0"/>
        </a:spcBef>
        <a:buNone/>
        <a:defRPr lang="en-US" sz="3833" b="0" kern="1200" cap="none" spc="-7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45164" marR="0" indent="-245164" algn="l" defTabSz="666884" rtl="0" eaLnBrk="1" fontAlgn="auto" latinLnBrk="0" hangingPunct="1">
        <a:lnSpc>
          <a:spcPct val="90000"/>
        </a:lnSpc>
        <a:spcBef>
          <a:spcPct val="20000"/>
        </a:spcBef>
        <a:spcAft>
          <a:spcPts val="0"/>
        </a:spcAft>
        <a:buClrTx/>
        <a:buSzPct val="90000"/>
        <a:buFont typeface="Arial" pitchFamily="34" charset="0"/>
        <a:buChar char="•"/>
        <a:tabLst/>
        <a:defRPr sz="2833" kern="1200" spc="0" baseline="0">
          <a:gradFill>
            <a:gsLst>
              <a:gs pos="1250">
                <a:schemeClr val="tx1"/>
              </a:gs>
              <a:gs pos="100000">
                <a:schemeClr val="tx1"/>
              </a:gs>
            </a:gsLst>
            <a:lin ang="5400000" scaled="0"/>
          </a:gradFill>
          <a:latin typeface="+mj-lt"/>
          <a:ea typeface="+mn-ea"/>
          <a:cs typeface="+mn-cs"/>
        </a:defRPr>
      </a:lvl1pPr>
      <a:lvl2pPr marL="417687" marR="0" indent="-172522"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2pPr>
      <a:lvl3pPr marL="572049"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750" kern="1200" spc="0" baseline="0">
          <a:gradFill>
            <a:gsLst>
              <a:gs pos="1250">
                <a:schemeClr val="tx1"/>
              </a:gs>
              <a:gs pos="100000">
                <a:schemeClr val="tx1"/>
              </a:gs>
            </a:gsLst>
            <a:lin ang="5400000" scaled="0"/>
          </a:gradFill>
          <a:latin typeface="+mn-lt"/>
          <a:ea typeface="+mn-ea"/>
          <a:cs typeface="+mn-cs"/>
        </a:defRPr>
      </a:lvl3pPr>
      <a:lvl4pPr marL="735491"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4pPr>
      <a:lvl5pPr marL="898933" marR="0" indent="-163443" algn="l" defTabSz="666884" rtl="0" eaLnBrk="1" fontAlgn="auto" latinLnBrk="0" hangingPunct="1">
        <a:lnSpc>
          <a:spcPct val="90000"/>
        </a:lnSpc>
        <a:spcBef>
          <a:spcPct val="20000"/>
        </a:spcBef>
        <a:spcAft>
          <a:spcPts val="0"/>
        </a:spcAft>
        <a:buClrTx/>
        <a:buSzPct val="90000"/>
        <a:buFont typeface="Arial" pitchFamily="34" charset="0"/>
        <a:buChar char="•"/>
        <a:tabLst/>
        <a:defRPr sz="1417" kern="1200" spc="0" baseline="0">
          <a:gradFill>
            <a:gsLst>
              <a:gs pos="1250">
                <a:schemeClr val="tx1"/>
              </a:gs>
              <a:gs pos="100000">
                <a:schemeClr val="tx1"/>
              </a:gs>
            </a:gsLst>
            <a:lin ang="5400000" scaled="0"/>
          </a:gradFill>
          <a:latin typeface="+mn-lt"/>
          <a:ea typeface="+mn-ea"/>
          <a:cs typeface="+mn-cs"/>
        </a:defRPr>
      </a:lvl5pPr>
      <a:lvl6pPr marL="1833930"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6pPr>
      <a:lvl7pPr marL="2167372"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7pPr>
      <a:lvl8pPr marL="2500815"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8pPr>
      <a:lvl9pPr marL="2834257" indent="-166722" algn="l" defTabSz="666884" rtl="0" eaLnBrk="1" latinLnBrk="0" hangingPunct="1">
        <a:spcBef>
          <a:spcPct val="20000"/>
        </a:spcBef>
        <a:buFont typeface="Arial" pitchFamily="34" charset="0"/>
        <a:buChar char="•"/>
        <a:defRPr sz="1417" kern="1200">
          <a:solidFill>
            <a:schemeClr val="tx1"/>
          </a:solidFill>
          <a:latin typeface="+mn-lt"/>
          <a:ea typeface="+mn-ea"/>
          <a:cs typeface="+mn-cs"/>
        </a:defRPr>
      </a:lvl9pPr>
    </p:bodyStyle>
    <p:otherStyle>
      <a:defPPr>
        <a:defRPr lang="en-US"/>
      </a:defPPr>
      <a:lvl1pPr marL="0" algn="l" defTabSz="666884" rtl="0" eaLnBrk="1" latinLnBrk="0" hangingPunct="1">
        <a:defRPr sz="1250" kern="1200">
          <a:solidFill>
            <a:schemeClr val="tx1"/>
          </a:solidFill>
          <a:latin typeface="+mn-lt"/>
          <a:ea typeface="+mn-ea"/>
          <a:cs typeface="+mn-cs"/>
        </a:defRPr>
      </a:lvl1pPr>
      <a:lvl2pPr marL="333442" algn="l" defTabSz="666884" rtl="0" eaLnBrk="1" latinLnBrk="0" hangingPunct="1">
        <a:defRPr sz="1250" kern="1200">
          <a:solidFill>
            <a:schemeClr val="tx1"/>
          </a:solidFill>
          <a:latin typeface="+mn-lt"/>
          <a:ea typeface="+mn-ea"/>
          <a:cs typeface="+mn-cs"/>
        </a:defRPr>
      </a:lvl2pPr>
      <a:lvl3pPr marL="666884" algn="l" defTabSz="666884" rtl="0" eaLnBrk="1" latinLnBrk="0" hangingPunct="1">
        <a:defRPr sz="1250" kern="1200">
          <a:solidFill>
            <a:schemeClr val="tx1"/>
          </a:solidFill>
          <a:latin typeface="+mn-lt"/>
          <a:ea typeface="+mn-ea"/>
          <a:cs typeface="+mn-cs"/>
        </a:defRPr>
      </a:lvl3pPr>
      <a:lvl4pPr marL="1000326" algn="l" defTabSz="666884" rtl="0" eaLnBrk="1" latinLnBrk="0" hangingPunct="1">
        <a:defRPr sz="1250" kern="1200">
          <a:solidFill>
            <a:schemeClr val="tx1"/>
          </a:solidFill>
          <a:latin typeface="+mn-lt"/>
          <a:ea typeface="+mn-ea"/>
          <a:cs typeface="+mn-cs"/>
        </a:defRPr>
      </a:lvl4pPr>
      <a:lvl5pPr marL="1333767" algn="l" defTabSz="666884" rtl="0" eaLnBrk="1" latinLnBrk="0" hangingPunct="1">
        <a:defRPr sz="1250" kern="1200">
          <a:solidFill>
            <a:schemeClr val="tx1"/>
          </a:solidFill>
          <a:latin typeface="+mn-lt"/>
          <a:ea typeface="+mn-ea"/>
          <a:cs typeface="+mn-cs"/>
        </a:defRPr>
      </a:lvl5pPr>
      <a:lvl6pPr marL="1667210" algn="l" defTabSz="666884" rtl="0" eaLnBrk="1" latinLnBrk="0" hangingPunct="1">
        <a:defRPr sz="1250" kern="1200">
          <a:solidFill>
            <a:schemeClr val="tx1"/>
          </a:solidFill>
          <a:latin typeface="+mn-lt"/>
          <a:ea typeface="+mn-ea"/>
          <a:cs typeface="+mn-cs"/>
        </a:defRPr>
      </a:lvl6pPr>
      <a:lvl7pPr marL="2000652" algn="l" defTabSz="666884" rtl="0" eaLnBrk="1" latinLnBrk="0" hangingPunct="1">
        <a:defRPr sz="1250" kern="1200">
          <a:solidFill>
            <a:schemeClr val="tx1"/>
          </a:solidFill>
          <a:latin typeface="+mn-lt"/>
          <a:ea typeface="+mn-ea"/>
          <a:cs typeface="+mn-cs"/>
        </a:defRPr>
      </a:lvl7pPr>
      <a:lvl8pPr marL="2334093" algn="l" defTabSz="666884" rtl="0" eaLnBrk="1" latinLnBrk="0" hangingPunct="1">
        <a:defRPr sz="1250" kern="1200">
          <a:solidFill>
            <a:schemeClr val="tx1"/>
          </a:solidFill>
          <a:latin typeface="+mn-lt"/>
          <a:ea typeface="+mn-ea"/>
          <a:cs typeface="+mn-cs"/>
        </a:defRPr>
      </a:lvl8pPr>
      <a:lvl9pPr marL="2667536" algn="l" defTabSz="666884" rtl="0" eaLnBrk="1" latinLnBrk="0" hangingPunct="1">
        <a:defRPr sz="12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0.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9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96.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0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62.xml"/><Relationship Id="rId5" Type="http://schemas.openxmlformats.org/officeDocument/2006/relationships/image" Target="../media/image45.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png"/><Relationship Id="rId7" Type="http://schemas.openxmlformats.org/officeDocument/2006/relationships/image" Target="../media/image52.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1.jpg"/><Relationship Id="rId5" Type="http://schemas.openxmlformats.org/officeDocument/2006/relationships/image" Target="../media/image50.jp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jp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04.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hdphoto" Target="../media/hdphoto2.wdp"/><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27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279.xml"/><Relationship Id="rId6" Type="http://schemas.openxmlformats.org/officeDocument/2006/relationships/image" Target="../media/image68.png"/><Relationship Id="rId5" Type="http://schemas.openxmlformats.org/officeDocument/2006/relationships/image" Target="../media/image70.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cid:image004.png@01D13642.74204B70" TargetMode="External"/><Relationship Id="rId2" Type="http://schemas.openxmlformats.org/officeDocument/2006/relationships/image" Target="../media/image71.png"/><Relationship Id="rId1" Type="http://schemas.openxmlformats.org/officeDocument/2006/relationships/slideLayout" Target="../slideLayouts/slideLayout80.xml"/><Relationship Id="rId6" Type="http://schemas.openxmlformats.org/officeDocument/2006/relationships/hyperlink" Target="http://image-net.org/challenges/LSVRC/2015/results" TargetMode="External"/><Relationship Id="rId5" Type="http://schemas.openxmlformats.org/officeDocument/2006/relationships/image" Target="cid:image005.png@01D13642.74204B70" TargetMode="Externa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3.xml"/></Relationships>
</file>

<file path=ppt/slides/_rels/slide29.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690.png"/><Relationship Id="rId1" Type="http://schemas.openxmlformats.org/officeDocument/2006/relationships/slideLayout" Target="../slideLayouts/slideLayout195.xml"/><Relationship Id="rId4" Type="http://schemas.openxmlformats.org/officeDocument/2006/relationships/image" Target="../media/image710.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image" Target="../media/image700.png"/><Relationship Id="rId7" Type="http://schemas.openxmlformats.org/officeDocument/2006/relationships/image" Target="../media/image740.png"/><Relationship Id="rId2" Type="http://schemas.openxmlformats.org/officeDocument/2006/relationships/image" Target="../media/image690.png"/><Relationship Id="rId1" Type="http://schemas.openxmlformats.org/officeDocument/2006/relationships/slideLayout" Target="../slideLayouts/slideLayout217.xml"/><Relationship Id="rId6" Type="http://schemas.openxmlformats.org/officeDocument/2006/relationships/image" Target="../media/image730.png"/><Relationship Id="rId5" Type="http://schemas.openxmlformats.org/officeDocument/2006/relationships/image" Target="../media/image720.png"/><Relationship Id="rId4" Type="http://schemas.openxmlformats.org/officeDocument/2006/relationships/image" Target="../media/image710.png"/></Relationships>
</file>

<file path=ppt/slides/_rels/slide31.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image" Target="../media/image760.png"/><Relationship Id="rId1" Type="http://schemas.openxmlformats.org/officeDocument/2006/relationships/slideLayout" Target="../slideLayouts/slideLayout341.xml"/><Relationship Id="rId4" Type="http://schemas.openxmlformats.org/officeDocument/2006/relationships/image" Target="../media/image78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8.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143.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3.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43.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143.xml"/></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4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60.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0.xm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Deep_learning#cite_note-BENGIODEEP-2" TargetMode="External"/><Relationship Id="rId3" Type="http://schemas.openxmlformats.org/officeDocument/2006/relationships/image" Target="../media/image21.png"/><Relationship Id="rId7" Type="http://schemas.openxmlformats.org/officeDocument/2006/relationships/hyperlink" Target="https://en.wikipedia.org/wiki/Deep_learning#cite_note-BOOK2014-1" TargetMode="External"/><Relationship Id="rId2" Type="http://schemas.openxmlformats.org/officeDocument/2006/relationships/image" Target="../media/image20.png"/><Relationship Id="rId1" Type="http://schemas.openxmlformats.org/officeDocument/2006/relationships/slideLayout" Target="../slideLayouts/slideLayout80.xml"/><Relationship Id="rId6" Type="http://schemas.openxmlformats.org/officeDocument/2006/relationships/hyperlink" Target="https://en.wikipedia.org/wiki/Linear_transformation" TargetMode="External"/><Relationship Id="rId5" Type="http://schemas.openxmlformats.org/officeDocument/2006/relationships/hyperlink" Target="https://en.wikipedia.org/wiki/Algorithm" TargetMode="External"/><Relationship Id="rId10" Type="http://schemas.openxmlformats.org/officeDocument/2006/relationships/hyperlink" Target="https://en.wikipedia.org/wiki/Deep_learning#cite_note-SCHIDHUB-4" TargetMode="External"/><Relationship Id="rId4" Type="http://schemas.openxmlformats.org/officeDocument/2006/relationships/hyperlink" Target="https://en.wikipedia.org/wiki/Machine_learning" TargetMode="External"/><Relationship Id="rId9" Type="http://schemas.openxmlformats.org/officeDocument/2006/relationships/hyperlink" Target="https://en.wikipedia.org/wiki/Deep_learning#cite_note-BENGIO2012-3"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0.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50.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0.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80.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55" y="-33635"/>
            <a:ext cx="9194945" cy="3048000"/>
          </a:xfrm>
        </p:spPr>
        <p:txBody>
          <a:bodyPr>
            <a:noAutofit/>
          </a:bodyPr>
          <a:lstStyle/>
          <a:p>
            <a:r>
              <a:rPr lang="en-US" dirty="0" smtClean="0">
                <a:effectLst/>
              </a:rPr>
              <a:t/>
            </a:r>
            <a:br>
              <a:rPr lang="en-US" dirty="0" smtClean="0">
                <a:effectLst/>
              </a:rPr>
            </a:br>
            <a:r>
              <a:rPr lang="en-US" dirty="0">
                <a:effectLst/>
              </a:rPr>
              <a:t/>
            </a:r>
            <a:br>
              <a:rPr lang="en-US" dirty="0">
                <a:effectLst/>
              </a:rPr>
            </a:br>
            <a:r>
              <a:rPr lang="en-US" dirty="0"/>
              <a:t/>
            </a:r>
            <a:br>
              <a:rPr lang="en-US" dirty="0"/>
            </a:br>
            <a:r>
              <a:rPr lang="en-US" dirty="0" smtClean="0"/>
              <a:t/>
            </a:r>
            <a:br>
              <a:rPr lang="en-US" dirty="0" smtClean="0"/>
            </a:br>
            <a:r>
              <a:rPr lang="en-US" sz="4400" dirty="0"/>
              <a:t/>
            </a:r>
            <a:br>
              <a:rPr lang="en-US" sz="4400" dirty="0"/>
            </a:br>
            <a:r>
              <a:rPr lang="en-US" sz="4000" b="1" dirty="0" smtClean="0">
                <a:solidFill>
                  <a:schemeClr val="tx2"/>
                </a:solidFill>
                <a:latin typeface="Arial Black" pitchFamily="34" charset="0"/>
              </a:rPr>
              <a:t>Deep Learning: </a:t>
            </a:r>
            <a:r>
              <a:rPr lang="en-US" sz="3200" b="1" dirty="0" smtClean="0">
                <a:solidFill>
                  <a:schemeClr val="tx2"/>
                </a:solidFill>
                <a:latin typeface="Arial Black" pitchFamily="34" charset="0"/>
              </a:rPr>
              <a:t/>
            </a:r>
            <a:br>
              <a:rPr lang="en-US" sz="3200" b="1" dirty="0" smtClean="0">
                <a:solidFill>
                  <a:schemeClr val="tx2"/>
                </a:solidFill>
                <a:latin typeface="Arial Black" pitchFamily="34" charset="0"/>
              </a:rPr>
            </a:br>
            <a:r>
              <a:rPr lang="en-US" sz="3200" b="1" dirty="0" smtClean="0">
                <a:solidFill>
                  <a:schemeClr val="tx2"/>
                </a:solidFill>
                <a:latin typeface="Arial Black" pitchFamily="34" charset="0"/>
              </a:rPr>
              <a:t>Propelling Recent Rapid Advances in AI</a:t>
            </a:r>
            <a:r>
              <a:rPr lang="en-US" sz="3200" b="1" dirty="0">
                <a:solidFill>
                  <a:schemeClr val="tx2"/>
                </a:solidFill>
                <a:latin typeface="Arial Black" pitchFamily="34" charset="0"/>
              </a:rPr>
              <a:t/>
            </a:r>
            <a:br>
              <a:rPr lang="en-US" sz="3200" b="1" dirty="0">
                <a:solidFill>
                  <a:schemeClr val="tx2"/>
                </a:solidFill>
                <a:latin typeface="Arial Black" pitchFamily="34" charset="0"/>
              </a:rPr>
            </a:br>
            <a:r>
              <a:rPr lang="en-US" sz="3200" b="1" dirty="0" smtClean="0">
                <a:solidFill>
                  <a:schemeClr val="tx2"/>
                </a:solidFill>
                <a:latin typeface="Arial Black" pitchFamily="34" charset="0"/>
              </a:rPr>
              <a:t/>
            </a:r>
            <a:br>
              <a:rPr lang="en-US" sz="3200" b="1" dirty="0" smtClean="0">
                <a:solidFill>
                  <a:schemeClr val="tx2"/>
                </a:solidFill>
                <a:latin typeface="Arial Black" pitchFamily="34" charset="0"/>
              </a:rPr>
            </a:br>
            <a:r>
              <a:rPr lang="en-US" sz="3200" b="1" dirty="0">
                <a:solidFill>
                  <a:schemeClr val="tx2"/>
                </a:solidFill>
                <a:latin typeface="Arial Black" pitchFamily="34" charset="0"/>
              </a:rPr>
              <a:t/>
            </a:r>
            <a:br>
              <a:rPr lang="en-US" sz="3200" b="1" dirty="0">
                <a:solidFill>
                  <a:schemeClr val="tx2"/>
                </a:solidFill>
                <a:latin typeface="Arial Black" pitchFamily="34" charset="0"/>
              </a:rPr>
            </a:br>
            <a:r>
              <a:rPr lang="en-US" dirty="0" smtClean="0">
                <a:effectLst/>
              </a:rPr>
              <a:t/>
            </a:r>
            <a:br>
              <a:rPr lang="en-US" dirty="0" smtClean="0">
                <a:effectLst/>
              </a:rPr>
            </a:br>
            <a:r>
              <a:rPr lang="en-US" dirty="0">
                <a:effectLst/>
              </a:rPr>
              <a:t/>
            </a:r>
            <a:br>
              <a:rPr lang="en-US" dirty="0">
                <a:effectLst/>
              </a:rPr>
            </a:br>
            <a:endParaRPr lang="en-US" sz="2400" dirty="0"/>
          </a:p>
        </p:txBody>
      </p:sp>
      <p:sp>
        <p:nvSpPr>
          <p:cNvPr id="3" name="Subtitle 2"/>
          <p:cNvSpPr>
            <a:spLocks noGrp="1"/>
          </p:cNvSpPr>
          <p:nvPr>
            <p:ph type="subTitle" idx="1"/>
          </p:nvPr>
        </p:nvSpPr>
        <p:spPr>
          <a:xfrm>
            <a:off x="702878" y="3014365"/>
            <a:ext cx="8263467" cy="3115733"/>
          </a:xfrm>
        </p:spPr>
        <p:txBody>
          <a:bodyPr>
            <a:normAutofit/>
          </a:bodyPr>
          <a:lstStyle/>
          <a:p>
            <a:pPr>
              <a:spcAft>
                <a:spcPts val="533"/>
              </a:spcAft>
            </a:pPr>
            <a:r>
              <a:rPr lang="en-US" sz="3556" b="1" dirty="0">
                <a:solidFill>
                  <a:srgbClr val="0070C0"/>
                </a:solidFill>
              </a:rPr>
              <a:t>Li Deng </a:t>
            </a:r>
          </a:p>
          <a:p>
            <a:pPr>
              <a:spcAft>
                <a:spcPts val="533"/>
              </a:spcAft>
            </a:pPr>
            <a:r>
              <a:rPr lang="en-US" sz="2489" i="1" dirty="0">
                <a:solidFill>
                  <a:srgbClr val="0070C0"/>
                </a:solidFill>
              </a:rPr>
              <a:t>Deep </a:t>
            </a:r>
            <a:r>
              <a:rPr lang="en-US" sz="2489" i="1" dirty="0" smtClean="0">
                <a:solidFill>
                  <a:srgbClr val="0070C0"/>
                </a:solidFill>
              </a:rPr>
              <a:t>Learning Technology Center (DLTC)</a:t>
            </a:r>
          </a:p>
          <a:p>
            <a:pPr>
              <a:spcAft>
                <a:spcPts val="533"/>
              </a:spcAft>
            </a:pPr>
            <a:r>
              <a:rPr lang="en-US" sz="2489" i="1" dirty="0" smtClean="0">
                <a:solidFill>
                  <a:srgbClr val="0070C0"/>
                </a:solidFill>
              </a:rPr>
              <a:t>Microsoft Research </a:t>
            </a:r>
            <a:endParaRPr lang="en-US" sz="2489" i="1" dirty="0">
              <a:solidFill>
                <a:srgbClr val="0070C0"/>
              </a:solidFill>
            </a:endParaRPr>
          </a:p>
        </p:txBody>
      </p:sp>
      <p:sp>
        <p:nvSpPr>
          <p:cNvPr id="5" name="TextBox 4"/>
          <p:cNvSpPr txBox="1"/>
          <p:nvPr/>
        </p:nvSpPr>
        <p:spPr>
          <a:xfrm>
            <a:off x="-101455" y="6089085"/>
            <a:ext cx="9067800" cy="646331"/>
          </a:xfrm>
          <a:prstGeom prst="rect">
            <a:avLst/>
          </a:prstGeom>
          <a:noFill/>
        </p:spPr>
        <p:txBody>
          <a:bodyPr wrap="square" rtlCol="0">
            <a:spAutoFit/>
          </a:bodyPr>
          <a:lstStyle/>
          <a:p>
            <a:pPr algn="ctr" defTabSz="666884"/>
            <a:r>
              <a:rPr lang="en-US" dirty="0" smtClean="0">
                <a:solidFill>
                  <a:prstClr val="black"/>
                </a:solidFill>
              </a:rPr>
              <a:t>Thanks go to many colleagues at DLTC/MSR, collaborating universities, </a:t>
            </a:r>
          </a:p>
          <a:p>
            <a:pPr algn="ctr" defTabSz="666884"/>
            <a:r>
              <a:rPr lang="en-US" dirty="0" smtClean="0">
                <a:solidFill>
                  <a:prstClr val="black"/>
                </a:solidFill>
              </a:rPr>
              <a:t>and at Microsoft’s engineering groups </a:t>
            </a:r>
            <a:endParaRPr lang="en-US" dirty="0">
              <a:solidFill>
                <a:prstClr val="black"/>
              </a:solidFill>
            </a:endParaRPr>
          </a:p>
        </p:txBody>
      </p:sp>
      <p:sp>
        <p:nvSpPr>
          <p:cNvPr id="4" name="TextBox 3"/>
          <p:cNvSpPr txBox="1"/>
          <p:nvPr/>
        </p:nvSpPr>
        <p:spPr>
          <a:xfrm>
            <a:off x="3791817" y="4715389"/>
            <a:ext cx="2085588" cy="369332"/>
          </a:xfrm>
          <a:prstGeom prst="rect">
            <a:avLst/>
          </a:prstGeom>
          <a:noFill/>
        </p:spPr>
        <p:txBody>
          <a:bodyPr wrap="square" rtlCol="0">
            <a:spAutoFit/>
          </a:bodyPr>
          <a:lstStyle/>
          <a:p>
            <a:r>
              <a:rPr lang="en-US" i="1" dirty="0" smtClean="0">
                <a:solidFill>
                  <a:srgbClr val="0070C0"/>
                </a:solidFill>
              </a:rPr>
              <a:t>Redmond, WA. USA</a:t>
            </a:r>
            <a:endParaRPr lang="en-US" dirty="0"/>
          </a:p>
        </p:txBody>
      </p:sp>
      <p:sp>
        <p:nvSpPr>
          <p:cNvPr id="6" name="TextBox 7"/>
          <p:cNvSpPr txBox="1"/>
          <p:nvPr/>
        </p:nvSpPr>
        <p:spPr>
          <a:xfrm>
            <a:off x="2923863" y="5202714"/>
            <a:ext cx="4454361" cy="369332"/>
          </a:xfrm>
          <a:prstGeom prst="rect">
            <a:avLst/>
          </a:prstGeom>
          <a:noFill/>
        </p:spPr>
        <p:txBody>
          <a:bodyPr wrap="none" rtlCol="0">
            <a:spAutoFit/>
          </a:bodyPr>
          <a:lstStyle/>
          <a:p>
            <a:r>
              <a:rPr lang="en-US" dirty="0" smtClean="0"/>
              <a:t>Plenary at IEEE-</a:t>
            </a:r>
            <a:r>
              <a:rPr lang="en-US" dirty="0" err="1" smtClean="0"/>
              <a:t>GlobalSIP</a:t>
            </a:r>
            <a:r>
              <a:rPr lang="en-US" dirty="0" smtClean="0"/>
              <a:t>, December 16, 2015</a:t>
            </a:r>
            <a:endParaRPr lang="en-US" dirty="0"/>
          </a:p>
        </p:txBody>
      </p:sp>
    </p:spTree>
    <p:extLst>
      <p:ext uri="{BB962C8B-B14F-4D97-AF65-F5344CB8AC3E}">
        <p14:creationId xmlns:p14="http://schemas.microsoft.com/office/powerpoint/2010/main" val="2331411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22699"/>
            <a:ext cx="6629400" cy="762000"/>
          </a:xfrm>
        </p:spPr>
        <p:txBody>
          <a:bodyPr/>
          <a:lstStyle/>
          <a:p>
            <a:r>
              <a:rPr lang="en-US" dirty="0" smtClean="0"/>
              <a:t>In Academic World</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10</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4276344" y="3238745"/>
            <a:ext cx="4876801" cy="4416693"/>
          </a:xfrm>
          <a:prstGeom prst="rect">
            <a:avLst/>
          </a:prstGeom>
        </p:spPr>
      </p:pic>
      <p:pic>
        <p:nvPicPr>
          <p:cNvPr id="7" name="Picture 6"/>
          <p:cNvPicPr>
            <a:picLocks noChangeAspect="1"/>
          </p:cNvPicPr>
          <p:nvPr/>
        </p:nvPicPr>
        <p:blipFill>
          <a:blip r:embed="rId3"/>
          <a:stretch>
            <a:fillRect/>
          </a:stretch>
        </p:blipFill>
        <p:spPr>
          <a:xfrm>
            <a:off x="0" y="609600"/>
            <a:ext cx="4653060" cy="841874"/>
          </a:xfrm>
          <a:prstGeom prst="rect">
            <a:avLst/>
          </a:prstGeom>
        </p:spPr>
      </p:pic>
      <p:pic>
        <p:nvPicPr>
          <p:cNvPr id="8" name="Picture 7"/>
          <p:cNvPicPr>
            <a:picLocks noChangeAspect="1"/>
          </p:cNvPicPr>
          <p:nvPr/>
        </p:nvPicPr>
        <p:blipFill>
          <a:blip r:embed="rId4"/>
          <a:stretch>
            <a:fillRect/>
          </a:stretch>
        </p:blipFill>
        <p:spPr>
          <a:xfrm>
            <a:off x="132392" y="1451474"/>
            <a:ext cx="5391150" cy="1781175"/>
          </a:xfrm>
          <a:prstGeom prst="rect">
            <a:avLst/>
          </a:prstGeom>
        </p:spPr>
      </p:pic>
      <p:pic>
        <p:nvPicPr>
          <p:cNvPr id="5" name="Content Placeholder 4"/>
          <p:cNvPicPr>
            <a:picLocks noGrp="1" noChangeAspect="1"/>
          </p:cNvPicPr>
          <p:nvPr>
            <p:ph idx="1"/>
          </p:nvPr>
        </p:nvPicPr>
        <p:blipFill>
          <a:blip r:embed="rId5"/>
          <a:stretch>
            <a:fillRect/>
          </a:stretch>
        </p:blipFill>
        <p:spPr>
          <a:xfrm>
            <a:off x="4419600" y="0"/>
            <a:ext cx="4724401" cy="3232649"/>
          </a:xfrm>
          <a:prstGeom prst="rect">
            <a:avLst/>
          </a:prstGeom>
        </p:spPr>
      </p:pic>
      <p:sp>
        <p:nvSpPr>
          <p:cNvPr id="3" name="Rectangle 2"/>
          <p:cNvSpPr/>
          <p:nvPr/>
        </p:nvSpPr>
        <p:spPr>
          <a:xfrm>
            <a:off x="-228600" y="3733800"/>
            <a:ext cx="3967832" cy="1200329"/>
          </a:xfrm>
          <a:prstGeom prst="rect">
            <a:avLst/>
          </a:prstGeom>
        </p:spPr>
        <p:txBody>
          <a:bodyPr wrap="square">
            <a:spAutoFit/>
          </a:bodyPr>
          <a:lstStyle/>
          <a:p>
            <a:pPr algn="ctr"/>
            <a:r>
              <a:rPr lang="en-US" b="1" dirty="0" smtClean="0">
                <a:solidFill>
                  <a:srgbClr val="333333"/>
                </a:solidFill>
                <a:latin typeface="arial" panose="020B0604020202020204" pitchFamily="34" charset="0"/>
              </a:rPr>
              <a:t>“This </a:t>
            </a:r>
            <a:r>
              <a:rPr lang="en-US" b="1" dirty="0">
                <a:solidFill>
                  <a:srgbClr val="333333"/>
                </a:solidFill>
                <a:latin typeface="arial" panose="020B0604020202020204" pitchFamily="34" charset="0"/>
              </a:rPr>
              <a:t>joint paper from the major speech recognition </a:t>
            </a:r>
            <a:r>
              <a:rPr lang="en-US" b="1" dirty="0" smtClean="0">
                <a:solidFill>
                  <a:srgbClr val="333333"/>
                </a:solidFill>
                <a:latin typeface="arial" panose="020B0604020202020204" pitchFamily="34" charset="0"/>
              </a:rPr>
              <a:t>laboratories was </a:t>
            </a:r>
            <a:r>
              <a:rPr lang="en-US" b="1" dirty="0">
                <a:solidFill>
                  <a:srgbClr val="333333"/>
                </a:solidFill>
                <a:latin typeface="arial" panose="020B0604020202020204" pitchFamily="34" charset="0"/>
              </a:rPr>
              <a:t>the first major industrial application of deep learning</a:t>
            </a:r>
            <a:r>
              <a:rPr lang="en-US" b="1" dirty="0" smtClean="0">
                <a:solidFill>
                  <a:srgbClr val="333333"/>
                </a:solidFill>
                <a:latin typeface="arial" panose="020B0604020202020204" pitchFamily="34" charset="0"/>
              </a:rPr>
              <a:t>.”</a:t>
            </a:r>
            <a:endParaRPr lang="en-US" dirty="0"/>
          </a:p>
        </p:txBody>
      </p:sp>
    </p:spTree>
    <p:extLst>
      <p:ext uri="{BB962C8B-B14F-4D97-AF65-F5344CB8AC3E}">
        <p14:creationId xmlns:p14="http://schemas.microsoft.com/office/powerpoint/2010/main" val="27040929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ED59D8C3-5FF2-444D-9CAE-365A249DD68E}" type="slidenum">
              <a:rPr lang="en-US" smtClean="0"/>
              <a:pPr>
                <a:defRPr/>
              </a:pPr>
              <a:t>11</a:t>
            </a:fld>
            <a:endParaRPr lang="en-US"/>
          </a:p>
        </p:txBody>
      </p:sp>
      <p:pic>
        <p:nvPicPr>
          <p:cNvPr id="5" name="Picture 4"/>
          <p:cNvPicPr>
            <a:picLocks noChangeAspect="1"/>
          </p:cNvPicPr>
          <p:nvPr/>
        </p:nvPicPr>
        <p:blipFill>
          <a:blip r:embed="rId2"/>
          <a:stretch>
            <a:fillRect/>
          </a:stretch>
        </p:blipFill>
        <p:spPr>
          <a:xfrm>
            <a:off x="-150762" y="941388"/>
            <a:ext cx="9294762" cy="4011612"/>
          </a:xfrm>
          <a:prstGeom prst="rect">
            <a:avLst/>
          </a:prstGeom>
        </p:spPr>
      </p:pic>
      <p:pic>
        <p:nvPicPr>
          <p:cNvPr id="6" name="Picture 5"/>
          <p:cNvPicPr>
            <a:picLocks noChangeAspect="1"/>
          </p:cNvPicPr>
          <p:nvPr/>
        </p:nvPicPr>
        <p:blipFill>
          <a:blip r:embed="rId3"/>
          <a:stretch>
            <a:fillRect/>
          </a:stretch>
        </p:blipFill>
        <p:spPr>
          <a:xfrm>
            <a:off x="10886" y="365125"/>
            <a:ext cx="4533900" cy="619125"/>
          </a:xfrm>
          <a:prstGeom prst="rect">
            <a:avLst/>
          </a:prstGeom>
        </p:spPr>
      </p:pic>
    </p:spTree>
    <p:extLst>
      <p:ext uri="{BB962C8B-B14F-4D97-AF65-F5344CB8AC3E}">
        <p14:creationId xmlns:p14="http://schemas.microsoft.com/office/powerpoint/2010/main" val="2576320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293"/>
            <a:ext cx="8229600" cy="1143000"/>
          </a:xfrm>
        </p:spPr>
        <p:txBody>
          <a:bodyPr>
            <a:normAutofit/>
          </a:bodyPr>
          <a:lstStyle/>
          <a:p>
            <a:r>
              <a:rPr lang="en-US" sz="4800" b="1" dirty="0" smtClean="0">
                <a:solidFill>
                  <a:srgbClr val="0070C0"/>
                </a:solidFill>
              </a:rPr>
              <a:t>Outline</a:t>
            </a:r>
            <a:endParaRPr lang="en-US" sz="4800" b="1" dirty="0">
              <a:solidFill>
                <a:srgbClr val="0070C0"/>
              </a:solidFill>
            </a:endParaRPr>
          </a:p>
        </p:txBody>
      </p:sp>
      <p:sp>
        <p:nvSpPr>
          <p:cNvPr id="3" name="Content Placeholder 2"/>
          <p:cNvSpPr>
            <a:spLocks noGrp="1"/>
          </p:cNvSpPr>
          <p:nvPr>
            <p:ph idx="1"/>
          </p:nvPr>
        </p:nvSpPr>
        <p:spPr>
          <a:xfrm>
            <a:off x="0" y="1755774"/>
            <a:ext cx="9753600" cy="5102226"/>
          </a:xfrm>
        </p:spPr>
        <p:txBody>
          <a:bodyPr>
            <a:normAutofit/>
          </a:bodyPr>
          <a:lstStyle/>
          <a:p>
            <a:r>
              <a:rPr lang="en-US" sz="3000" dirty="0" smtClean="0"/>
              <a:t>Deep </a:t>
            </a:r>
            <a:r>
              <a:rPr lang="en-US" sz="3000" dirty="0"/>
              <a:t>l</a:t>
            </a:r>
            <a:r>
              <a:rPr lang="en-US" sz="3000" dirty="0" smtClean="0"/>
              <a:t>earning rising in industry:</a:t>
            </a:r>
          </a:p>
          <a:p>
            <a:pPr marL="0" indent="0">
              <a:buNone/>
            </a:pPr>
            <a:r>
              <a:rPr lang="en-US" sz="3000" dirty="0">
                <a:solidFill>
                  <a:srgbClr val="0070C0"/>
                </a:solidFill>
              </a:rPr>
              <a:t> </a:t>
            </a:r>
            <a:r>
              <a:rPr lang="en-US" sz="3000" dirty="0" smtClean="0">
                <a:solidFill>
                  <a:srgbClr val="0070C0"/>
                </a:solidFill>
              </a:rPr>
              <a:t>   Speech </a:t>
            </a:r>
            <a:r>
              <a:rPr lang="en-US" sz="3000" dirty="0" smtClean="0"/>
              <a:t>recognition &amp; translation (2010+)</a:t>
            </a:r>
          </a:p>
          <a:p>
            <a:r>
              <a:rPr lang="en-US" sz="3000" dirty="0" smtClean="0"/>
              <a:t>Deep </a:t>
            </a:r>
            <a:r>
              <a:rPr lang="en-US" sz="3000" dirty="0" smtClean="0">
                <a:solidFill>
                  <a:srgbClr val="0070C0"/>
                </a:solidFill>
              </a:rPr>
              <a:t>image</a:t>
            </a:r>
            <a:r>
              <a:rPr lang="en-US" sz="3000" dirty="0" smtClean="0"/>
              <a:t> recognition &amp; </a:t>
            </a:r>
            <a:r>
              <a:rPr lang="en-US" sz="3000" dirty="0"/>
              <a:t>c</a:t>
            </a:r>
            <a:r>
              <a:rPr lang="en-US" sz="3000" dirty="0" smtClean="0"/>
              <a:t>omputer vision (2012+)</a:t>
            </a:r>
            <a:endParaRPr lang="en-US" dirty="0"/>
          </a:p>
          <a:p>
            <a:r>
              <a:rPr lang="en-US" sz="3000" dirty="0" smtClean="0"/>
              <a:t>Deep </a:t>
            </a:r>
            <a:r>
              <a:rPr lang="en-US" sz="3000" dirty="0" smtClean="0">
                <a:solidFill>
                  <a:srgbClr val="0070C0"/>
                </a:solidFill>
              </a:rPr>
              <a:t>language</a:t>
            </a:r>
            <a:r>
              <a:rPr lang="en-US" sz="3000" dirty="0" smtClean="0"/>
              <a:t> processing; example applications</a:t>
            </a:r>
            <a:r>
              <a:rPr lang="en-US" sz="3000" dirty="0"/>
              <a:t> </a:t>
            </a:r>
            <a:r>
              <a:rPr lang="en-US" sz="3000" dirty="0" smtClean="0"/>
              <a:t>(2014+)</a:t>
            </a:r>
          </a:p>
          <a:p>
            <a:r>
              <a:rPr lang="en-US" sz="2755" dirty="0" smtClean="0"/>
              <a:t>Key Issues and </a:t>
            </a:r>
            <a:r>
              <a:rPr lang="en-US" sz="2755" dirty="0" smtClean="0">
                <a:solidFill>
                  <a:srgbClr val="0070C0"/>
                </a:solidFill>
              </a:rPr>
              <a:t>Future</a:t>
            </a:r>
            <a:r>
              <a:rPr lang="en-US" sz="2755" dirty="0" smtClean="0"/>
              <a:t> of Deep Learning</a:t>
            </a:r>
            <a:endParaRPr lang="en-US" sz="2755" dirty="0"/>
          </a:p>
          <a:p>
            <a:pPr marL="405296" lvl="1" indent="0">
              <a:buNone/>
            </a:pPr>
            <a:endParaRPr lang="en-US" sz="2400" dirty="0" smtClean="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610519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13</a:t>
            </a:fld>
            <a:endParaRPr lang="en-US">
              <a:solidFill>
                <a:prstClr val="black">
                  <a:tint val="75000"/>
                </a:prstClr>
              </a:solidFill>
            </a:endParaRPr>
          </a:p>
        </p:txBody>
      </p:sp>
      <p:sp>
        <p:nvSpPr>
          <p:cNvPr id="5" name="TextBox 4"/>
          <p:cNvSpPr txBox="1"/>
          <p:nvPr/>
        </p:nvSpPr>
        <p:spPr>
          <a:xfrm>
            <a:off x="-141027" y="1447800"/>
            <a:ext cx="9296400" cy="2492990"/>
          </a:xfrm>
          <a:prstGeom prst="rect">
            <a:avLst/>
          </a:prstGeom>
          <a:noFill/>
        </p:spPr>
        <p:txBody>
          <a:bodyPr wrap="square" rtlCol="0">
            <a:spAutoFit/>
          </a:bodyPr>
          <a:lstStyle/>
          <a:p>
            <a:pPr algn="ctr"/>
            <a:r>
              <a:rPr lang="en-US" sz="3600" dirty="0" smtClean="0">
                <a:solidFill>
                  <a:srgbClr val="0000FF"/>
                </a:solidFill>
              </a:rPr>
              <a:t>The Rise of Deep Learning in Industry</a:t>
            </a:r>
          </a:p>
          <a:p>
            <a:pPr algn="ctr"/>
            <a:endParaRPr lang="en-US" sz="3600" dirty="0">
              <a:solidFill>
                <a:srgbClr val="0000FF"/>
              </a:solidFill>
            </a:endParaRPr>
          </a:p>
          <a:p>
            <a:pPr algn="ctr"/>
            <a:r>
              <a:rPr lang="en-US" sz="2800" dirty="0" smtClean="0">
                <a:solidFill>
                  <a:srgbClr val="0000FF"/>
                </a:solidFill>
              </a:rPr>
              <a:t>--- Started with Deep Speech Recognition (since 2010)</a:t>
            </a:r>
          </a:p>
          <a:p>
            <a:pPr algn="ctr"/>
            <a:endParaRPr lang="en-US" sz="2800" dirty="0" smtClean="0">
              <a:solidFill>
                <a:srgbClr val="0000FF"/>
              </a:solidFill>
            </a:endParaRPr>
          </a:p>
          <a:p>
            <a:pPr algn="ctr"/>
            <a:r>
              <a:rPr lang="en-US" sz="2800" dirty="0" smtClean="0">
                <a:solidFill>
                  <a:srgbClr val="0000FF"/>
                </a:solidFill>
              </a:rPr>
              <a:t>&amp; a successful application example: Microsoft Skype Translator</a:t>
            </a:r>
            <a:endParaRPr lang="en-US" sz="2800" dirty="0">
              <a:solidFill>
                <a:srgbClr val="0000FF"/>
              </a:solidFill>
            </a:endParaRPr>
          </a:p>
        </p:txBody>
      </p:sp>
      <p:sp>
        <p:nvSpPr>
          <p:cNvPr id="6" name="Rectangle 5"/>
          <p:cNvSpPr/>
          <p:nvPr/>
        </p:nvSpPr>
        <p:spPr>
          <a:xfrm>
            <a:off x="1143000" y="846139"/>
            <a:ext cx="7924800" cy="449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3813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14</a:t>
            </a:fld>
            <a:endParaRPr lang="en-US">
              <a:solidFill>
                <a:prstClr val="black">
                  <a:tint val="75000"/>
                </a:prstClr>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4790"/>
            <a:ext cx="20221473" cy="1444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5105400" y="3264310"/>
            <a:ext cx="2057400" cy="533346"/>
          </a:xfrm>
          <a:prstGeom prst="ellipse">
            <a:avLst/>
          </a:prstGeom>
          <a:solidFill>
            <a:srgbClr val="00B0F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84206" y="3825617"/>
            <a:ext cx="7907594" cy="5233273"/>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3406" y="1752600"/>
            <a:ext cx="2760406" cy="6736434"/>
          </a:xfrm>
          <a:prstGeom prst="rect">
            <a:avLst/>
          </a:prstGeom>
          <a:solidFill>
            <a:schemeClr val="bg1">
              <a:alpha val="5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61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0637" y="3119459"/>
            <a:ext cx="8229600" cy="4525963"/>
          </a:xfrm>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15</a:t>
            </a:fld>
            <a:endParaRPr lang="en-US">
              <a:solidFill>
                <a:prstClr val="black">
                  <a:tint val="75000"/>
                </a:prstClr>
              </a:solidFill>
            </a:endParaRPr>
          </a:p>
        </p:txBody>
      </p:sp>
      <p:pic>
        <p:nvPicPr>
          <p:cNvPr id="2050"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97380"/>
            <a:ext cx="10247086" cy="633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229600" y="2514599"/>
            <a:ext cx="762000" cy="369332"/>
          </a:xfrm>
          <a:prstGeom prst="rect">
            <a:avLst/>
          </a:prstGeom>
          <a:noFill/>
        </p:spPr>
        <p:txBody>
          <a:bodyPr wrap="square" rtlCol="0">
            <a:spAutoFit/>
          </a:bodyPr>
          <a:lstStyle/>
          <a:p>
            <a:r>
              <a:rPr lang="en-US" b="1" dirty="0" smtClean="0">
                <a:solidFill>
                  <a:srgbClr val="7030A0"/>
                </a:solidFill>
              </a:rPr>
              <a:t>2015</a:t>
            </a:r>
            <a:endParaRPr lang="en-US" b="1" dirty="0">
              <a:solidFill>
                <a:srgbClr val="7030A0"/>
              </a:solidFill>
            </a:endParaRPr>
          </a:p>
        </p:txBody>
      </p:sp>
      <p:sp>
        <p:nvSpPr>
          <p:cNvPr id="7" name="TextBox 6"/>
          <p:cNvSpPr txBox="1"/>
          <p:nvPr/>
        </p:nvSpPr>
        <p:spPr>
          <a:xfrm>
            <a:off x="6878469" y="3823049"/>
            <a:ext cx="915635" cy="523220"/>
          </a:xfrm>
          <a:prstGeom prst="rect">
            <a:avLst/>
          </a:prstGeom>
          <a:noFill/>
        </p:spPr>
        <p:txBody>
          <a:bodyPr wrap="none" rtlCol="0">
            <a:spAutoFit/>
          </a:bodyPr>
          <a:lstStyle/>
          <a:p>
            <a:r>
              <a:rPr lang="en-US" sz="2800" b="1" dirty="0" smtClean="0">
                <a:solidFill>
                  <a:srgbClr val="00B050"/>
                </a:solidFill>
              </a:rPr>
              <a:t>2009</a:t>
            </a:r>
            <a:endParaRPr lang="en-US" sz="2800" b="1" dirty="0">
              <a:solidFill>
                <a:srgbClr val="00B050"/>
              </a:solidFill>
            </a:endParaRPr>
          </a:p>
        </p:txBody>
      </p:sp>
      <p:cxnSp>
        <p:nvCxnSpPr>
          <p:cNvPr id="8" name="Straight Arrow Connector 7"/>
          <p:cNvCxnSpPr/>
          <p:nvPr/>
        </p:nvCxnSpPr>
        <p:spPr>
          <a:xfrm>
            <a:off x="7357531" y="4294893"/>
            <a:ext cx="524938" cy="660412"/>
          </a:xfrm>
          <a:prstGeom prst="straightConnector1">
            <a:avLst/>
          </a:prstGeom>
          <a:ln>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24094966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16</a:t>
            </a:fld>
            <a:endParaRPr lang="en-US">
              <a:solidFill>
                <a:prstClr val="black">
                  <a:tint val="75000"/>
                </a:prstClr>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13742361" cy="981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057400" y="3350611"/>
            <a:ext cx="5105400" cy="2062103"/>
          </a:xfrm>
          <a:prstGeom prst="rect">
            <a:avLst/>
          </a:prstGeom>
          <a:solidFill>
            <a:schemeClr val="bg1"/>
          </a:solidFill>
        </p:spPr>
        <p:txBody>
          <a:bodyPr wrap="square" rtlCol="0">
            <a:spAutoFit/>
          </a:bodyPr>
          <a:lstStyle/>
          <a:p>
            <a:r>
              <a:rPr lang="en-US" sz="3200" dirty="0" smtClean="0">
                <a:solidFill>
                  <a:srgbClr val="FF0000"/>
                </a:solidFill>
              </a:rPr>
              <a:t>Invitee 1: give me one week to decide …,… </a:t>
            </a:r>
          </a:p>
          <a:p>
            <a:r>
              <a:rPr lang="en-US" sz="3200" dirty="0" smtClean="0">
                <a:solidFill>
                  <a:srgbClr val="FF0000"/>
                </a:solidFill>
              </a:rPr>
              <a:t>Not worth my time to fly to Vancouver for this…</a:t>
            </a:r>
            <a:endParaRPr lang="en-US" sz="3200" dirty="0">
              <a:solidFill>
                <a:srgbClr val="FF0000"/>
              </a:solidFill>
            </a:endParaRPr>
          </a:p>
        </p:txBody>
      </p:sp>
    </p:spTree>
    <p:extLst>
      <p:ext uri="{BB962C8B-B14F-4D97-AF65-F5344CB8AC3E}">
        <p14:creationId xmlns:p14="http://schemas.microsoft.com/office/powerpoint/2010/main" val="2989398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157" y="2463103"/>
            <a:ext cx="5944363" cy="3133718"/>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5098" b="40784"/>
          <a:stretch/>
        </p:blipFill>
        <p:spPr>
          <a:xfrm>
            <a:off x="3886200" y="190891"/>
            <a:ext cx="3802698" cy="524069"/>
          </a:xfrm>
          <a:prstGeom prst="rect">
            <a:avLst/>
          </a:prstGeom>
        </p:spPr>
      </p:pic>
      <p:sp>
        <p:nvSpPr>
          <p:cNvPr id="3" name="TextBox 2"/>
          <p:cNvSpPr txBox="1"/>
          <p:nvPr/>
        </p:nvSpPr>
        <p:spPr>
          <a:xfrm>
            <a:off x="3048001" y="812243"/>
            <a:ext cx="6153250" cy="895846"/>
          </a:xfrm>
          <a:prstGeom prst="rect">
            <a:avLst/>
          </a:prstGeom>
          <a:noFill/>
        </p:spPr>
        <p:txBody>
          <a:bodyPr wrap="square" lIns="87082" tIns="43541" rIns="87082" bIns="43541" rtlCol="0">
            <a:spAutoFit/>
          </a:bodyPr>
          <a:lstStyle/>
          <a:p>
            <a:pPr defTabSz="870779"/>
            <a:r>
              <a:rPr lang="en-US" sz="2250" dirty="0">
                <a:solidFill>
                  <a:srgbClr val="525051"/>
                </a:solidFill>
                <a:latin typeface="Times New Roman" panose="02020603050405020304" pitchFamily="18" charset="0"/>
                <a:cs typeface="Times New Roman" panose="02020603050405020304" pitchFamily="18" charset="0"/>
              </a:rPr>
              <a:t>Scientists See Promise in Deep-Learning Programs</a:t>
            </a:r>
          </a:p>
          <a:p>
            <a:pPr defTabSz="870779"/>
            <a:r>
              <a:rPr lang="en-US" sz="1500" b="1" dirty="0">
                <a:solidFill>
                  <a:srgbClr val="525051"/>
                </a:solidFill>
                <a:latin typeface="Times New Roman" panose="02020603050405020304" pitchFamily="18" charset="0"/>
                <a:cs typeface="Times New Roman" panose="02020603050405020304" pitchFamily="18" charset="0"/>
              </a:rPr>
              <a:t>John Markoff</a:t>
            </a:r>
          </a:p>
          <a:p>
            <a:pPr defTabSz="870779"/>
            <a:r>
              <a:rPr lang="en-US" sz="1500" dirty="0">
                <a:solidFill>
                  <a:srgbClr val="525051"/>
                </a:solidFill>
                <a:latin typeface="Times New Roman" panose="02020603050405020304" pitchFamily="18" charset="0"/>
                <a:cs typeface="Times New Roman" panose="02020603050405020304" pitchFamily="18" charset="0"/>
              </a:rPr>
              <a:t>November 23, 2012</a:t>
            </a:r>
          </a:p>
        </p:txBody>
      </p:sp>
      <p:sp>
        <p:nvSpPr>
          <p:cNvPr id="4" name="TextBox 3"/>
          <p:cNvSpPr txBox="1"/>
          <p:nvPr/>
        </p:nvSpPr>
        <p:spPr>
          <a:xfrm>
            <a:off x="3048001" y="2149418"/>
            <a:ext cx="4876800" cy="318765"/>
          </a:xfrm>
          <a:prstGeom prst="rect">
            <a:avLst/>
          </a:prstGeom>
          <a:noFill/>
        </p:spPr>
        <p:txBody>
          <a:bodyPr wrap="square" lIns="87082" tIns="43541" rIns="87082" bIns="43541" rtlCol="0">
            <a:spAutoFit/>
          </a:bodyPr>
          <a:lstStyle/>
          <a:p>
            <a:pPr defTabSz="666884"/>
            <a:r>
              <a:rPr lang="en-US" sz="1500" smtClean="0">
                <a:solidFill>
                  <a:prstClr val="black"/>
                </a:solidFill>
              </a:rPr>
              <a:t>Tianjin</a:t>
            </a:r>
            <a:r>
              <a:rPr lang="en-US" sz="1500" dirty="0">
                <a:solidFill>
                  <a:prstClr val="black"/>
                </a:solidFill>
              </a:rPr>
              <a:t>, China, October, 25, 2012</a:t>
            </a:r>
          </a:p>
        </p:txBody>
      </p:sp>
      <p:sp>
        <p:nvSpPr>
          <p:cNvPr id="8" name="TextBox 7"/>
          <p:cNvSpPr txBox="1"/>
          <p:nvPr/>
        </p:nvSpPr>
        <p:spPr>
          <a:xfrm>
            <a:off x="-36976" y="3256673"/>
            <a:ext cx="2625334" cy="1546577"/>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a:solidFill>
                  <a:srgbClr val="505050"/>
                </a:solidFill>
              </a:rPr>
              <a:t>Deep </a:t>
            </a:r>
            <a:r>
              <a:rPr lang="en-US" sz="2000" dirty="0" smtClean="0">
                <a:solidFill>
                  <a:srgbClr val="505050"/>
                </a:solidFill>
              </a:rPr>
              <a:t>learning </a:t>
            </a:r>
            <a:endParaRPr lang="en-US" sz="2000" dirty="0">
              <a:solidFill>
                <a:srgbClr val="505050"/>
              </a:solidFill>
            </a:endParaRPr>
          </a:p>
          <a:p>
            <a:pPr defTabSz="666884">
              <a:lnSpc>
                <a:spcPct val="90000"/>
              </a:lnSpc>
              <a:spcAft>
                <a:spcPts val="500"/>
              </a:spcAft>
            </a:pPr>
            <a:r>
              <a:rPr lang="en-US" sz="2000" dirty="0">
                <a:solidFill>
                  <a:srgbClr val="505050"/>
                </a:solidFill>
              </a:rPr>
              <a:t>technology enabled </a:t>
            </a:r>
          </a:p>
          <a:p>
            <a:pPr defTabSz="666884">
              <a:lnSpc>
                <a:spcPct val="90000"/>
              </a:lnSpc>
              <a:spcAft>
                <a:spcPts val="500"/>
              </a:spcAft>
            </a:pPr>
            <a:r>
              <a:rPr lang="en-US" sz="2000" dirty="0">
                <a:solidFill>
                  <a:srgbClr val="505050"/>
                </a:solidFill>
              </a:rPr>
              <a:t>speech-to-speech </a:t>
            </a:r>
          </a:p>
          <a:p>
            <a:pPr defTabSz="666884">
              <a:lnSpc>
                <a:spcPct val="90000"/>
              </a:lnSpc>
              <a:spcAft>
                <a:spcPts val="500"/>
              </a:spcAft>
            </a:pPr>
            <a:r>
              <a:rPr lang="en-US" sz="2000" dirty="0">
                <a:solidFill>
                  <a:srgbClr val="505050"/>
                </a:solidFill>
              </a:rPr>
              <a:t>translation</a:t>
            </a:r>
          </a:p>
        </p:txBody>
      </p:sp>
      <p:grpSp>
        <p:nvGrpSpPr>
          <p:cNvPr id="9" name="Group 8"/>
          <p:cNvGrpSpPr/>
          <p:nvPr/>
        </p:nvGrpSpPr>
        <p:grpSpPr>
          <a:xfrm>
            <a:off x="225685" y="919748"/>
            <a:ext cx="2375713" cy="2129803"/>
            <a:chOff x="815373" y="1203960"/>
            <a:chExt cx="2838642" cy="2926715"/>
          </a:xfrm>
        </p:grpSpPr>
        <p:pic>
          <p:nvPicPr>
            <p:cNvPr id="10" name="Picture 2" descr="http://media-cache-cd0.pinimg.com/736x/ea/b3/3a/eab33afbe9ff8e74a74ea8e934548798.jpg"/>
            <p:cNvPicPr>
              <a:picLocks noChangeAspect="1" noChangeArrowheads="1"/>
            </p:cNvPicPr>
            <p:nvPr/>
          </p:nvPicPr>
          <p:blipFill rotWithShape="1">
            <a:blip r:embed="rId5">
              <a:extLst>
                <a:ext uri="{28A0092B-C50C-407E-A947-70E740481C1C}">
                  <a14:useLocalDpi xmlns:a14="http://schemas.microsoft.com/office/drawing/2010/main" val="0"/>
                </a:ext>
              </a:extLst>
            </a:blip>
            <a:srcRect t="15291" b="19375"/>
            <a:stretch/>
          </p:blipFill>
          <p:spPr bwMode="auto">
            <a:xfrm>
              <a:off x="815373" y="1203960"/>
              <a:ext cx="2838642"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ordlesstech.com/wp-content/uploads/2013/07/Star-Trek-style-universal-translator-by-Google-640x3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73" y="2667000"/>
              <a:ext cx="2838642" cy="146367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p:cNvSpPr txBox="1"/>
          <p:nvPr/>
        </p:nvSpPr>
        <p:spPr>
          <a:xfrm>
            <a:off x="153148" y="99564"/>
            <a:ext cx="1877944" cy="861774"/>
          </a:xfrm>
          <a:prstGeom prst="rect">
            <a:avLst/>
          </a:prstGeom>
          <a:noFill/>
        </p:spPr>
        <p:txBody>
          <a:bodyPr wrap="square" lIns="152400" tIns="121920" rIns="152400" bIns="121920" rtlCol="0">
            <a:spAutoFit/>
          </a:bodyPr>
          <a:lstStyle/>
          <a:p>
            <a:pPr defTabSz="666884"/>
            <a:r>
              <a:rPr lang="en-US" sz="2000" dirty="0">
                <a:solidFill>
                  <a:srgbClr val="505050"/>
                </a:solidFill>
              </a:rPr>
              <a:t>The Universal </a:t>
            </a:r>
          </a:p>
          <a:p>
            <a:pPr defTabSz="666884"/>
            <a:r>
              <a:rPr lang="en-US" sz="2000" dirty="0">
                <a:solidFill>
                  <a:srgbClr val="505050"/>
                </a:solidFill>
              </a:rPr>
              <a:t>Translator …</a:t>
            </a:r>
          </a:p>
        </p:txBody>
      </p:sp>
      <p:sp>
        <p:nvSpPr>
          <p:cNvPr id="14" name="TextBox 13"/>
          <p:cNvSpPr txBox="1"/>
          <p:nvPr/>
        </p:nvSpPr>
        <p:spPr>
          <a:xfrm>
            <a:off x="1451795" y="435764"/>
            <a:ext cx="1596206"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i="1" dirty="0">
                <a:solidFill>
                  <a:srgbClr val="505050"/>
                </a:solidFill>
              </a:rPr>
              <a:t>comes true!</a:t>
            </a:r>
          </a:p>
        </p:txBody>
      </p:sp>
      <p:sp>
        <p:nvSpPr>
          <p:cNvPr id="15" name="Bent Arrow 14"/>
          <p:cNvSpPr/>
          <p:nvPr/>
        </p:nvSpPr>
        <p:spPr bwMode="auto">
          <a:xfrm flipV="1">
            <a:off x="2430743" y="3049551"/>
            <a:ext cx="704198" cy="698500"/>
          </a:xfrm>
          <a:prstGeom prst="ben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222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864" rIns="0" bIns="38864" numCol="1" rtlCol="0" anchor="ctr" anchorCtr="0" compatLnSpc="1">
            <a:prstTxWarp prst="textNoShape">
              <a:avLst/>
            </a:prstTxWarp>
          </a:bodyPr>
          <a:lstStyle/>
          <a:p>
            <a:pPr algn="ctr" defTabSz="777029" fontAlgn="base">
              <a:spcBef>
                <a:spcPct val="0"/>
              </a:spcBef>
              <a:spcAft>
                <a:spcPct val="0"/>
              </a:spcAft>
            </a:pPr>
            <a:endParaRPr lang="en-US" sz="1667" dirty="0">
              <a:gradFill>
                <a:gsLst>
                  <a:gs pos="0">
                    <a:srgbClr val="FFFFFF"/>
                  </a:gs>
                  <a:gs pos="100000">
                    <a:srgbClr val="FFFFFF"/>
                  </a:gs>
                </a:gsLst>
                <a:lin ang="5400000" scaled="0"/>
              </a:gradFill>
            </a:endParaRPr>
          </a:p>
        </p:txBody>
      </p:sp>
      <p:sp>
        <p:nvSpPr>
          <p:cNvPr id="17" name="TextBox 16"/>
          <p:cNvSpPr txBox="1"/>
          <p:nvPr/>
        </p:nvSpPr>
        <p:spPr>
          <a:xfrm>
            <a:off x="3083480" y="6085994"/>
            <a:ext cx="6060520" cy="772006"/>
          </a:xfrm>
          <a:prstGeom prst="rect">
            <a:avLst/>
          </a:prstGeom>
          <a:solidFill>
            <a:schemeClr val="bg1"/>
          </a:solidFill>
        </p:spPr>
        <p:txBody>
          <a:bodyPr wrap="square" lIns="152400" tIns="121920" rIns="152400" bIns="121920" rtlCol="0">
            <a:spAutoFit/>
          </a:bodyPr>
          <a:lstStyle/>
          <a:p>
            <a:pPr defTabSz="666884">
              <a:spcAft>
                <a:spcPts val="500"/>
              </a:spcAft>
            </a:pPr>
            <a:r>
              <a:rPr lang="en-US" sz="1500" dirty="0">
                <a:solidFill>
                  <a:srgbClr val="505050"/>
                </a:solidFill>
                <a:latin typeface="Segoe UI Light"/>
              </a:rPr>
              <a:t>A voice recognition program translated a speech given by </a:t>
            </a:r>
          </a:p>
          <a:p>
            <a:pPr defTabSz="666884">
              <a:spcAft>
                <a:spcPts val="500"/>
              </a:spcAft>
            </a:pPr>
            <a:r>
              <a:rPr lang="en-US" sz="1500" dirty="0">
                <a:solidFill>
                  <a:srgbClr val="505050"/>
                </a:solidFill>
                <a:latin typeface="Segoe UI Light"/>
              </a:rPr>
              <a:t>Richard F. Rashid, Microsoft’s top scientist, into Mandarin Chinese. </a:t>
            </a:r>
            <a:endParaRPr lang="en-US" sz="667" dirty="0">
              <a:solidFill>
                <a:srgbClr val="505050"/>
              </a:solidFill>
              <a:latin typeface="Segoe UI Light"/>
            </a:endParaRPr>
          </a:p>
        </p:txBody>
      </p:sp>
      <p:sp>
        <p:nvSpPr>
          <p:cNvPr id="16" name="Oval 15"/>
          <p:cNvSpPr/>
          <p:nvPr/>
        </p:nvSpPr>
        <p:spPr>
          <a:xfrm>
            <a:off x="4267200" y="2071065"/>
            <a:ext cx="2057400" cy="448966"/>
          </a:xfrm>
          <a:prstGeom prst="ellipse">
            <a:avLst/>
          </a:prstGeom>
          <a:solidFill>
            <a:srgbClr val="00B0F0">
              <a:alpha val="11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 name="Oval 17"/>
          <p:cNvSpPr/>
          <p:nvPr/>
        </p:nvSpPr>
        <p:spPr>
          <a:xfrm>
            <a:off x="3886200" y="6400800"/>
            <a:ext cx="853822" cy="357836"/>
          </a:xfrm>
          <a:prstGeom prst="ellipse">
            <a:avLst/>
          </a:prstGeom>
          <a:solidFill>
            <a:srgbClr val="00B0F0">
              <a:alpha val="11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19" name="Picture 2" descr="http://graphics8.nytimes.com/images/2012/11/24/us/COMPUTE-2/COMPUTE-2-articleInline.jpg"/>
          <p:cNvPicPr>
            <a:picLocks noChangeAspect="1" noChangeArrowheads="1"/>
          </p:cNvPicPr>
          <p:nvPr/>
        </p:nvPicPr>
        <p:blipFill rotWithShape="1">
          <a:blip r:embed="rId7">
            <a:extLst>
              <a:ext uri="{28A0092B-C50C-407E-A947-70E740481C1C}">
                <a14:useLocalDpi xmlns:a14="http://schemas.microsoft.com/office/drawing/2010/main" val="0"/>
              </a:ext>
            </a:extLst>
          </a:blip>
          <a:srcRect t="5161" b="14909"/>
          <a:stretch/>
        </p:blipFill>
        <p:spPr bwMode="auto">
          <a:xfrm>
            <a:off x="8292851" y="1598321"/>
            <a:ext cx="820669" cy="88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643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71" y="2229132"/>
            <a:ext cx="3700130" cy="282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3571791" y="3099770"/>
            <a:ext cx="5558438" cy="373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5029200" y="2084071"/>
            <a:ext cx="3556000" cy="952500"/>
          </a:xfrm>
          <a:prstGeom prst="rect">
            <a:avLst/>
          </a:prstGeom>
        </p:spPr>
        <p:txBody>
          <a:bodyPr>
            <a:normAutofit fontScale="75000" lnSpcReduction="20000"/>
          </a:bodyPr>
          <a:lstStyle>
            <a:lvl1pPr algn="l" defTabSz="800293" rtl="0" eaLnBrk="1" latinLnBrk="0" hangingPunct="1">
              <a:lnSpc>
                <a:spcPct val="90000"/>
              </a:lnSpc>
              <a:spcBef>
                <a:spcPct val="0"/>
              </a:spcBef>
              <a:buNone/>
              <a:defRPr lang="en-US" sz="4600" b="0" kern="1200" cap="none" spc="-8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3833" b="1" dirty="0" smtClean="0">
                <a:solidFill>
                  <a:srgbClr val="00188F"/>
                </a:solidFill>
              </a:rPr>
              <a:t>CD-DNN-HMM invented at MSR, 2010 </a:t>
            </a:r>
            <a:r>
              <a:rPr sz="2667" b="1" dirty="0">
                <a:solidFill>
                  <a:srgbClr val="00188F"/>
                </a:solidFill>
              </a:rPr>
              <a:t/>
            </a:r>
            <a:br>
              <a:rPr sz="2667" b="1" dirty="0">
                <a:solidFill>
                  <a:srgbClr val="00188F"/>
                </a:solidFill>
              </a:rPr>
            </a:br>
            <a:endParaRPr sz="2667" b="1" dirty="0">
              <a:solidFill>
                <a:srgbClr val="00188F"/>
              </a:solidFill>
            </a:endParaRPr>
          </a:p>
        </p:txBody>
      </p:sp>
      <p:pic>
        <p:nvPicPr>
          <p:cNvPr id="3" name="Picture 2"/>
          <p:cNvPicPr>
            <a:picLocks noChangeAspect="1"/>
          </p:cNvPicPr>
          <p:nvPr/>
        </p:nvPicPr>
        <p:blipFill>
          <a:blip r:embed="rId5"/>
          <a:stretch>
            <a:fillRect/>
          </a:stretch>
        </p:blipFill>
        <p:spPr>
          <a:xfrm>
            <a:off x="51520" y="34200"/>
            <a:ext cx="9092480" cy="1614552"/>
          </a:xfrm>
          <a:prstGeom prst="rect">
            <a:avLst/>
          </a:prstGeom>
        </p:spPr>
      </p:pic>
      <p:sp>
        <p:nvSpPr>
          <p:cNvPr id="5" name="TextBox 4"/>
          <p:cNvSpPr txBox="1"/>
          <p:nvPr/>
        </p:nvSpPr>
        <p:spPr>
          <a:xfrm>
            <a:off x="0" y="1339843"/>
            <a:ext cx="5739680" cy="453970"/>
          </a:xfrm>
          <a:prstGeom prst="rect">
            <a:avLst/>
          </a:prstGeom>
          <a:solidFill>
            <a:schemeClr val="bg1"/>
          </a:solidFill>
        </p:spPr>
        <p:txBody>
          <a:bodyPr wrap="square" lIns="152400" tIns="121920" rIns="152400" bIns="121920" rtlCol="0">
            <a:spAutoFit/>
          </a:bodyPr>
          <a:lstStyle/>
          <a:p>
            <a:pPr defTabSz="666884">
              <a:lnSpc>
                <a:spcPct val="90000"/>
              </a:lnSpc>
              <a:spcAft>
                <a:spcPts val="500"/>
              </a:spcAft>
            </a:pPr>
            <a:r>
              <a:rPr lang="en-US" sz="1500" i="1" dirty="0" smtClean="0">
                <a:solidFill>
                  <a:srgbClr val="505050"/>
                </a:solidFill>
                <a:latin typeface="Segoe UI Light"/>
              </a:rPr>
              <a:t>IEEE </a:t>
            </a:r>
            <a:r>
              <a:rPr lang="en-US" sz="1500" i="1" dirty="0">
                <a:solidFill>
                  <a:srgbClr val="505050"/>
                </a:solidFill>
                <a:latin typeface="Segoe UI Light"/>
              </a:rPr>
              <a:t>Trans. </a:t>
            </a:r>
            <a:r>
              <a:rPr lang="en-US" sz="1500" i="1" dirty="0" smtClean="0">
                <a:solidFill>
                  <a:srgbClr val="505050"/>
                </a:solidFill>
                <a:latin typeface="Segoe UI Light"/>
              </a:rPr>
              <a:t>Audio. Speech, and Language Processing</a:t>
            </a:r>
            <a:r>
              <a:rPr lang="en-US" sz="1500" dirty="0" smtClean="0">
                <a:solidFill>
                  <a:srgbClr val="505050"/>
                </a:solidFill>
                <a:latin typeface="Segoe UI Light"/>
              </a:rPr>
              <a:t>. </a:t>
            </a:r>
            <a:r>
              <a:rPr lang="en-US" sz="1500" dirty="0">
                <a:solidFill>
                  <a:srgbClr val="505050"/>
                </a:solidFill>
                <a:latin typeface="Segoe UI Light"/>
              </a:rPr>
              <a:t>2012</a:t>
            </a:r>
            <a:endParaRPr lang="en-US" sz="1500" dirty="0">
              <a:gradFill>
                <a:gsLst>
                  <a:gs pos="2917">
                    <a:srgbClr val="505050"/>
                  </a:gs>
                  <a:gs pos="30000">
                    <a:srgbClr val="505050"/>
                  </a:gs>
                </a:gsLst>
                <a:lin ang="5400000" scaled="0"/>
              </a:gradFill>
              <a:latin typeface="Segoe UI Light"/>
            </a:endParaRPr>
          </a:p>
        </p:txBody>
      </p:sp>
    </p:spTree>
    <p:extLst>
      <p:ext uri="{BB962C8B-B14F-4D97-AF65-F5344CB8AC3E}">
        <p14:creationId xmlns:p14="http://schemas.microsoft.com/office/powerpoint/2010/main" val="226688463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66750"/>
            <a:ext cx="9144000" cy="6191250"/>
          </a:xfrm>
          <a:prstGeom prst="rect">
            <a:avLst/>
          </a:prstGeom>
        </p:spPr>
      </p:pic>
      <p:sp>
        <p:nvSpPr>
          <p:cNvPr id="3" name="TextBox 2"/>
          <p:cNvSpPr txBox="1"/>
          <p:nvPr/>
        </p:nvSpPr>
        <p:spPr>
          <a:xfrm>
            <a:off x="-152400" y="-9099"/>
            <a:ext cx="4746492"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Slide from Yoshua Bengio, 2015</a:t>
            </a:r>
          </a:p>
        </p:txBody>
      </p:sp>
    </p:spTree>
    <p:extLst>
      <p:ext uri="{BB962C8B-B14F-4D97-AF65-F5344CB8AC3E}">
        <p14:creationId xmlns:p14="http://schemas.microsoft.com/office/powerpoint/2010/main" val="161211557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8620"/>
            <a:ext cx="8229600" cy="1143000"/>
          </a:xfrm>
        </p:spPr>
        <p:txBody>
          <a:bodyPr/>
          <a:lstStyle/>
          <a:p>
            <a:r>
              <a:rPr lang="en-US" dirty="0" smtClean="0"/>
              <a:t>Newest Update on AI, ML, &amp; DL</a:t>
            </a:r>
            <a:endParaRPr lang="en-US" dirty="0"/>
          </a:p>
        </p:txBody>
      </p:sp>
      <p:sp>
        <p:nvSpPr>
          <p:cNvPr id="3" name="Content Placeholder 2"/>
          <p:cNvSpPr>
            <a:spLocks noGrp="1"/>
          </p:cNvSpPr>
          <p:nvPr>
            <p:ph idx="1"/>
          </p:nvPr>
        </p:nvSpPr>
        <p:spPr>
          <a:xfrm>
            <a:off x="1290637" y="3119459"/>
            <a:ext cx="8229600" cy="4525963"/>
          </a:xfrm>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a:t>
            </a:fld>
            <a:endParaRPr lang="en-US">
              <a:solidFill>
                <a:prstClr val="black">
                  <a:tint val="75000"/>
                </a:prstClr>
              </a:solidFill>
            </a:endParaRPr>
          </a:p>
        </p:txBody>
      </p:sp>
      <p:pic>
        <p:nvPicPr>
          <p:cNvPr id="2050"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1116624"/>
            <a:ext cx="9315157" cy="575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20000" y="2674005"/>
            <a:ext cx="1593706" cy="369332"/>
          </a:xfrm>
          <a:prstGeom prst="rect">
            <a:avLst/>
          </a:prstGeom>
          <a:noFill/>
        </p:spPr>
        <p:txBody>
          <a:bodyPr wrap="none" rtlCol="0">
            <a:spAutoFit/>
          </a:bodyPr>
          <a:lstStyle/>
          <a:p>
            <a:r>
              <a:rPr lang="en-US" b="1" dirty="0" smtClean="0">
                <a:solidFill>
                  <a:srgbClr val="7030A0"/>
                </a:solidFill>
              </a:rPr>
              <a:t>Dec 7-12, 2015</a:t>
            </a:r>
            <a:endParaRPr lang="en-US" b="1" dirty="0">
              <a:solidFill>
                <a:srgbClr val="7030A0"/>
              </a:solidFill>
            </a:endParaRPr>
          </a:p>
        </p:txBody>
      </p:sp>
      <p:sp>
        <p:nvSpPr>
          <p:cNvPr id="7" name="TextBox 6"/>
          <p:cNvSpPr txBox="1"/>
          <p:nvPr/>
        </p:nvSpPr>
        <p:spPr>
          <a:xfrm>
            <a:off x="6553200" y="4175881"/>
            <a:ext cx="652743" cy="369332"/>
          </a:xfrm>
          <a:prstGeom prst="rect">
            <a:avLst/>
          </a:prstGeom>
          <a:noFill/>
        </p:spPr>
        <p:txBody>
          <a:bodyPr wrap="none" rtlCol="0">
            <a:spAutoFit/>
          </a:bodyPr>
          <a:lstStyle/>
          <a:p>
            <a:r>
              <a:rPr lang="en-US" dirty="0" smtClean="0">
                <a:solidFill>
                  <a:srgbClr val="00B050"/>
                </a:solidFill>
              </a:rPr>
              <a:t>2009</a:t>
            </a:r>
            <a:endParaRPr lang="en-US" dirty="0">
              <a:solidFill>
                <a:srgbClr val="00B050"/>
              </a:solidFill>
            </a:endParaRPr>
          </a:p>
        </p:txBody>
      </p:sp>
      <p:cxnSp>
        <p:nvCxnSpPr>
          <p:cNvPr id="8" name="Straight Arrow Connector 7"/>
          <p:cNvCxnSpPr/>
          <p:nvPr/>
        </p:nvCxnSpPr>
        <p:spPr>
          <a:xfrm>
            <a:off x="6896161" y="4512791"/>
            <a:ext cx="588840" cy="745009"/>
          </a:xfrm>
          <a:prstGeom prst="straightConnector1">
            <a:avLst/>
          </a:prstGeom>
          <a:ln>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158630" y="3616876"/>
            <a:ext cx="652743" cy="369332"/>
          </a:xfrm>
          <a:prstGeom prst="rect">
            <a:avLst/>
          </a:prstGeom>
          <a:noFill/>
        </p:spPr>
        <p:txBody>
          <a:bodyPr wrap="none" rtlCol="0">
            <a:spAutoFit/>
          </a:bodyPr>
          <a:lstStyle/>
          <a:p>
            <a:r>
              <a:rPr lang="en-US" dirty="0" smtClean="0">
                <a:solidFill>
                  <a:srgbClr val="00B050"/>
                </a:solidFill>
              </a:rPr>
              <a:t>2013</a:t>
            </a:r>
            <a:endParaRPr lang="en-US" dirty="0">
              <a:solidFill>
                <a:srgbClr val="00B050"/>
              </a:solidFill>
            </a:endParaRPr>
          </a:p>
        </p:txBody>
      </p:sp>
      <p:cxnSp>
        <p:nvCxnSpPr>
          <p:cNvPr id="14" name="Straight Arrow Connector 13"/>
          <p:cNvCxnSpPr/>
          <p:nvPr/>
        </p:nvCxnSpPr>
        <p:spPr>
          <a:xfrm>
            <a:off x="7537421" y="4013422"/>
            <a:ext cx="340821" cy="565680"/>
          </a:xfrm>
          <a:prstGeom prst="straightConnector1">
            <a:avLst/>
          </a:prstGeom>
          <a:ln>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57200" y="1116624"/>
            <a:ext cx="3581400" cy="178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8500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0"/>
            <a:ext cx="9533543" cy="5486400"/>
          </a:xfrm>
          <a:prstGeom prst="rect">
            <a:avLst/>
          </a:prstGeom>
        </p:spPr>
      </p:pic>
    </p:spTree>
    <p:extLst>
      <p:ext uri="{BB962C8B-B14F-4D97-AF65-F5344CB8AC3E}">
        <p14:creationId xmlns:p14="http://schemas.microsoft.com/office/powerpoint/2010/main" val="75709356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31" y="0"/>
            <a:ext cx="9778233" cy="4525963"/>
          </a:xfrm>
        </p:spPr>
        <p:txBody>
          <a:bodyPr>
            <a:normAutofit/>
          </a:bodyPr>
          <a:lstStyle/>
          <a:p>
            <a:pPr marL="0" indent="0">
              <a:buNone/>
            </a:pPr>
            <a:r>
              <a:rPr lang="en-US" sz="2800" b="1" dirty="0" smtClean="0">
                <a:solidFill>
                  <a:schemeClr val="tx2"/>
                </a:solidFill>
              </a:rPr>
              <a:t> Across-the-Board Deployment of DNN in Speech Industry</a:t>
            </a:r>
          </a:p>
          <a:p>
            <a:pPr marL="0" indent="0">
              <a:buNone/>
            </a:pPr>
            <a:r>
              <a:rPr lang="en-US" sz="3200" dirty="0"/>
              <a:t> </a:t>
            </a:r>
            <a:r>
              <a:rPr lang="en-US" sz="3200" dirty="0" smtClean="0"/>
              <a:t>                                     </a:t>
            </a:r>
            <a:r>
              <a:rPr lang="en-US" sz="2800" dirty="0" smtClean="0"/>
              <a:t>(+ university labs &amp; DARPA programs)</a:t>
            </a:r>
          </a:p>
        </p:txBody>
      </p:sp>
      <p:sp>
        <p:nvSpPr>
          <p:cNvPr id="6" name="Slide Number Placeholder 5"/>
          <p:cNvSpPr>
            <a:spLocks noGrp="1"/>
          </p:cNvSpPr>
          <p:nvPr>
            <p:ph type="sldNum" sz="quarter" idx="12"/>
          </p:nvPr>
        </p:nvSpPr>
        <p:spPr/>
        <p:txBody>
          <a:bodyPr/>
          <a:lstStyle/>
          <a:p>
            <a:fld id="{E027AF04-8F79-4288-89CB-9BD4CB2006E3}" type="slidenum">
              <a:rPr lang="en-US" smtClean="0">
                <a:solidFill>
                  <a:prstClr val="black">
                    <a:tint val="75000"/>
                  </a:prstClr>
                </a:solidFill>
              </a:rPr>
              <a:pPr/>
              <a:t>21</a:t>
            </a:fld>
            <a:endParaRPr lang="en-US">
              <a:solidFill>
                <a:prstClr val="black">
                  <a:tint val="75000"/>
                </a:prstClr>
              </a:solidFill>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76" y="3158925"/>
            <a:ext cx="3286579" cy="217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0216" y="1184898"/>
            <a:ext cx="3566384" cy="20653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5425" y="1151779"/>
            <a:ext cx="3194840" cy="222240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0" y="3572999"/>
            <a:ext cx="4762500" cy="351472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5556" y="3250220"/>
            <a:ext cx="3286578" cy="1699008"/>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5556" y="4962569"/>
            <a:ext cx="3372662" cy="205198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618" y="5330362"/>
            <a:ext cx="2709236" cy="1610620"/>
          </a:xfrm>
          <a:prstGeom prst="rect">
            <a:avLst/>
          </a:prstGeom>
        </p:spPr>
      </p:pic>
      <p:pic>
        <p:nvPicPr>
          <p:cNvPr id="10" name="Picture 9"/>
          <p:cNvPicPr>
            <a:picLocks noChangeAspect="1"/>
          </p:cNvPicPr>
          <p:nvPr/>
        </p:nvPicPr>
        <p:blipFill>
          <a:blip r:embed="rId10"/>
          <a:stretch>
            <a:fillRect/>
          </a:stretch>
        </p:blipFill>
        <p:spPr>
          <a:xfrm>
            <a:off x="203967" y="936945"/>
            <a:ext cx="3361588" cy="2313275"/>
          </a:xfrm>
          <a:prstGeom prst="rect">
            <a:avLst/>
          </a:prstGeom>
        </p:spPr>
      </p:pic>
    </p:spTree>
    <p:extLst>
      <p:ext uri="{BB962C8B-B14F-4D97-AF65-F5344CB8AC3E}">
        <p14:creationId xmlns:p14="http://schemas.microsoft.com/office/powerpoint/2010/main" val="12659006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953880"/>
            <a:ext cx="3369526" cy="2276707"/>
          </a:xfrm>
          <a:prstGeom prst="rect">
            <a:avLst/>
          </a:prstGeom>
        </p:spPr>
      </p:pic>
      <p:pic>
        <p:nvPicPr>
          <p:cNvPr id="3" name="Picture 2"/>
          <p:cNvPicPr>
            <a:picLocks noChangeAspect="1"/>
          </p:cNvPicPr>
          <p:nvPr/>
        </p:nvPicPr>
        <p:blipFill>
          <a:blip r:embed="rId3"/>
          <a:stretch>
            <a:fillRect/>
          </a:stretch>
        </p:blipFill>
        <p:spPr>
          <a:xfrm>
            <a:off x="76200" y="0"/>
            <a:ext cx="8924925" cy="1125495"/>
          </a:xfrm>
          <a:prstGeom prst="rect">
            <a:avLst/>
          </a:prstGeom>
        </p:spPr>
      </p:pic>
      <p:pic>
        <p:nvPicPr>
          <p:cNvPr id="4" name="Picture 3"/>
          <p:cNvPicPr>
            <a:picLocks noChangeAspect="1"/>
          </p:cNvPicPr>
          <p:nvPr/>
        </p:nvPicPr>
        <p:blipFill>
          <a:blip r:embed="rId4"/>
          <a:stretch>
            <a:fillRect/>
          </a:stretch>
        </p:blipFill>
        <p:spPr>
          <a:xfrm>
            <a:off x="-1" y="1219200"/>
            <a:ext cx="3368173" cy="2712378"/>
          </a:xfrm>
          <a:prstGeom prst="rect">
            <a:avLst/>
          </a:prstGeom>
        </p:spPr>
      </p:pic>
      <p:pic>
        <p:nvPicPr>
          <p:cNvPr id="5" name="Picture 4"/>
          <p:cNvPicPr>
            <a:picLocks noChangeAspect="1"/>
          </p:cNvPicPr>
          <p:nvPr/>
        </p:nvPicPr>
        <p:blipFill>
          <a:blip r:embed="rId5"/>
          <a:stretch>
            <a:fillRect/>
          </a:stretch>
        </p:blipFill>
        <p:spPr>
          <a:xfrm>
            <a:off x="3548179" y="535236"/>
            <a:ext cx="2928821" cy="605963"/>
          </a:xfrm>
          <a:prstGeom prst="rect">
            <a:avLst/>
          </a:prstGeom>
        </p:spPr>
      </p:pic>
      <p:pic>
        <p:nvPicPr>
          <p:cNvPr id="6" name="Picture 5"/>
          <p:cNvPicPr>
            <a:picLocks noChangeAspect="1"/>
          </p:cNvPicPr>
          <p:nvPr/>
        </p:nvPicPr>
        <p:blipFill>
          <a:blip r:embed="rId6"/>
          <a:stretch>
            <a:fillRect/>
          </a:stretch>
        </p:blipFill>
        <p:spPr>
          <a:xfrm>
            <a:off x="3548179" y="1219200"/>
            <a:ext cx="5486400" cy="2148635"/>
          </a:xfrm>
          <a:prstGeom prst="rect">
            <a:avLst/>
          </a:prstGeom>
        </p:spPr>
      </p:pic>
      <p:pic>
        <p:nvPicPr>
          <p:cNvPr id="7" name="Picture 6"/>
          <p:cNvPicPr>
            <a:picLocks noChangeAspect="1"/>
          </p:cNvPicPr>
          <p:nvPr/>
        </p:nvPicPr>
        <p:blipFill>
          <a:blip r:embed="rId7"/>
          <a:stretch>
            <a:fillRect/>
          </a:stretch>
        </p:blipFill>
        <p:spPr>
          <a:xfrm>
            <a:off x="6934199" y="4542912"/>
            <a:ext cx="1923541" cy="1253864"/>
          </a:xfrm>
          <a:prstGeom prst="rect">
            <a:avLst/>
          </a:prstGeom>
        </p:spPr>
      </p:pic>
      <p:pic>
        <p:nvPicPr>
          <p:cNvPr id="8" name="Picture 7"/>
          <p:cNvPicPr>
            <a:picLocks noChangeAspect="1"/>
          </p:cNvPicPr>
          <p:nvPr/>
        </p:nvPicPr>
        <p:blipFill>
          <a:blip r:embed="rId8"/>
          <a:stretch>
            <a:fillRect/>
          </a:stretch>
        </p:blipFill>
        <p:spPr>
          <a:xfrm>
            <a:off x="3369526" y="5796776"/>
            <a:ext cx="5943600" cy="1066800"/>
          </a:xfrm>
          <a:prstGeom prst="rect">
            <a:avLst/>
          </a:prstGeom>
        </p:spPr>
      </p:pic>
      <p:pic>
        <p:nvPicPr>
          <p:cNvPr id="9" name="Picture 8"/>
          <p:cNvPicPr>
            <a:picLocks noChangeAspect="1"/>
          </p:cNvPicPr>
          <p:nvPr/>
        </p:nvPicPr>
        <p:blipFill>
          <a:blip r:embed="rId9"/>
          <a:stretch>
            <a:fillRect/>
          </a:stretch>
        </p:blipFill>
        <p:spPr>
          <a:xfrm>
            <a:off x="6165177" y="2819400"/>
            <a:ext cx="2835947" cy="1981200"/>
          </a:xfrm>
          <a:prstGeom prst="rect">
            <a:avLst/>
          </a:prstGeom>
        </p:spPr>
      </p:pic>
      <p:pic>
        <p:nvPicPr>
          <p:cNvPr id="10" name="Picture 9"/>
          <p:cNvPicPr>
            <a:picLocks noChangeAspect="1"/>
          </p:cNvPicPr>
          <p:nvPr/>
        </p:nvPicPr>
        <p:blipFill>
          <a:blip r:embed="rId10"/>
          <a:stretch>
            <a:fillRect/>
          </a:stretch>
        </p:blipFill>
        <p:spPr>
          <a:xfrm>
            <a:off x="3368172" y="3320892"/>
            <a:ext cx="2707069" cy="1889840"/>
          </a:xfrm>
          <a:prstGeom prst="rect">
            <a:avLst/>
          </a:prstGeom>
        </p:spPr>
      </p:pic>
    </p:spTree>
    <p:extLst>
      <p:ext uri="{BB962C8B-B14F-4D97-AF65-F5344CB8AC3E}">
        <p14:creationId xmlns:p14="http://schemas.microsoft.com/office/powerpoint/2010/main" val="60982545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23</a:t>
            </a:fld>
            <a:endParaRPr lang="en-US">
              <a:solidFill>
                <a:prstClr val="black">
                  <a:tint val="75000"/>
                </a:prstClr>
              </a:solidFill>
            </a:endParaRPr>
          </a:p>
        </p:txBody>
      </p:sp>
      <p:sp>
        <p:nvSpPr>
          <p:cNvPr id="5" name="TextBox 4"/>
          <p:cNvSpPr txBox="1"/>
          <p:nvPr/>
        </p:nvSpPr>
        <p:spPr>
          <a:xfrm>
            <a:off x="426720" y="2057400"/>
            <a:ext cx="8260080" cy="1569660"/>
          </a:xfrm>
          <a:prstGeom prst="rect">
            <a:avLst/>
          </a:prstGeom>
          <a:noFill/>
        </p:spPr>
        <p:txBody>
          <a:bodyPr wrap="square" rtlCol="0">
            <a:spAutoFit/>
          </a:bodyPr>
          <a:lstStyle/>
          <a:p>
            <a:r>
              <a:rPr lang="en-US" sz="3200" dirty="0" smtClean="0">
                <a:solidFill>
                  <a:srgbClr val="00B0F0"/>
                </a:solidFill>
              </a:rPr>
              <a:t>Deep Learning also Shattered the Entire Field of </a:t>
            </a:r>
          </a:p>
          <a:p>
            <a:r>
              <a:rPr lang="en-US" sz="3200" dirty="0" smtClean="0">
                <a:solidFill>
                  <a:srgbClr val="00B0F0"/>
                </a:solidFill>
              </a:rPr>
              <a:t>Image Recognition and Computer Vision </a:t>
            </a:r>
          </a:p>
          <a:p>
            <a:r>
              <a:rPr lang="en-US" sz="3200" dirty="0" smtClean="0">
                <a:solidFill>
                  <a:srgbClr val="00B0F0"/>
                </a:solidFill>
              </a:rPr>
              <a:t>(since 2012)</a:t>
            </a:r>
            <a:endParaRPr lang="en-US" sz="3200" dirty="0">
              <a:solidFill>
                <a:srgbClr val="00B0F0"/>
              </a:solidFill>
            </a:endParaRPr>
          </a:p>
        </p:txBody>
      </p:sp>
      <p:sp>
        <p:nvSpPr>
          <p:cNvPr id="6" name="Rectangle 5"/>
          <p:cNvSpPr/>
          <p:nvPr/>
        </p:nvSpPr>
        <p:spPr>
          <a:xfrm>
            <a:off x="1143000" y="846139"/>
            <a:ext cx="7924800" cy="449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484820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6" y="-58779"/>
            <a:ext cx="9633456" cy="899665"/>
          </a:xfrm>
        </p:spPr>
        <p:txBody>
          <a:bodyPr/>
          <a:lstStyle/>
          <a:p>
            <a:r>
              <a:rPr lang="en-US" dirty="0" smtClean="0">
                <a:cs typeface="Segoe UI Semilight" panose="020B0402040204020203" pitchFamily="34" charset="0"/>
              </a:rPr>
              <a:t>ImageNet Competition</a:t>
            </a:r>
            <a:endParaRPr lang="en-US" sz="3200" dirty="0"/>
          </a:p>
        </p:txBody>
      </p:sp>
      <p:pic>
        <p:nvPicPr>
          <p:cNvPr id="4" name="Picture 10"/>
          <p:cNvPicPr>
            <a:picLocks noChangeAspect="1" noChangeArrowheads="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4198148" y="868335"/>
            <a:ext cx="4945852" cy="3185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40" y="2514600"/>
            <a:ext cx="4492242" cy="288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845440" y="5259783"/>
            <a:ext cx="1510333" cy="472653"/>
          </a:xfrm>
          <a:prstGeom prst="rect">
            <a:avLst/>
          </a:prstGeom>
          <a:noFill/>
        </p:spPr>
        <p:txBody>
          <a:bodyPr wrap="none" lIns="87082" tIns="43541" rIns="87082" bIns="43541" rtlCol="0">
            <a:spAutoFit/>
          </a:bodyPr>
          <a:lstStyle/>
          <a:p>
            <a:pPr defTabSz="666884"/>
            <a:r>
              <a:rPr lang="en-US" sz="1250" dirty="0">
                <a:solidFill>
                  <a:srgbClr val="505050"/>
                </a:solidFill>
              </a:rPr>
              <a:t>Deep CNN </a:t>
            </a:r>
            <a:endParaRPr lang="en-US" sz="1250" dirty="0" smtClean="0">
              <a:solidFill>
                <a:srgbClr val="505050"/>
              </a:solidFill>
            </a:endParaRPr>
          </a:p>
          <a:p>
            <a:pPr defTabSz="666884"/>
            <a:r>
              <a:rPr lang="en-US" sz="1250" dirty="0" smtClean="0">
                <a:solidFill>
                  <a:srgbClr val="505050"/>
                </a:solidFill>
              </a:rPr>
              <a:t>Univ</a:t>
            </a:r>
            <a:r>
              <a:rPr lang="en-US" sz="1250" dirty="0">
                <a:solidFill>
                  <a:srgbClr val="505050"/>
                </a:solidFill>
              </a:rPr>
              <a:t>. Toronto </a:t>
            </a:r>
            <a:r>
              <a:rPr lang="en-US" sz="1250" dirty="0" smtClean="0">
                <a:solidFill>
                  <a:srgbClr val="505050"/>
                </a:solidFill>
              </a:rPr>
              <a:t>team</a:t>
            </a:r>
          </a:p>
        </p:txBody>
      </p:sp>
      <p:sp>
        <p:nvSpPr>
          <p:cNvPr id="7" name="TextBox 6"/>
          <p:cNvSpPr txBox="1"/>
          <p:nvPr/>
        </p:nvSpPr>
        <p:spPr>
          <a:xfrm>
            <a:off x="989585" y="2532839"/>
            <a:ext cx="2982611"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smtClean="0">
                <a:gradFill>
                  <a:gsLst>
                    <a:gs pos="2917">
                      <a:srgbClr val="505050"/>
                    </a:gs>
                    <a:gs pos="30000">
                      <a:srgbClr val="505050"/>
                    </a:gs>
                  </a:gsLst>
                  <a:lin ang="5400000" scaled="0"/>
                </a:gradFill>
              </a:rPr>
              <a:t>Presented @ NIPS </a:t>
            </a:r>
            <a:r>
              <a:rPr lang="en-US" sz="2000" dirty="0">
                <a:gradFill>
                  <a:gsLst>
                    <a:gs pos="2917">
                      <a:srgbClr val="505050"/>
                    </a:gs>
                    <a:gs pos="30000">
                      <a:srgbClr val="505050"/>
                    </a:gs>
                  </a:gsLst>
                  <a:lin ang="5400000" scaled="0"/>
                </a:gradFill>
              </a:rPr>
              <a:t>2012</a:t>
            </a:r>
          </a:p>
        </p:txBody>
      </p:sp>
      <p:sp>
        <p:nvSpPr>
          <p:cNvPr id="10" name="TextBox 9"/>
          <p:cNvSpPr txBox="1"/>
          <p:nvPr/>
        </p:nvSpPr>
        <p:spPr>
          <a:xfrm>
            <a:off x="6146850" y="4048780"/>
            <a:ext cx="165429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a:gradFill>
                  <a:gsLst>
                    <a:gs pos="2917">
                      <a:srgbClr val="505050"/>
                    </a:gs>
                    <a:gs pos="30000">
                      <a:srgbClr val="505050"/>
                    </a:gs>
                  </a:gsLst>
                  <a:lin ang="5400000" scaled="0"/>
                </a:gradFill>
              </a:rPr>
              <a:t>2012 </a:t>
            </a:r>
            <a:r>
              <a:rPr lang="en-US" sz="2000">
                <a:gradFill>
                  <a:gsLst>
                    <a:gs pos="2917">
                      <a:srgbClr val="505050"/>
                    </a:gs>
                    <a:gs pos="30000">
                      <a:srgbClr val="505050"/>
                    </a:gs>
                  </a:gsLst>
                  <a:lin ang="5400000" scaled="0"/>
                </a:gradFill>
              </a:rPr>
              <a:t>- </a:t>
            </a:r>
            <a:r>
              <a:rPr lang="en-US" sz="2000" smtClean="0">
                <a:gradFill>
                  <a:gsLst>
                    <a:gs pos="2917">
                      <a:srgbClr val="505050"/>
                    </a:gs>
                    <a:gs pos="30000">
                      <a:srgbClr val="505050"/>
                    </a:gs>
                  </a:gsLst>
                  <a:lin ang="5400000" scaled="0"/>
                </a:gradFill>
              </a:rPr>
              <a:t>2015</a:t>
            </a:r>
            <a:endParaRPr lang="en-US" sz="2000" dirty="0">
              <a:gradFill>
                <a:gsLst>
                  <a:gs pos="2917">
                    <a:srgbClr val="505050"/>
                  </a:gs>
                  <a:gs pos="30000">
                    <a:srgbClr val="505050"/>
                  </a:gs>
                </a:gsLst>
                <a:lin ang="5400000" scaled="0"/>
              </a:gradFill>
            </a:endParaRPr>
          </a:p>
        </p:txBody>
      </p:sp>
      <p:sp>
        <p:nvSpPr>
          <p:cNvPr id="9" name="TextBox 8"/>
          <p:cNvSpPr txBox="1"/>
          <p:nvPr/>
        </p:nvSpPr>
        <p:spPr>
          <a:xfrm>
            <a:off x="-46306" y="612138"/>
            <a:ext cx="2713306" cy="1132618"/>
          </a:xfrm>
          <a:prstGeom prst="rect">
            <a:avLst/>
          </a:prstGeom>
          <a:noFill/>
        </p:spPr>
        <p:txBody>
          <a:bodyPr wrap="square" lIns="152400" tIns="121920" rIns="152400" bIns="121920" rtlCol="0">
            <a:spAutoFit/>
          </a:bodyPr>
          <a:lstStyle/>
          <a:p>
            <a:pPr defTabSz="666884">
              <a:lnSpc>
                <a:spcPct val="90000"/>
              </a:lnSpc>
              <a:spcAft>
                <a:spcPts val="500"/>
              </a:spcAft>
            </a:pPr>
            <a:r>
              <a:rPr lang="en-US" sz="1600" dirty="0" smtClean="0">
                <a:solidFill>
                  <a:srgbClr val="505050"/>
                </a:solidFill>
                <a:latin typeface="Segoe UI Light"/>
              </a:rPr>
              <a:t>Krizhevsky</a:t>
            </a:r>
            <a:r>
              <a:rPr lang="en-US" sz="1600" dirty="0">
                <a:solidFill>
                  <a:srgbClr val="505050"/>
                </a:solidFill>
                <a:latin typeface="Segoe UI Light"/>
              </a:rPr>
              <a:t> </a:t>
            </a:r>
            <a:r>
              <a:rPr lang="en-US" sz="1600" dirty="0" smtClean="0">
                <a:solidFill>
                  <a:srgbClr val="505050"/>
                </a:solidFill>
                <a:latin typeface="Segoe UI Light"/>
              </a:rPr>
              <a:t>et al., </a:t>
            </a:r>
            <a:r>
              <a:rPr lang="en-US" sz="1600" dirty="0">
                <a:solidFill>
                  <a:srgbClr val="505050"/>
                </a:solidFill>
                <a:latin typeface="Segoe UI Light"/>
              </a:rPr>
              <a:t>“ImageNet Classification with Deep Convolutional Neural Networks.” </a:t>
            </a:r>
            <a:r>
              <a:rPr lang="en-US" sz="1600" i="1" dirty="0">
                <a:solidFill>
                  <a:srgbClr val="505050"/>
                </a:solidFill>
                <a:latin typeface="Segoe UI Light"/>
              </a:rPr>
              <a:t>NIPS</a:t>
            </a:r>
            <a:r>
              <a:rPr lang="en-US" sz="1600" dirty="0">
                <a:solidFill>
                  <a:srgbClr val="505050"/>
                </a:solidFill>
                <a:latin typeface="Segoe UI Light"/>
              </a:rPr>
              <a:t>, Dec. 2012</a:t>
            </a:r>
            <a:endParaRPr lang="en-US" sz="1600" dirty="0">
              <a:gradFill>
                <a:gsLst>
                  <a:gs pos="2917">
                    <a:srgbClr val="505050"/>
                  </a:gs>
                  <a:gs pos="30000">
                    <a:srgbClr val="505050"/>
                  </a:gs>
                </a:gsLst>
                <a:lin ang="5400000" scaled="0"/>
              </a:gradFill>
              <a:latin typeface="Segoe UI Light"/>
            </a:endParaRPr>
          </a:p>
        </p:txBody>
      </p:sp>
      <p:sp>
        <p:nvSpPr>
          <p:cNvPr id="3" name="TextBox 2"/>
          <p:cNvSpPr txBox="1"/>
          <p:nvPr/>
        </p:nvSpPr>
        <p:spPr>
          <a:xfrm>
            <a:off x="985009" y="5496109"/>
            <a:ext cx="2766976" cy="453970"/>
          </a:xfrm>
          <a:prstGeom prst="rect">
            <a:avLst/>
          </a:prstGeom>
          <a:noFill/>
        </p:spPr>
        <p:txBody>
          <a:bodyPr wrap="none" lIns="152400" tIns="121920" rIns="152400" bIns="121920" rtlCol="0">
            <a:spAutoFit/>
          </a:bodyPr>
          <a:lstStyle/>
          <a:p>
            <a:pPr defTabSz="666884">
              <a:lnSpc>
                <a:spcPct val="90000"/>
              </a:lnSpc>
              <a:spcAft>
                <a:spcPts val="500"/>
              </a:spcAft>
            </a:pPr>
            <a:r>
              <a:rPr lang="en-US" sz="1500" dirty="0">
                <a:gradFill>
                  <a:gsLst>
                    <a:gs pos="2917">
                      <a:srgbClr val="505050"/>
                    </a:gs>
                    <a:gs pos="30000">
                      <a:srgbClr val="505050"/>
                    </a:gs>
                  </a:gsLst>
                  <a:lin ang="5400000" scaled="0"/>
                </a:gradFill>
              </a:rPr>
              <a:t>Top-5 classification error rate</a:t>
            </a:r>
          </a:p>
        </p:txBody>
      </p:sp>
      <p:sp>
        <p:nvSpPr>
          <p:cNvPr id="5" name="5-Point Star 4"/>
          <p:cNvSpPr/>
          <p:nvPr/>
        </p:nvSpPr>
        <p:spPr bwMode="auto">
          <a:xfrm>
            <a:off x="8404079" y="3330563"/>
            <a:ext cx="206421" cy="190500"/>
          </a:xfrm>
          <a:prstGeom prst="star5">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864" rIns="0" bIns="38864" numCol="1" rtlCol="0" anchor="ctr" anchorCtr="0" compatLnSpc="1">
            <a:prstTxWarp prst="textNoShape">
              <a:avLst/>
            </a:prstTxWarp>
          </a:bodyPr>
          <a:lstStyle/>
          <a:p>
            <a:pPr algn="ctr" defTabSz="777029" fontAlgn="base">
              <a:spcBef>
                <a:spcPct val="0"/>
              </a:spcBef>
              <a:spcAft>
                <a:spcPct val="0"/>
              </a:spcAft>
            </a:pPr>
            <a:endParaRPr lang="en-US" sz="1667" dirty="0">
              <a:gradFill>
                <a:gsLst>
                  <a:gs pos="0">
                    <a:srgbClr val="FFFFFF"/>
                  </a:gs>
                  <a:gs pos="100000">
                    <a:srgbClr val="FFFFFF"/>
                  </a:gs>
                </a:gsLst>
                <a:lin ang="5400000" scaled="0"/>
              </a:gradFill>
            </a:endParaRPr>
          </a:p>
        </p:txBody>
      </p:sp>
      <p:pic>
        <p:nvPicPr>
          <p:cNvPr id="6" name="Picture 5"/>
          <p:cNvPicPr>
            <a:picLocks noChangeAspect="1"/>
          </p:cNvPicPr>
          <p:nvPr/>
        </p:nvPicPr>
        <p:blipFill>
          <a:blip r:embed="rId5"/>
          <a:stretch>
            <a:fillRect/>
          </a:stretch>
        </p:blipFill>
        <p:spPr>
          <a:xfrm>
            <a:off x="7153275" y="4658716"/>
            <a:ext cx="1990725" cy="514350"/>
          </a:xfrm>
          <a:prstGeom prst="rect">
            <a:avLst/>
          </a:prstGeom>
        </p:spPr>
      </p:pic>
      <p:cxnSp>
        <p:nvCxnSpPr>
          <p:cNvPr id="12" name="Straight Arrow Connector 11"/>
          <p:cNvCxnSpPr/>
          <p:nvPr/>
        </p:nvCxnSpPr>
        <p:spPr>
          <a:xfrm flipV="1">
            <a:off x="7731755" y="3560456"/>
            <a:ext cx="760974" cy="101154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415235" y="3179609"/>
            <a:ext cx="914633"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solidFill>
                  <a:schemeClr val="accent1"/>
                </a:solidFill>
              </a:rPr>
              <a:t>4.94%</a:t>
            </a:r>
          </a:p>
        </p:txBody>
      </p:sp>
      <p:sp>
        <p:nvSpPr>
          <p:cNvPr id="16" name="TextBox 15"/>
          <p:cNvSpPr txBox="1"/>
          <p:nvPr/>
        </p:nvSpPr>
        <p:spPr>
          <a:xfrm>
            <a:off x="7924800" y="2191207"/>
            <a:ext cx="1501668" cy="683264"/>
          </a:xfrm>
          <a:prstGeom prst="rect">
            <a:avLst/>
          </a:prstGeom>
          <a:noFill/>
        </p:spPr>
        <p:txBody>
          <a:bodyPr wrap="square" lIns="182880" tIns="146304" rIns="182880" bIns="146304" rtlCol="0">
            <a:spAutoFit/>
          </a:bodyPr>
          <a:lstStyle/>
          <a:p>
            <a:pPr>
              <a:lnSpc>
                <a:spcPct val="90000"/>
              </a:lnSpc>
              <a:spcAft>
                <a:spcPts val="600"/>
              </a:spcAft>
            </a:pPr>
            <a:r>
              <a:rPr lang="en-US" sz="1400" dirty="0" err="1" smtClean="0">
                <a:solidFill>
                  <a:schemeClr val="accent1"/>
                </a:solidFill>
              </a:rPr>
              <a:t>GoogLeNet</a:t>
            </a:r>
            <a:r>
              <a:rPr lang="en-US" sz="1400" dirty="0" smtClean="0">
                <a:solidFill>
                  <a:schemeClr val="accent1"/>
                </a:solidFill>
              </a:rPr>
              <a:t> 6.67%</a:t>
            </a:r>
          </a:p>
        </p:txBody>
      </p:sp>
      <p:pic>
        <p:nvPicPr>
          <p:cNvPr id="13" name="Picture 21"/>
          <p:cNvPicPr>
            <a:picLocks noChangeAspect="1"/>
          </p:cNvPicPr>
          <p:nvPr/>
        </p:nvPicPr>
        <p:blipFill>
          <a:blip r:embed="rId6"/>
          <a:stretch>
            <a:fillRect/>
          </a:stretch>
        </p:blipFill>
        <p:spPr>
          <a:xfrm>
            <a:off x="7132893" y="5173066"/>
            <a:ext cx="1197725" cy="423050"/>
          </a:xfrm>
          <a:prstGeom prst="rect">
            <a:avLst/>
          </a:prstGeom>
        </p:spPr>
      </p:pic>
      <p:pic>
        <p:nvPicPr>
          <p:cNvPr id="14" name="Picture 22"/>
          <p:cNvPicPr>
            <a:picLocks noChangeAspect="1"/>
          </p:cNvPicPr>
          <p:nvPr/>
        </p:nvPicPr>
        <p:blipFill>
          <a:blip r:embed="rId7"/>
          <a:stretch>
            <a:fillRect/>
          </a:stretch>
        </p:blipFill>
        <p:spPr>
          <a:xfrm>
            <a:off x="6998661" y="5538082"/>
            <a:ext cx="1180016" cy="417220"/>
          </a:xfrm>
          <a:prstGeom prst="rect">
            <a:avLst/>
          </a:prstGeom>
        </p:spPr>
      </p:pic>
      <p:pic>
        <p:nvPicPr>
          <p:cNvPr id="18" name="Picture 24"/>
          <p:cNvPicPr>
            <a:picLocks noChangeAspect="1"/>
          </p:cNvPicPr>
          <p:nvPr/>
        </p:nvPicPr>
        <p:blipFill>
          <a:blip r:embed="rId8"/>
          <a:stretch>
            <a:fillRect/>
          </a:stretch>
        </p:blipFill>
        <p:spPr>
          <a:xfrm>
            <a:off x="7065004" y="6169742"/>
            <a:ext cx="2078995" cy="694736"/>
          </a:xfrm>
          <a:prstGeom prst="rect">
            <a:avLst/>
          </a:prstGeom>
        </p:spPr>
      </p:pic>
      <p:pic>
        <p:nvPicPr>
          <p:cNvPr id="17" name="Picture 12"/>
          <p:cNvPicPr>
            <a:picLocks noChangeAspect="1"/>
          </p:cNvPicPr>
          <p:nvPr/>
        </p:nvPicPr>
        <p:blipFill>
          <a:blip r:embed="rId6"/>
          <a:stretch>
            <a:fillRect/>
          </a:stretch>
        </p:blipFill>
        <p:spPr>
          <a:xfrm>
            <a:off x="7132893" y="5173066"/>
            <a:ext cx="1197725" cy="423050"/>
          </a:xfrm>
          <a:prstGeom prst="rect">
            <a:avLst/>
          </a:prstGeom>
        </p:spPr>
      </p:pic>
      <p:pic>
        <p:nvPicPr>
          <p:cNvPr id="21" name="Picture 17"/>
          <p:cNvPicPr>
            <a:picLocks noChangeAspect="1"/>
          </p:cNvPicPr>
          <p:nvPr/>
        </p:nvPicPr>
        <p:blipFill>
          <a:blip r:embed="rId8"/>
          <a:stretch>
            <a:fillRect/>
          </a:stretch>
        </p:blipFill>
        <p:spPr>
          <a:xfrm>
            <a:off x="7065004" y="6169742"/>
            <a:ext cx="2078995" cy="694736"/>
          </a:xfrm>
          <a:prstGeom prst="rect">
            <a:avLst/>
          </a:prstGeom>
        </p:spPr>
      </p:pic>
      <p:sp>
        <p:nvSpPr>
          <p:cNvPr id="23" name="TextBox 22"/>
          <p:cNvSpPr txBox="1"/>
          <p:nvPr/>
        </p:nvSpPr>
        <p:spPr>
          <a:xfrm>
            <a:off x="8426391" y="3436497"/>
            <a:ext cx="914633"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solidFill>
                  <a:schemeClr val="accent1"/>
                </a:solidFill>
              </a:rPr>
              <a:t>3.57%</a:t>
            </a:r>
          </a:p>
        </p:txBody>
      </p:sp>
      <p:sp>
        <p:nvSpPr>
          <p:cNvPr id="22" name="TextBox 21"/>
          <p:cNvSpPr txBox="1"/>
          <p:nvPr/>
        </p:nvSpPr>
        <p:spPr>
          <a:xfrm>
            <a:off x="7985538" y="5538082"/>
            <a:ext cx="50719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t>
            </a:r>
          </a:p>
        </p:txBody>
      </p:sp>
    </p:spTree>
    <p:extLst>
      <p:ext uri="{BB962C8B-B14F-4D97-AF65-F5344CB8AC3E}">
        <p14:creationId xmlns:p14="http://schemas.microsoft.com/office/powerpoint/2010/main" val="2799931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6" y="-58779"/>
            <a:ext cx="9633456" cy="899665"/>
          </a:xfrm>
        </p:spPr>
        <p:txBody>
          <a:bodyPr/>
          <a:lstStyle/>
          <a:p>
            <a:r>
              <a:rPr lang="en-US" dirty="0" smtClean="0">
                <a:cs typeface="Segoe UI Semilight" panose="020B0402040204020203" pitchFamily="34" charset="0"/>
              </a:rPr>
              <a:t>ImageNet Competition</a:t>
            </a:r>
            <a:endParaRPr lang="en-US" sz="3200" dirty="0"/>
          </a:p>
        </p:txBody>
      </p:sp>
      <p:pic>
        <p:nvPicPr>
          <p:cNvPr id="4" name="Picture 10"/>
          <p:cNvPicPr>
            <a:picLocks noChangeAspect="1" noChangeArrowheads="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contrast="-50000"/>
                    </a14:imgEffect>
                  </a14:imgLayer>
                </a14:imgProps>
              </a:ext>
              <a:ext uri="{28A0092B-C50C-407E-A947-70E740481C1C}">
                <a14:useLocalDpi xmlns:a14="http://schemas.microsoft.com/office/drawing/2010/main" val="0"/>
              </a:ext>
            </a:extLst>
          </a:blip>
          <a:srcRect/>
          <a:stretch>
            <a:fillRect/>
          </a:stretch>
        </p:blipFill>
        <p:spPr bwMode="auto">
          <a:xfrm>
            <a:off x="95739" y="701172"/>
            <a:ext cx="6841505" cy="4406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41066" y="5173066"/>
            <a:ext cx="1654299" cy="523220"/>
          </a:xfrm>
          <a:prstGeom prst="rect">
            <a:avLst/>
          </a:prstGeom>
          <a:noFill/>
        </p:spPr>
        <p:txBody>
          <a:bodyPr wrap="none" lIns="152400" tIns="121920" rIns="152400" bIns="121920" rtlCol="0">
            <a:spAutoFit/>
          </a:bodyPr>
          <a:lstStyle/>
          <a:p>
            <a:pPr defTabSz="666884">
              <a:lnSpc>
                <a:spcPct val="90000"/>
              </a:lnSpc>
              <a:spcAft>
                <a:spcPts val="500"/>
              </a:spcAft>
            </a:pPr>
            <a:r>
              <a:rPr lang="en-US" sz="2000" dirty="0">
                <a:gradFill>
                  <a:gsLst>
                    <a:gs pos="2917">
                      <a:srgbClr val="505050"/>
                    </a:gs>
                    <a:gs pos="30000">
                      <a:srgbClr val="505050"/>
                    </a:gs>
                  </a:gsLst>
                  <a:lin ang="5400000" scaled="0"/>
                </a:gradFill>
              </a:rPr>
              <a:t>2012 - </a:t>
            </a:r>
            <a:r>
              <a:rPr lang="en-US" sz="2000" dirty="0" smtClean="0">
                <a:gradFill>
                  <a:gsLst>
                    <a:gs pos="2917">
                      <a:srgbClr val="505050"/>
                    </a:gs>
                    <a:gs pos="30000">
                      <a:srgbClr val="505050"/>
                    </a:gs>
                  </a:gsLst>
                  <a:lin ang="5400000" scaled="0"/>
                </a:gradFill>
              </a:rPr>
              <a:t>2015</a:t>
            </a:r>
            <a:endParaRPr lang="en-US" sz="2000" dirty="0">
              <a:gradFill>
                <a:gsLst>
                  <a:gs pos="2917">
                    <a:srgbClr val="505050"/>
                  </a:gs>
                  <a:gs pos="30000">
                    <a:srgbClr val="505050"/>
                  </a:gs>
                </a:gsLst>
                <a:lin ang="5400000" scaled="0"/>
              </a:gradFill>
            </a:endParaRPr>
          </a:p>
        </p:txBody>
      </p:sp>
      <p:sp>
        <p:nvSpPr>
          <p:cNvPr id="5" name="5-Point Star 4"/>
          <p:cNvSpPr/>
          <p:nvPr/>
        </p:nvSpPr>
        <p:spPr bwMode="auto">
          <a:xfrm>
            <a:off x="6432065" y="4321546"/>
            <a:ext cx="206421" cy="1905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8864" rIns="0" bIns="38864" numCol="1" rtlCol="0" anchor="ctr" anchorCtr="0" compatLnSpc="1">
            <a:prstTxWarp prst="textNoShape">
              <a:avLst/>
            </a:prstTxWarp>
          </a:bodyPr>
          <a:lstStyle/>
          <a:p>
            <a:pPr algn="ctr" defTabSz="777029" fontAlgn="base">
              <a:spcBef>
                <a:spcPct val="0"/>
              </a:spcBef>
              <a:spcAft>
                <a:spcPct val="0"/>
              </a:spcAft>
            </a:pPr>
            <a:endParaRPr lang="en-US" sz="1667" dirty="0">
              <a:solidFill>
                <a:srgbClr val="FF0000"/>
              </a:solidFill>
            </a:endParaRPr>
          </a:p>
        </p:txBody>
      </p:sp>
      <p:pic>
        <p:nvPicPr>
          <p:cNvPr id="6" name="Picture 5"/>
          <p:cNvPicPr>
            <a:picLocks noChangeAspect="1"/>
          </p:cNvPicPr>
          <p:nvPr/>
        </p:nvPicPr>
        <p:blipFill>
          <a:blip r:embed="rId4"/>
          <a:stretch>
            <a:fillRect/>
          </a:stretch>
        </p:blipFill>
        <p:spPr>
          <a:xfrm>
            <a:off x="4267200" y="5596116"/>
            <a:ext cx="1990725" cy="514350"/>
          </a:xfrm>
          <a:prstGeom prst="rect">
            <a:avLst/>
          </a:prstGeom>
        </p:spPr>
      </p:pic>
      <p:cxnSp>
        <p:nvCxnSpPr>
          <p:cNvPr id="12" name="Straight Arrow Connector 11"/>
          <p:cNvCxnSpPr/>
          <p:nvPr/>
        </p:nvCxnSpPr>
        <p:spPr>
          <a:xfrm flipV="1">
            <a:off x="5610160" y="4548162"/>
            <a:ext cx="760974" cy="1011544"/>
          </a:xfrm>
          <a:prstGeom prst="straightConnector1">
            <a:avLst/>
          </a:prstGeom>
          <a:ln>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8" name="Picture 24"/>
          <p:cNvPicPr>
            <a:picLocks noChangeAspect="1"/>
          </p:cNvPicPr>
          <p:nvPr/>
        </p:nvPicPr>
        <p:blipFill>
          <a:blip r:embed="rId5"/>
          <a:stretch>
            <a:fillRect/>
          </a:stretch>
        </p:blipFill>
        <p:spPr>
          <a:xfrm>
            <a:off x="7065004" y="6169742"/>
            <a:ext cx="2078995" cy="694736"/>
          </a:xfrm>
          <a:prstGeom prst="rect">
            <a:avLst/>
          </a:prstGeom>
        </p:spPr>
      </p:pic>
      <p:pic>
        <p:nvPicPr>
          <p:cNvPr id="17" name="Picture 12"/>
          <p:cNvPicPr>
            <a:picLocks noChangeAspect="1"/>
          </p:cNvPicPr>
          <p:nvPr/>
        </p:nvPicPr>
        <p:blipFill>
          <a:blip r:embed="rId6"/>
          <a:stretch>
            <a:fillRect/>
          </a:stretch>
        </p:blipFill>
        <p:spPr>
          <a:xfrm>
            <a:off x="6776475" y="5665719"/>
            <a:ext cx="1197725" cy="423050"/>
          </a:xfrm>
          <a:prstGeom prst="rect">
            <a:avLst/>
          </a:prstGeom>
        </p:spPr>
      </p:pic>
      <p:pic>
        <p:nvPicPr>
          <p:cNvPr id="21" name="Picture 17"/>
          <p:cNvPicPr>
            <a:picLocks noChangeAspect="1"/>
          </p:cNvPicPr>
          <p:nvPr/>
        </p:nvPicPr>
        <p:blipFill>
          <a:blip r:embed="rId5"/>
          <a:stretch>
            <a:fillRect/>
          </a:stretch>
        </p:blipFill>
        <p:spPr>
          <a:xfrm>
            <a:off x="7065004" y="6169742"/>
            <a:ext cx="2078995" cy="694736"/>
          </a:xfrm>
          <a:prstGeom prst="rect">
            <a:avLst/>
          </a:prstGeom>
        </p:spPr>
      </p:pic>
      <p:sp>
        <p:nvSpPr>
          <p:cNvPr id="23" name="TextBox 22"/>
          <p:cNvSpPr txBox="1"/>
          <p:nvPr/>
        </p:nvSpPr>
        <p:spPr>
          <a:xfrm>
            <a:off x="5441471" y="4204793"/>
            <a:ext cx="1098353"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solidFill>
                  <a:srgbClr val="FF0000"/>
                </a:solidFill>
              </a:rPr>
              <a:t>3.567%</a:t>
            </a:r>
          </a:p>
        </p:txBody>
      </p:sp>
      <p:cxnSp>
        <p:nvCxnSpPr>
          <p:cNvPr id="26" name="Straight Arrow Connector 25"/>
          <p:cNvCxnSpPr/>
          <p:nvPr/>
        </p:nvCxnSpPr>
        <p:spPr>
          <a:xfrm flipH="1" flipV="1">
            <a:off x="6683653" y="4563658"/>
            <a:ext cx="967292" cy="1094266"/>
          </a:xfrm>
          <a:prstGeom prst="straightConnector1">
            <a:avLst/>
          </a:prstGeom>
          <a:ln>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11739" y="3908165"/>
            <a:ext cx="1932260" cy="1037207"/>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Announced</a:t>
            </a:r>
          </a:p>
          <a:p>
            <a:pPr>
              <a:lnSpc>
                <a:spcPct val="90000"/>
              </a:lnSpc>
              <a:spcAft>
                <a:spcPts val="600"/>
              </a:spcAft>
            </a:pPr>
            <a:r>
              <a:rPr lang="en-US" sz="2400" dirty="0" smtClean="0">
                <a:gradFill>
                  <a:gsLst>
                    <a:gs pos="2917">
                      <a:schemeClr val="tx1"/>
                    </a:gs>
                    <a:gs pos="30000">
                      <a:schemeClr val="tx1"/>
                    </a:gs>
                  </a:gsLst>
                  <a:lin ang="5400000" scaled="0"/>
                </a:gradFill>
              </a:rPr>
              <a:t>Dec.2015 </a:t>
            </a:r>
          </a:p>
        </p:txBody>
      </p:sp>
      <p:sp>
        <p:nvSpPr>
          <p:cNvPr id="25" name="TextBox 24"/>
          <p:cNvSpPr txBox="1"/>
          <p:nvPr/>
        </p:nvSpPr>
        <p:spPr>
          <a:xfrm>
            <a:off x="6461863" y="4172114"/>
            <a:ext cx="1098353" cy="489365"/>
          </a:xfrm>
          <a:prstGeom prst="rect">
            <a:avLst/>
          </a:prstGeom>
          <a:noFill/>
        </p:spPr>
        <p:txBody>
          <a:bodyPr wrap="square" lIns="182880" tIns="146304" rIns="182880" bIns="146304" rtlCol="0">
            <a:spAutoFit/>
          </a:bodyPr>
          <a:lstStyle/>
          <a:p>
            <a:pPr>
              <a:lnSpc>
                <a:spcPct val="90000"/>
              </a:lnSpc>
              <a:spcAft>
                <a:spcPts val="600"/>
              </a:spcAft>
            </a:pPr>
            <a:r>
              <a:rPr lang="en-US" sz="1400" dirty="0" smtClean="0">
                <a:solidFill>
                  <a:srgbClr val="FF0000"/>
                </a:solidFill>
              </a:rPr>
              <a:t>3.581%</a:t>
            </a:r>
          </a:p>
        </p:txBody>
      </p:sp>
      <p:sp>
        <p:nvSpPr>
          <p:cNvPr id="20" name="TextBox 19"/>
          <p:cNvSpPr txBox="1"/>
          <p:nvPr/>
        </p:nvSpPr>
        <p:spPr>
          <a:xfrm>
            <a:off x="1117154" y="5516997"/>
            <a:ext cx="331398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rgbClr val="FF0000"/>
                </a:solidFill>
              </a:rPr>
              <a:t>v</a:t>
            </a:r>
            <a:r>
              <a:rPr lang="en-US" sz="2400" dirty="0" smtClean="0">
                <a:solidFill>
                  <a:srgbClr val="FF0000"/>
                </a:solidFill>
              </a:rPr>
              <a:t>ery deep: 152 layers </a:t>
            </a:r>
          </a:p>
        </p:txBody>
      </p:sp>
      <p:cxnSp>
        <p:nvCxnSpPr>
          <p:cNvPr id="16" name="Straight Arrow Connector 15"/>
          <p:cNvCxnSpPr>
            <a:endCxn id="23" idx="3"/>
          </p:cNvCxnSpPr>
          <p:nvPr/>
        </p:nvCxnSpPr>
        <p:spPr>
          <a:xfrm>
            <a:off x="5750391" y="3955348"/>
            <a:ext cx="789433" cy="494128"/>
          </a:xfrm>
          <a:prstGeom prst="straightConnector1">
            <a:avLst/>
          </a:prstGeom>
          <a:ln>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86944" y="3785955"/>
            <a:ext cx="1124795"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solidFill>
                  <a:srgbClr val="FF0000"/>
                </a:solidFill>
              </a:rPr>
              <a:t>4</a:t>
            </a:r>
            <a:r>
              <a:rPr lang="en-US" baseline="30000" dirty="0" smtClean="0">
                <a:solidFill>
                  <a:srgbClr val="FF0000"/>
                </a:solidFill>
              </a:rPr>
              <a:t>th</a:t>
            </a:r>
            <a:r>
              <a:rPr lang="en-US" dirty="0" smtClean="0">
                <a:solidFill>
                  <a:srgbClr val="FF0000"/>
                </a:solidFill>
              </a:rPr>
              <a:t> year</a:t>
            </a:r>
          </a:p>
        </p:txBody>
      </p:sp>
    </p:spTree>
    <p:extLst>
      <p:ext uri="{BB962C8B-B14F-4D97-AF65-F5344CB8AC3E}">
        <p14:creationId xmlns:p14="http://schemas.microsoft.com/office/powerpoint/2010/main" val="1467626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26</a:t>
            </a:fld>
            <a:endParaRPr lang="en-US">
              <a:solidFill>
                <a:prstClr val="black">
                  <a:tint val="75000"/>
                </a:prstClr>
              </a:solidFill>
            </a:endParaRPr>
          </a:p>
        </p:txBody>
      </p:sp>
      <p:sp>
        <p:nvSpPr>
          <p:cNvPr id="6" name="Rectangle 5"/>
          <p:cNvSpPr/>
          <p:nvPr/>
        </p:nvSpPr>
        <p:spPr>
          <a:xfrm>
            <a:off x="1143000" y="846139"/>
            <a:ext cx="7924800" cy="449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169" name="Picture 5" descr="cid:image004.png@01D13642.74204B7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8915400" cy="4940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171" name="Picture 4" descr="cid:image005.png@01D13642.74204B7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28600" y="1070769"/>
            <a:ext cx="8001000" cy="79784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309415"/>
            <a:ext cx="6324600" cy="369332"/>
          </a:xfrm>
          <a:prstGeom prst="rect">
            <a:avLst/>
          </a:prstGeom>
        </p:spPr>
        <p:txBody>
          <a:bodyPr wrap="square">
            <a:spAutoFit/>
          </a:bodyPr>
          <a:lstStyle/>
          <a:p>
            <a:r>
              <a:rPr lang="en-US" u="sng" dirty="0">
                <a:solidFill>
                  <a:srgbClr val="0563C1"/>
                </a:solidFill>
                <a:latin typeface="Calibri" panose="020F0502020204030204" pitchFamily="34" charset="0"/>
                <a:ea typeface="SimSun" panose="02010600030101010101" pitchFamily="2" charset="-122"/>
                <a:cs typeface="Times New Roman" panose="02020603050405020304" pitchFamily="18" charset="0"/>
                <a:hlinkClick r:id="rId6"/>
              </a:rPr>
              <a:t>http://image-net.org/challenges/LSVRC/2015/results</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202254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27</a:t>
            </a:fld>
            <a:endParaRPr lang="en-US">
              <a:solidFill>
                <a:prstClr val="black">
                  <a:tint val="75000"/>
                </a:prstClr>
              </a:solidFill>
            </a:endParaRPr>
          </a:p>
        </p:txBody>
      </p:sp>
      <p:sp>
        <p:nvSpPr>
          <p:cNvPr id="5" name="TextBox 4"/>
          <p:cNvSpPr txBox="1"/>
          <p:nvPr/>
        </p:nvSpPr>
        <p:spPr>
          <a:xfrm>
            <a:off x="76200" y="1676400"/>
            <a:ext cx="9144000" cy="2308324"/>
          </a:xfrm>
          <a:prstGeom prst="rect">
            <a:avLst/>
          </a:prstGeom>
          <a:noFill/>
        </p:spPr>
        <p:txBody>
          <a:bodyPr wrap="square" rtlCol="0">
            <a:spAutoFit/>
          </a:bodyPr>
          <a:lstStyle/>
          <a:p>
            <a:r>
              <a:rPr lang="en-US" sz="3200" dirty="0" smtClean="0">
                <a:solidFill>
                  <a:srgbClr val="00B0F0"/>
                </a:solidFill>
              </a:rPr>
              <a:t>Deep Language Processing with Semantic Modeling </a:t>
            </a:r>
          </a:p>
          <a:p>
            <a:endParaRPr lang="en-US" sz="2800" dirty="0">
              <a:solidFill>
                <a:srgbClr val="00B0F0"/>
              </a:solidFill>
            </a:endParaRPr>
          </a:p>
          <a:p>
            <a:r>
              <a:rPr lang="en-US" sz="2800" dirty="0" smtClean="0">
                <a:solidFill>
                  <a:srgbClr val="00B0F0"/>
                </a:solidFill>
              </a:rPr>
              <a:t>--- A revolution undergoing </a:t>
            </a:r>
            <a:r>
              <a:rPr lang="en-US" sz="2400" dirty="0" smtClean="0">
                <a:solidFill>
                  <a:srgbClr val="00B0F0"/>
                </a:solidFill>
              </a:rPr>
              <a:t>(Google, Microsoft, FB, Baidu…</a:t>
            </a:r>
            <a:r>
              <a:rPr lang="en-US" sz="2400" dirty="0" err="1" smtClean="0">
                <a:solidFill>
                  <a:srgbClr val="00B0F0"/>
                </a:solidFill>
              </a:rPr>
              <a:t>OpenAI</a:t>
            </a:r>
            <a:r>
              <a:rPr lang="en-US" sz="2400" dirty="0">
                <a:solidFill>
                  <a:srgbClr val="00B0F0"/>
                </a:solidFill>
              </a:rPr>
              <a:t>?</a:t>
            </a:r>
            <a:r>
              <a:rPr lang="en-US" sz="2400" dirty="0" smtClean="0">
                <a:solidFill>
                  <a:srgbClr val="00B0F0"/>
                </a:solidFill>
              </a:rPr>
              <a:t>)</a:t>
            </a:r>
          </a:p>
          <a:p>
            <a:r>
              <a:rPr lang="en-US" sz="2800" dirty="0" smtClean="0">
                <a:solidFill>
                  <a:srgbClr val="00B0F0"/>
                </a:solidFill>
              </a:rPr>
              <a:t>--- Rapid progress over past 2 years</a:t>
            </a:r>
          </a:p>
          <a:p>
            <a:r>
              <a:rPr lang="en-US" sz="2800" dirty="0" smtClean="0">
                <a:solidFill>
                  <a:srgbClr val="00B0F0"/>
                </a:solidFill>
              </a:rPr>
              <a:t>--- Some selected Applications</a:t>
            </a:r>
            <a:r>
              <a:rPr lang="en-US" sz="2800" dirty="0">
                <a:solidFill>
                  <a:srgbClr val="00B0F0"/>
                </a:solidFill>
              </a:rPr>
              <a:t> </a:t>
            </a:r>
            <a:r>
              <a:rPr lang="en-US" sz="2800" dirty="0" smtClean="0">
                <a:solidFill>
                  <a:srgbClr val="00B0F0"/>
                </a:solidFill>
              </a:rPr>
              <a:t>next</a:t>
            </a:r>
            <a:endParaRPr lang="en-US" sz="2800" dirty="0">
              <a:solidFill>
                <a:srgbClr val="00B0F0"/>
              </a:solidFill>
            </a:endParaRPr>
          </a:p>
        </p:txBody>
      </p:sp>
      <p:sp>
        <p:nvSpPr>
          <p:cNvPr id="6" name="Rectangle 5"/>
          <p:cNvSpPr/>
          <p:nvPr/>
        </p:nvSpPr>
        <p:spPr>
          <a:xfrm>
            <a:off x="1143000" y="846139"/>
            <a:ext cx="7924800" cy="449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471266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46299" y="1227909"/>
            <a:ext cx="8773992" cy="3048000"/>
          </a:xfrm>
          <a:prstGeom prst="rect">
            <a:avLst/>
          </a:prstGeom>
        </p:spPr>
        <p:txBody>
          <a:bodyPr vert="horz" wrap="square" lIns="79383" tIns="39692" rIns="79383" bIns="39692" rtlCol="0">
            <a:normAutofit/>
          </a:bodyPr>
          <a:lstStyle/>
          <a:p>
            <a:r>
              <a:rPr lang="en-US" sz="3200" dirty="0" smtClean="0">
                <a:solidFill>
                  <a:schemeClr val="tx2"/>
                </a:solidFill>
              </a:rPr>
              <a:t>Build word/phrase, or sentence-level semantic vector representation</a:t>
            </a:r>
          </a:p>
          <a:p>
            <a:r>
              <a:rPr lang="en-US" sz="3200" dirty="0">
                <a:solidFill>
                  <a:srgbClr val="002060"/>
                </a:solidFill>
              </a:rPr>
              <a:t>T</a:t>
            </a:r>
            <a:r>
              <a:rPr lang="en-US" sz="3200" dirty="0" smtClean="0">
                <a:solidFill>
                  <a:srgbClr val="002060"/>
                </a:solidFill>
              </a:rPr>
              <a:t>rained </a:t>
            </a:r>
            <a:r>
              <a:rPr lang="en-US" sz="3200" dirty="0">
                <a:solidFill>
                  <a:srgbClr val="002060"/>
                </a:solidFill>
              </a:rPr>
              <a:t>by </a:t>
            </a:r>
            <a:r>
              <a:rPr lang="en-US" sz="3200" dirty="0" smtClean="0">
                <a:solidFill>
                  <a:srgbClr val="002060"/>
                </a:solidFill>
              </a:rPr>
              <a:t>a </a:t>
            </a:r>
            <a:r>
              <a:rPr lang="en-US" sz="3200" dirty="0">
                <a:solidFill>
                  <a:srgbClr val="002060"/>
                </a:solidFill>
              </a:rPr>
              <a:t>similarity-driven objective</a:t>
            </a:r>
          </a:p>
          <a:p>
            <a:pPr marL="530914" lvl="1" indent="-285750"/>
            <a:r>
              <a:rPr lang="en-US" sz="2400" dirty="0">
                <a:solidFill>
                  <a:schemeClr val="tx1"/>
                </a:solidFill>
                <a:latin typeface="+mj-lt"/>
              </a:rPr>
              <a:t>projecting semantically similar phrases to vectors close to each other</a:t>
            </a:r>
          </a:p>
          <a:p>
            <a:pPr marL="530914" lvl="1" indent="-285750"/>
            <a:r>
              <a:rPr lang="en-US" sz="2400" dirty="0">
                <a:solidFill>
                  <a:schemeClr val="tx1"/>
                </a:solidFill>
                <a:latin typeface="+mj-lt"/>
              </a:rPr>
              <a:t>projecting semantically different phrases to vectors far </a:t>
            </a:r>
            <a:r>
              <a:rPr lang="en-US" sz="2400" dirty="0" smtClean="0">
                <a:solidFill>
                  <a:schemeClr val="tx1"/>
                </a:solidFill>
                <a:latin typeface="+mj-lt"/>
              </a:rPr>
              <a:t>apart</a:t>
            </a:r>
          </a:p>
        </p:txBody>
      </p:sp>
      <p:sp>
        <p:nvSpPr>
          <p:cNvPr id="9" name="Title 1"/>
          <p:cNvSpPr txBox="1">
            <a:spLocks/>
          </p:cNvSpPr>
          <p:nvPr/>
        </p:nvSpPr>
        <p:spPr>
          <a:xfrm>
            <a:off x="278956" y="381000"/>
            <a:ext cx="8956097" cy="1016000"/>
          </a:xfrm>
          <a:prstGeom prst="rect">
            <a:avLst/>
          </a:prstGeom>
        </p:spPr>
        <p:txBody>
          <a:bodyPr lIns="79383" tIns="39692" rIns="79383" bIns="39692">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666884"/>
            <a:r>
              <a:rPr lang="en-US" sz="3833" b="1" dirty="0"/>
              <a:t>Deep Structured Semantic </a:t>
            </a:r>
            <a:r>
              <a:rPr lang="en-US" sz="3833" b="1" dirty="0" smtClean="0"/>
              <a:t>Model (DSSM)</a:t>
            </a:r>
            <a:endParaRPr lang="en-US" sz="3833" b="1" dirty="0"/>
          </a:p>
        </p:txBody>
      </p:sp>
      <p:sp>
        <p:nvSpPr>
          <p:cNvPr id="2" name="Rectangle 1"/>
          <p:cNvSpPr/>
          <p:nvPr/>
        </p:nvSpPr>
        <p:spPr bwMode="auto">
          <a:xfrm>
            <a:off x="6705600" y="6172200"/>
            <a:ext cx="2438400" cy="9144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231293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2" y="5512694"/>
            <a:ext cx="1210284" cy="272520"/>
          </a:xfrm>
          <a:prstGeom prst="rect">
            <a:avLst/>
          </a:prstGeom>
          <a:noFill/>
        </p:spPr>
        <p:txBody>
          <a:bodyPr wrap="none" lIns="79383" tIns="39692" rIns="79383" bIns="39692" rtlCol="0">
            <a:spAutoFit/>
          </a:bodyPr>
          <a:lstStyle/>
          <a:p>
            <a:pPr defTabSz="666884"/>
            <a:r>
              <a:rPr lang="en-US" sz="1250" i="1" dirty="0">
                <a:solidFill>
                  <a:srgbClr val="0070C0"/>
                </a:solidFill>
              </a:rPr>
              <a:t>s</a:t>
            </a:r>
            <a:r>
              <a:rPr lang="en-US" sz="1250" dirty="0">
                <a:solidFill>
                  <a:srgbClr val="0070C0"/>
                </a:solidFill>
              </a:rPr>
              <a:t>: “</a:t>
            </a:r>
            <a:r>
              <a:rPr lang="en-US" sz="1250" b="1" dirty="0">
                <a:solidFill>
                  <a:srgbClr val="0070C0"/>
                </a:solidFill>
              </a:rPr>
              <a:t>racing  car</a:t>
            </a:r>
            <a:r>
              <a:rPr lang="en-US" sz="1250" dirty="0">
                <a:solidFill>
                  <a:srgbClr val="0070C0"/>
                </a:solidFill>
              </a:rPr>
              <a:t>”</a:t>
            </a:r>
          </a:p>
        </p:txBody>
      </p:sp>
      <p:sp>
        <p:nvSpPr>
          <p:cNvPr id="7" name="TextBox 6"/>
          <p:cNvSpPr txBox="1"/>
          <p:nvPr/>
        </p:nvSpPr>
        <p:spPr>
          <a:xfrm>
            <a:off x="228602" y="5513537"/>
            <a:ext cx="1742138" cy="285280"/>
          </a:xfrm>
          <a:prstGeom prst="rect">
            <a:avLst/>
          </a:prstGeom>
          <a:noFill/>
        </p:spPr>
        <p:txBody>
          <a:bodyPr wrap="square" lIns="79383" tIns="39692" rIns="79383" bIns="39692" rtlCol="0">
            <a:spAutoFit/>
          </a:bodyPr>
          <a:lstStyle/>
          <a:p>
            <a:pPr defTabSz="666884"/>
            <a:r>
              <a:rPr lang="en-US" sz="1333" dirty="0">
                <a:solidFill>
                  <a:srgbClr val="505050"/>
                </a:solidFill>
                <a:latin typeface="Segoe UI Light"/>
              </a:rPr>
              <a:t>Input word/phrase</a:t>
            </a:r>
          </a:p>
        </p:txBody>
      </p:sp>
      <p:sp>
        <p:nvSpPr>
          <p:cNvPr id="8" name="Rectangle 7"/>
          <p:cNvSpPr/>
          <p:nvPr/>
        </p:nvSpPr>
        <p:spPr>
          <a:xfrm>
            <a:off x="2057400" y="5295162"/>
            <a:ext cx="1981201"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100M</a:t>
            </a:r>
          </a:p>
        </p:txBody>
      </p:sp>
      <p:sp>
        <p:nvSpPr>
          <p:cNvPr id="9" name="TextBox 8"/>
          <p:cNvSpPr txBox="1"/>
          <p:nvPr/>
        </p:nvSpPr>
        <p:spPr>
          <a:xfrm>
            <a:off x="152401" y="5254668"/>
            <a:ext cx="1622255" cy="285280"/>
          </a:xfrm>
          <a:prstGeom prst="rect">
            <a:avLst/>
          </a:prstGeom>
          <a:noFill/>
        </p:spPr>
        <p:txBody>
          <a:bodyPr wrap="none" lIns="79383" tIns="39692" rIns="79383" bIns="39692" rtlCol="0">
            <a:spAutoFit/>
          </a:bodyPr>
          <a:lstStyle/>
          <a:p>
            <a:pPr defTabSz="666884"/>
            <a:r>
              <a:rPr lang="en-US" sz="1333" dirty="0">
                <a:solidFill>
                  <a:srgbClr val="505050"/>
                </a:solidFill>
                <a:latin typeface="Segoe UI Light"/>
              </a:rPr>
              <a:t>Bag-of-words vector</a:t>
            </a:r>
          </a:p>
        </p:txBody>
      </p:sp>
      <p:sp>
        <p:nvSpPr>
          <p:cNvPr id="10" name="Up Arrow 9"/>
          <p:cNvSpPr/>
          <p:nvPr/>
        </p:nvSpPr>
        <p:spPr>
          <a:xfrm>
            <a:off x="2960305" y="5040988"/>
            <a:ext cx="163901" cy="2320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1" name="Rectangle 10"/>
          <p:cNvSpPr/>
          <p:nvPr/>
        </p:nvSpPr>
        <p:spPr>
          <a:xfrm>
            <a:off x="2411002" y="4770406"/>
            <a:ext cx="1322803"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50K</a:t>
            </a:r>
          </a:p>
        </p:txBody>
      </p:sp>
      <p:sp>
        <p:nvSpPr>
          <p:cNvPr id="12" name="Up Arrow 11"/>
          <p:cNvSpPr/>
          <p:nvPr/>
        </p:nvSpPr>
        <p:spPr>
          <a:xfrm>
            <a:off x="2966055" y="4499474"/>
            <a:ext cx="163901" cy="2320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3" name="Rectangle 12"/>
          <p:cNvSpPr/>
          <p:nvPr/>
        </p:nvSpPr>
        <p:spPr>
          <a:xfrm>
            <a:off x="2590801" y="4228539"/>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14" name="TextBox 13"/>
          <p:cNvSpPr txBox="1"/>
          <p:nvPr/>
        </p:nvSpPr>
        <p:spPr>
          <a:xfrm>
            <a:off x="152404" y="4188053"/>
            <a:ext cx="1911676" cy="490400"/>
          </a:xfrm>
          <a:prstGeom prst="rect">
            <a:avLst/>
          </a:prstGeom>
          <a:noFill/>
        </p:spPr>
        <p:txBody>
          <a:bodyPr wrap="square" lIns="79383" tIns="39692" rIns="79383" bIns="39692" rtlCol="0">
            <a:spAutoFit/>
          </a:bodyPr>
          <a:lstStyle/>
          <a:p>
            <a:pPr defTabSz="666884"/>
            <a:r>
              <a:rPr lang="en-US" sz="1333" dirty="0">
                <a:solidFill>
                  <a:srgbClr val="505050"/>
                </a:solidFill>
              </a:rPr>
              <a:t>Letter-trigram embedding matrix</a:t>
            </a:r>
          </a:p>
        </p:txBody>
      </p:sp>
      <p:sp>
        <p:nvSpPr>
          <p:cNvPr id="15" name="TextBox 14"/>
          <p:cNvSpPr txBox="1"/>
          <p:nvPr/>
        </p:nvSpPr>
        <p:spPr>
          <a:xfrm>
            <a:off x="152405" y="4742813"/>
            <a:ext cx="1965554" cy="490400"/>
          </a:xfrm>
          <a:prstGeom prst="rect">
            <a:avLst/>
          </a:prstGeom>
          <a:noFill/>
        </p:spPr>
        <p:txBody>
          <a:bodyPr wrap="none" lIns="79383" tIns="39692" rIns="79383" bIns="39692" rtlCol="0">
            <a:spAutoFit/>
          </a:bodyPr>
          <a:lstStyle/>
          <a:p>
            <a:pPr defTabSz="666884"/>
            <a:r>
              <a:rPr lang="en-US" sz="1333" dirty="0">
                <a:solidFill>
                  <a:srgbClr val="505050"/>
                </a:solidFill>
              </a:rPr>
              <a:t>Letter-trigram encoding</a:t>
            </a:r>
          </a:p>
          <a:p>
            <a:pPr defTabSz="666884"/>
            <a:r>
              <a:rPr lang="en-US" sz="1333" dirty="0">
                <a:solidFill>
                  <a:srgbClr val="505050"/>
                </a:solidFill>
              </a:rPr>
              <a:t>matrix </a:t>
            </a:r>
            <a:r>
              <a:rPr lang="en-US" sz="1333" dirty="0">
                <a:solidFill>
                  <a:srgbClr val="505050"/>
                </a:solidFill>
                <a:latin typeface="Segoe UI Light"/>
              </a:rPr>
              <a:t>(fixed)</a:t>
            </a:r>
          </a:p>
        </p:txBody>
      </p:sp>
      <p:cxnSp>
        <p:nvCxnSpPr>
          <p:cNvPr id="16" name="Straight Arrow Connector 15"/>
          <p:cNvCxnSpPr>
            <a:endCxn id="56" idx="1"/>
          </p:cNvCxnSpPr>
          <p:nvPr/>
        </p:nvCxnSpPr>
        <p:spPr>
          <a:xfrm flipV="1">
            <a:off x="2164111" y="5138498"/>
            <a:ext cx="271362" cy="5174"/>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57" idx="1"/>
          </p:cNvCxnSpPr>
          <p:nvPr/>
        </p:nvCxnSpPr>
        <p:spPr>
          <a:xfrm>
            <a:off x="2000407" y="4583607"/>
            <a:ext cx="437993" cy="18283"/>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8" name="Up Arrow 17"/>
          <p:cNvSpPr/>
          <p:nvPr/>
        </p:nvSpPr>
        <p:spPr>
          <a:xfrm>
            <a:off x="2966049" y="3945002"/>
            <a:ext cx="158153" cy="2446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9" name="Rectangle 18"/>
          <p:cNvSpPr/>
          <p:nvPr/>
        </p:nvSpPr>
        <p:spPr>
          <a:xfrm>
            <a:off x="2590800" y="3686669"/>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20" name="TextBox 19"/>
          <p:cNvSpPr txBox="1"/>
          <p:nvPr/>
        </p:nvSpPr>
        <p:spPr>
          <a:xfrm>
            <a:off x="190088" y="2710804"/>
            <a:ext cx="1562512" cy="285280"/>
          </a:xfrm>
          <a:prstGeom prst="rect">
            <a:avLst/>
          </a:prstGeom>
          <a:noFill/>
        </p:spPr>
        <p:txBody>
          <a:bodyPr wrap="square" lIns="79383" tIns="39692" rIns="79383" bIns="39692" rtlCol="0">
            <a:spAutoFit/>
          </a:bodyPr>
          <a:lstStyle/>
          <a:p>
            <a:pPr defTabSz="666884"/>
            <a:r>
              <a:rPr lang="en-US" sz="1333" dirty="0">
                <a:solidFill>
                  <a:srgbClr val="505050"/>
                </a:solidFill>
              </a:rPr>
              <a:t>Semantic vector</a:t>
            </a:r>
          </a:p>
        </p:txBody>
      </p:sp>
      <p:cxnSp>
        <p:nvCxnSpPr>
          <p:cNvPr id="21" name="Straight Arrow Connector 20"/>
          <p:cNvCxnSpPr/>
          <p:nvPr/>
        </p:nvCxnSpPr>
        <p:spPr>
          <a:xfrm flipV="1">
            <a:off x="1752601" y="2923689"/>
            <a:ext cx="494889" cy="14578"/>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2" name="Up Arrow 21"/>
          <p:cNvSpPr/>
          <p:nvPr/>
        </p:nvSpPr>
        <p:spPr>
          <a:xfrm>
            <a:off x="2966048" y="3403135"/>
            <a:ext cx="158153" cy="2446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23" name="Rectangle 22"/>
          <p:cNvSpPr/>
          <p:nvPr/>
        </p:nvSpPr>
        <p:spPr>
          <a:xfrm>
            <a:off x="2726496" y="3132547"/>
            <a:ext cx="702504"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d=300</a:t>
            </a:r>
          </a:p>
        </p:txBody>
      </p:sp>
      <p:grpSp>
        <p:nvGrpSpPr>
          <p:cNvPr id="24" name="Group 23"/>
          <p:cNvGrpSpPr/>
          <p:nvPr/>
        </p:nvGrpSpPr>
        <p:grpSpPr>
          <a:xfrm>
            <a:off x="2853587" y="2667008"/>
            <a:ext cx="428702" cy="435113"/>
            <a:chOff x="838200" y="1571920"/>
            <a:chExt cx="428702" cy="428702"/>
          </a:xfrm>
        </p:grpSpPr>
        <p:cxnSp>
          <p:nvCxnSpPr>
            <p:cNvPr id="25" name="Straight Connector 24"/>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7" name="Up Arrow 26"/>
          <p:cNvSpPr/>
          <p:nvPr/>
        </p:nvSpPr>
        <p:spPr>
          <a:xfrm rot="1949610">
            <a:off x="3085996" y="2646056"/>
            <a:ext cx="110059" cy="305915"/>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28" name="TextBox 27"/>
          <p:cNvSpPr txBox="1"/>
          <p:nvPr/>
        </p:nvSpPr>
        <p:spPr>
          <a:xfrm>
            <a:off x="4419604" y="5519946"/>
            <a:ext cx="1411108" cy="272520"/>
          </a:xfrm>
          <a:prstGeom prst="rect">
            <a:avLst/>
          </a:prstGeom>
          <a:noFill/>
        </p:spPr>
        <p:txBody>
          <a:bodyPr wrap="none" lIns="79383" tIns="39692" rIns="79383" bIns="39692" rtlCol="0">
            <a:spAutoFit/>
          </a:bodyPr>
          <a:lstStyle/>
          <a:p>
            <a:pPr defTabSz="666884"/>
            <a:r>
              <a:rPr lang="en-US" sz="1250" i="1" dirty="0">
                <a:solidFill>
                  <a:srgbClr val="0070C0"/>
                </a:solidFill>
              </a:rPr>
              <a:t>t</a:t>
            </a:r>
            <a:r>
              <a:rPr lang="en-US" sz="1250" b="1" i="1" baseline="30000" dirty="0">
                <a:solidFill>
                  <a:srgbClr val="0070C0"/>
                </a:solidFill>
              </a:rPr>
              <a:t>+</a:t>
            </a:r>
            <a:r>
              <a:rPr lang="en-US" sz="1250" dirty="0">
                <a:solidFill>
                  <a:srgbClr val="0070C0"/>
                </a:solidFill>
              </a:rPr>
              <a:t>: “</a:t>
            </a:r>
            <a:r>
              <a:rPr lang="en-US" sz="1250" b="1" dirty="0">
                <a:solidFill>
                  <a:srgbClr val="0070C0"/>
                </a:solidFill>
              </a:rPr>
              <a:t>formula one</a:t>
            </a:r>
            <a:r>
              <a:rPr lang="en-US" sz="1250" dirty="0">
                <a:solidFill>
                  <a:srgbClr val="0070C0"/>
                </a:solidFill>
              </a:rPr>
              <a:t>”</a:t>
            </a:r>
          </a:p>
        </p:txBody>
      </p:sp>
      <p:sp>
        <p:nvSpPr>
          <p:cNvPr id="29" name="Rectangle 28"/>
          <p:cNvSpPr/>
          <p:nvPr/>
        </p:nvSpPr>
        <p:spPr>
          <a:xfrm>
            <a:off x="4267200" y="5302414"/>
            <a:ext cx="1981201"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100M</a:t>
            </a:r>
          </a:p>
        </p:txBody>
      </p:sp>
      <p:sp>
        <p:nvSpPr>
          <p:cNvPr id="30" name="Up Arrow 29"/>
          <p:cNvSpPr/>
          <p:nvPr/>
        </p:nvSpPr>
        <p:spPr>
          <a:xfrm>
            <a:off x="5170105" y="5048240"/>
            <a:ext cx="163901" cy="2320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31" name="Rectangle 30"/>
          <p:cNvSpPr/>
          <p:nvPr/>
        </p:nvSpPr>
        <p:spPr>
          <a:xfrm>
            <a:off x="4620802" y="4777658"/>
            <a:ext cx="1322803"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50K</a:t>
            </a:r>
          </a:p>
        </p:txBody>
      </p:sp>
      <p:sp>
        <p:nvSpPr>
          <p:cNvPr id="32" name="Up Arrow 31"/>
          <p:cNvSpPr/>
          <p:nvPr/>
        </p:nvSpPr>
        <p:spPr>
          <a:xfrm>
            <a:off x="5175855" y="4506728"/>
            <a:ext cx="163901" cy="2320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33" name="Rectangle 32"/>
          <p:cNvSpPr/>
          <p:nvPr/>
        </p:nvSpPr>
        <p:spPr>
          <a:xfrm>
            <a:off x="4800601" y="4235792"/>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34" name="Up Arrow 33"/>
          <p:cNvSpPr/>
          <p:nvPr/>
        </p:nvSpPr>
        <p:spPr>
          <a:xfrm>
            <a:off x="5175849" y="3952254"/>
            <a:ext cx="158153" cy="2446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35" name="Rectangle 34"/>
          <p:cNvSpPr/>
          <p:nvPr/>
        </p:nvSpPr>
        <p:spPr>
          <a:xfrm>
            <a:off x="4800601" y="3693919"/>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36" name="Up Arrow 35"/>
          <p:cNvSpPr/>
          <p:nvPr/>
        </p:nvSpPr>
        <p:spPr>
          <a:xfrm>
            <a:off x="5175848" y="3410387"/>
            <a:ext cx="158153" cy="2446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37" name="Rectangle 36"/>
          <p:cNvSpPr/>
          <p:nvPr/>
        </p:nvSpPr>
        <p:spPr>
          <a:xfrm>
            <a:off x="4936296" y="3139798"/>
            <a:ext cx="702504"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d=300</a:t>
            </a:r>
          </a:p>
        </p:txBody>
      </p:sp>
      <p:grpSp>
        <p:nvGrpSpPr>
          <p:cNvPr id="38" name="Group 37"/>
          <p:cNvGrpSpPr/>
          <p:nvPr/>
        </p:nvGrpSpPr>
        <p:grpSpPr>
          <a:xfrm>
            <a:off x="5063387" y="2674259"/>
            <a:ext cx="428702" cy="435113"/>
            <a:chOff x="838200" y="1571920"/>
            <a:chExt cx="428702" cy="428702"/>
          </a:xfrm>
        </p:grpSpPr>
        <p:cxnSp>
          <p:nvCxnSpPr>
            <p:cNvPr id="39" name="Straight Connector 38"/>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41" name="Up Arrow 40"/>
          <p:cNvSpPr/>
          <p:nvPr/>
        </p:nvSpPr>
        <p:spPr>
          <a:xfrm rot="17199589">
            <a:off x="5093477" y="2715448"/>
            <a:ext cx="153363" cy="301408"/>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42" name="TextBox 41"/>
          <p:cNvSpPr txBox="1"/>
          <p:nvPr/>
        </p:nvSpPr>
        <p:spPr>
          <a:xfrm>
            <a:off x="6629406" y="5525586"/>
            <a:ext cx="1435666" cy="272520"/>
          </a:xfrm>
          <a:prstGeom prst="rect">
            <a:avLst/>
          </a:prstGeom>
          <a:noFill/>
        </p:spPr>
        <p:txBody>
          <a:bodyPr wrap="none" lIns="79383" tIns="39692" rIns="79383" bIns="39692" rtlCol="0">
            <a:spAutoFit/>
          </a:bodyPr>
          <a:lstStyle/>
          <a:p>
            <a:pPr defTabSz="666884"/>
            <a:r>
              <a:rPr lang="en-US" sz="1250" i="1" dirty="0">
                <a:solidFill>
                  <a:srgbClr val="0070C0"/>
                </a:solidFill>
              </a:rPr>
              <a:t>t</a:t>
            </a:r>
            <a:r>
              <a:rPr lang="en-US" sz="1250" i="1" baseline="30000" dirty="0">
                <a:solidFill>
                  <a:srgbClr val="0070C0"/>
                </a:solidFill>
              </a:rPr>
              <a:t> </a:t>
            </a:r>
            <a:r>
              <a:rPr lang="en-US" sz="1250" b="1" i="1" baseline="30000" dirty="0">
                <a:solidFill>
                  <a:srgbClr val="0070C0"/>
                </a:solidFill>
              </a:rPr>
              <a:t>-</a:t>
            </a:r>
            <a:r>
              <a:rPr lang="en-US" sz="1250" dirty="0">
                <a:solidFill>
                  <a:srgbClr val="0070C0"/>
                </a:solidFill>
              </a:rPr>
              <a:t>: “</a:t>
            </a:r>
            <a:r>
              <a:rPr lang="en-US" sz="1250" b="1" dirty="0">
                <a:solidFill>
                  <a:srgbClr val="0070C0"/>
                </a:solidFill>
              </a:rPr>
              <a:t>racing to me</a:t>
            </a:r>
            <a:r>
              <a:rPr lang="en-US" sz="1250" dirty="0">
                <a:solidFill>
                  <a:srgbClr val="0070C0"/>
                </a:solidFill>
              </a:rPr>
              <a:t>”</a:t>
            </a:r>
          </a:p>
        </p:txBody>
      </p:sp>
      <p:sp>
        <p:nvSpPr>
          <p:cNvPr id="43" name="Rectangle 42"/>
          <p:cNvSpPr/>
          <p:nvPr/>
        </p:nvSpPr>
        <p:spPr>
          <a:xfrm>
            <a:off x="6553200" y="5308053"/>
            <a:ext cx="1981201"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100M</a:t>
            </a:r>
          </a:p>
        </p:txBody>
      </p:sp>
      <p:sp>
        <p:nvSpPr>
          <p:cNvPr id="44" name="Up Arrow 43"/>
          <p:cNvSpPr/>
          <p:nvPr/>
        </p:nvSpPr>
        <p:spPr>
          <a:xfrm>
            <a:off x="7456105" y="5053881"/>
            <a:ext cx="163901" cy="2320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45" name="Rectangle 44"/>
          <p:cNvSpPr/>
          <p:nvPr/>
        </p:nvSpPr>
        <p:spPr>
          <a:xfrm>
            <a:off x="6906802" y="4783298"/>
            <a:ext cx="1322803"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50K</a:t>
            </a:r>
          </a:p>
        </p:txBody>
      </p:sp>
      <p:sp>
        <p:nvSpPr>
          <p:cNvPr id="46" name="Up Arrow 45"/>
          <p:cNvSpPr/>
          <p:nvPr/>
        </p:nvSpPr>
        <p:spPr>
          <a:xfrm>
            <a:off x="7461855" y="4512367"/>
            <a:ext cx="163901" cy="2320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47" name="Rectangle 46"/>
          <p:cNvSpPr/>
          <p:nvPr/>
        </p:nvSpPr>
        <p:spPr>
          <a:xfrm>
            <a:off x="7086602" y="4241432"/>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48" name="Up Arrow 47"/>
          <p:cNvSpPr/>
          <p:nvPr/>
        </p:nvSpPr>
        <p:spPr>
          <a:xfrm>
            <a:off x="7461849" y="3957894"/>
            <a:ext cx="158153" cy="2446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49" name="Rectangle 48"/>
          <p:cNvSpPr/>
          <p:nvPr/>
        </p:nvSpPr>
        <p:spPr>
          <a:xfrm>
            <a:off x="7086601" y="3699560"/>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50" name="Up Arrow 49"/>
          <p:cNvSpPr/>
          <p:nvPr/>
        </p:nvSpPr>
        <p:spPr>
          <a:xfrm>
            <a:off x="7461848" y="3416027"/>
            <a:ext cx="158153" cy="2446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51" name="Rectangle 50"/>
          <p:cNvSpPr/>
          <p:nvPr/>
        </p:nvSpPr>
        <p:spPr>
          <a:xfrm>
            <a:off x="7222296" y="3145440"/>
            <a:ext cx="702504"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d=300</a:t>
            </a:r>
          </a:p>
        </p:txBody>
      </p:sp>
      <p:grpSp>
        <p:nvGrpSpPr>
          <p:cNvPr id="52" name="Group 51"/>
          <p:cNvGrpSpPr/>
          <p:nvPr/>
        </p:nvGrpSpPr>
        <p:grpSpPr>
          <a:xfrm>
            <a:off x="7349387" y="2679900"/>
            <a:ext cx="428702" cy="435113"/>
            <a:chOff x="838200" y="1571920"/>
            <a:chExt cx="428702" cy="428702"/>
          </a:xfrm>
        </p:grpSpPr>
        <p:cxnSp>
          <p:nvCxnSpPr>
            <p:cNvPr id="53" name="Straight Connector 52"/>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55" name="Up Arrow 54"/>
          <p:cNvSpPr/>
          <p:nvPr/>
        </p:nvSpPr>
        <p:spPr>
          <a:xfrm rot="7733117">
            <a:off x="7598944" y="2841988"/>
            <a:ext cx="133278" cy="301408"/>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56" name="TextBox 55"/>
          <p:cNvSpPr txBox="1"/>
          <p:nvPr/>
        </p:nvSpPr>
        <p:spPr>
          <a:xfrm>
            <a:off x="2435473" y="5002238"/>
            <a:ext cx="367104"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1</a:t>
            </a:r>
          </a:p>
        </p:txBody>
      </p:sp>
      <p:sp>
        <p:nvSpPr>
          <p:cNvPr id="57" name="TextBox 56"/>
          <p:cNvSpPr txBox="1"/>
          <p:nvPr/>
        </p:nvSpPr>
        <p:spPr>
          <a:xfrm>
            <a:off x="2438400" y="4465630"/>
            <a:ext cx="367104"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2</a:t>
            </a:r>
          </a:p>
        </p:txBody>
      </p:sp>
      <p:sp>
        <p:nvSpPr>
          <p:cNvPr id="58" name="TextBox 57"/>
          <p:cNvSpPr txBox="1"/>
          <p:nvPr/>
        </p:nvSpPr>
        <p:spPr>
          <a:xfrm>
            <a:off x="2430358" y="3926320"/>
            <a:ext cx="367104"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3</a:t>
            </a:r>
          </a:p>
        </p:txBody>
      </p:sp>
      <p:sp>
        <p:nvSpPr>
          <p:cNvPr id="59" name="TextBox 58"/>
          <p:cNvSpPr txBox="1"/>
          <p:nvPr/>
        </p:nvSpPr>
        <p:spPr>
          <a:xfrm>
            <a:off x="2452818" y="3387444"/>
            <a:ext cx="367104"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4</a:t>
            </a:r>
          </a:p>
        </p:txBody>
      </p:sp>
      <mc:AlternateContent xmlns:mc="http://schemas.openxmlformats.org/markup-compatibility/2006" xmlns:a14="http://schemas.microsoft.com/office/drawing/2010/main">
        <mc:Choice Requires="a14">
          <p:sp>
            <p:nvSpPr>
              <p:cNvPr id="61" name="Rectangle 60"/>
              <p:cNvSpPr/>
              <p:nvPr/>
            </p:nvSpPr>
            <p:spPr>
              <a:xfrm>
                <a:off x="2387666" y="2683599"/>
                <a:ext cx="365757" cy="272520"/>
              </a:xfrm>
              <a:prstGeom prst="rect">
                <a:avLst/>
              </a:prstGeom>
            </p:spPr>
            <p:txBody>
              <a:bodyPr wrap="none" lIns="79383" tIns="39692" rIns="79383" bIns="39692">
                <a:spAutoFit/>
              </a:bodyPr>
              <a:lstStyle/>
              <a:p>
                <a:pPr defTabSz="666884"/>
                <a14:m>
                  <m:oMathPara xmlns:m="http://schemas.openxmlformats.org/officeDocument/2006/math">
                    <m:oMathParaPr>
                      <m:jc m:val="centerGroup"/>
                    </m:oMathParaPr>
                    <m:oMath xmlns:m="http://schemas.openxmlformats.org/officeDocument/2006/math">
                      <m:sSub>
                        <m:sSubPr>
                          <m:ctrlPr>
                            <a:rPr lang="en-US" sz="1250" b="1" i="1">
                              <a:solidFill>
                                <a:srgbClr val="505050"/>
                              </a:solidFill>
                              <a:latin typeface="Cambria Math" panose="02040503050406030204" pitchFamily="18" charset="0"/>
                            </a:rPr>
                          </m:ctrlPr>
                        </m:sSubPr>
                        <m:e>
                          <m:r>
                            <a:rPr lang="en-US" sz="1250" b="1" i="1">
                              <a:solidFill>
                                <a:srgbClr val="505050"/>
                              </a:solidFill>
                              <a:latin typeface="Cambria Math" panose="02040503050406030204" pitchFamily="18" charset="0"/>
                            </a:rPr>
                            <m:t>𝒗</m:t>
                          </m:r>
                        </m:e>
                        <m:sub>
                          <m:r>
                            <a:rPr lang="en-US" sz="1250" b="1" i="1">
                              <a:solidFill>
                                <a:srgbClr val="505050"/>
                              </a:solidFill>
                              <a:latin typeface="Cambria Math" panose="02040503050406030204" pitchFamily="18" charset="0"/>
                            </a:rPr>
                            <m:t>𝒔</m:t>
                          </m:r>
                        </m:sub>
                      </m:sSub>
                    </m:oMath>
                  </m:oMathPara>
                </a14:m>
                <a:endParaRPr lang="en-US" sz="1250" dirty="0">
                  <a:solidFill>
                    <a:srgbClr val="505050"/>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2387666" y="2683599"/>
                <a:ext cx="365757" cy="27252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4462506" y="2691541"/>
                <a:ext cx="433148" cy="273417"/>
              </a:xfrm>
              <a:prstGeom prst="rect">
                <a:avLst/>
              </a:prstGeom>
            </p:spPr>
            <p:txBody>
              <a:bodyPr wrap="none" lIns="79383" tIns="39692" rIns="79383" bIns="39692">
                <a:spAutoFit/>
              </a:bodyPr>
              <a:lstStyle/>
              <a:p>
                <a:pPr defTabSz="666884"/>
                <a14:m>
                  <m:oMathPara xmlns:m="http://schemas.openxmlformats.org/officeDocument/2006/math">
                    <m:oMathParaPr>
                      <m:jc m:val="centerGroup"/>
                    </m:oMathParaPr>
                    <m:oMath xmlns:m="http://schemas.openxmlformats.org/officeDocument/2006/math">
                      <m:sSub>
                        <m:sSubPr>
                          <m:ctrlPr>
                            <a:rPr lang="en-US" sz="1250" b="1" i="1">
                              <a:solidFill>
                                <a:srgbClr val="505050"/>
                              </a:solidFill>
                              <a:latin typeface="Cambria Math" panose="02040503050406030204" pitchFamily="18" charset="0"/>
                            </a:rPr>
                          </m:ctrlPr>
                        </m:sSubPr>
                        <m:e>
                          <m:r>
                            <a:rPr lang="en-US" sz="1250" b="1" i="1">
                              <a:solidFill>
                                <a:srgbClr val="505050"/>
                              </a:solidFill>
                              <a:latin typeface="Cambria Math" panose="02040503050406030204" pitchFamily="18" charset="0"/>
                            </a:rPr>
                            <m:t>𝒗</m:t>
                          </m:r>
                        </m:e>
                        <m:sub>
                          <m:sSup>
                            <m:sSupPr>
                              <m:ctrlPr>
                                <a:rPr lang="en-US" sz="1250" b="1" i="1">
                                  <a:solidFill>
                                    <a:srgbClr val="505050"/>
                                  </a:solidFill>
                                  <a:latin typeface="Cambria Math" panose="02040503050406030204" pitchFamily="18" charset="0"/>
                                </a:rPr>
                              </m:ctrlPr>
                            </m:sSupPr>
                            <m:e>
                              <m:r>
                                <a:rPr lang="en-US" sz="1250" b="1" i="1">
                                  <a:solidFill>
                                    <a:srgbClr val="505050"/>
                                  </a:solidFill>
                                  <a:latin typeface="Cambria Math" panose="02040503050406030204" pitchFamily="18" charset="0"/>
                                </a:rPr>
                                <m:t>𝒕</m:t>
                              </m:r>
                            </m:e>
                            <m:sup>
                              <m:r>
                                <a:rPr lang="en-US" sz="1250" b="1" i="1">
                                  <a:solidFill>
                                    <a:srgbClr val="505050"/>
                                  </a:solidFill>
                                  <a:latin typeface="Cambria Math" panose="02040503050406030204" pitchFamily="18" charset="0"/>
                                </a:rPr>
                                <m:t>+</m:t>
                              </m:r>
                            </m:sup>
                          </m:sSup>
                        </m:sub>
                      </m:sSub>
                    </m:oMath>
                  </m:oMathPara>
                </a14:m>
                <a:endParaRPr lang="en-US" sz="1250" dirty="0">
                  <a:solidFill>
                    <a:srgbClr val="505050"/>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4462506" y="2691541"/>
                <a:ext cx="433148" cy="27341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6853660" y="2698423"/>
                <a:ext cx="433148" cy="272520"/>
              </a:xfrm>
              <a:prstGeom prst="rect">
                <a:avLst/>
              </a:prstGeom>
            </p:spPr>
            <p:txBody>
              <a:bodyPr wrap="none" lIns="79383" tIns="39692" rIns="79383" bIns="39692">
                <a:spAutoFit/>
              </a:bodyPr>
              <a:lstStyle/>
              <a:p>
                <a:pPr defTabSz="666884"/>
                <a14:m>
                  <m:oMathPara xmlns:m="http://schemas.openxmlformats.org/officeDocument/2006/math">
                    <m:oMathParaPr>
                      <m:jc m:val="centerGroup"/>
                    </m:oMathParaPr>
                    <m:oMath xmlns:m="http://schemas.openxmlformats.org/officeDocument/2006/math">
                      <m:sSub>
                        <m:sSubPr>
                          <m:ctrlPr>
                            <a:rPr lang="en-US" sz="1250" b="1" i="1">
                              <a:solidFill>
                                <a:srgbClr val="505050"/>
                              </a:solidFill>
                              <a:latin typeface="Cambria Math" panose="02040503050406030204" pitchFamily="18" charset="0"/>
                            </a:rPr>
                          </m:ctrlPr>
                        </m:sSubPr>
                        <m:e>
                          <m:r>
                            <a:rPr lang="en-US" sz="1250" b="1" i="1">
                              <a:solidFill>
                                <a:srgbClr val="505050"/>
                              </a:solidFill>
                              <a:latin typeface="Cambria Math" panose="02040503050406030204" pitchFamily="18" charset="0"/>
                            </a:rPr>
                            <m:t>𝒗</m:t>
                          </m:r>
                        </m:e>
                        <m:sub>
                          <m:sSup>
                            <m:sSupPr>
                              <m:ctrlPr>
                                <a:rPr lang="en-US" sz="1250" b="1" i="1">
                                  <a:solidFill>
                                    <a:srgbClr val="505050"/>
                                  </a:solidFill>
                                  <a:latin typeface="Cambria Math" panose="02040503050406030204" pitchFamily="18" charset="0"/>
                                </a:rPr>
                              </m:ctrlPr>
                            </m:sSupPr>
                            <m:e>
                              <m:r>
                                <a:rPr lang="en-US" sz="1250" b="1" i="1">
                                  <a:solidFill>
                                    <a:srgbClr val="505050"/>
                                  </a:solidFill>
                                  <a:latin typeface="Cambria Math" panose="02040503050406030204" pitchFamily="18" charset="0"/>
                                </a:rPr>
                                <m:t>𝒕</m:t>
                              </m:r>
                            </m:e>
                            <m:sup>
                              <m:r>
                                <a:rPr lang="en-US" sz="1250" b="1" i="1">
                                  <a:solidFill>
                                    <a:srgbClr val="505050"/>
                                  </a:solidFill>
                                  <a:latin typeface="Cambria Math" panose="02040503050406030204" pitchFamily="18" charset="0"/>
                                </a:rPr>
                                <m:t>−</m:t>
                              </m:r>
                            </m:sup>
                          </m:sSup>
                        </m:sub>
                      </m:sSub>
                    </m:oMath>
                  </m:oMathPara>
                </a14:m>
                <a:endParaRPr lang="en-US" sz="1250" dirty="0">
                  <a:solidFill>
                    <a:srgbClr val="505050"/>
                  </a:solidFill>
                </a:endParaRPr>
              </a:p>
            </p:txBody>
          </p:sp>
        </mc:Choice>
        <mc:Fallback xmlns="">
          <p:sp>
            <p:nvSpPr>
              <p:cNvPr id="63" name="Rectangle 62"/>
              <p:cNvSpPr>
                <a:spLocks noRot="1" noChangeAspect="1" noMove="1" noResize="1" noEditPoints="1" noAdjustHandles="1" noChangeArrowheads="1" noChangeShapeType="1" noTextEdit="1"/>
              </p:cNvSpPr>
              <p:nvPr/>
            </p:nvSpPr>
            <p:spPr>
              <a:xfrm>
                <a:off x="6853660" y="2698423"/>
                <a:ext cx="433148" cy="272520"/>
              </a:xfrm>
              <a:prstGeom prst="rect">
                <a:avLst/>
              </a:prstGeom>
              <a:blipFill rotWithShape="0">
                <a:blip r:embed="rId4"/>
                <a:stretch>
                  <a:fillRect/>
                </a:stretch>
              </a:blipFill>
            </p:spPr>
            <p:txBody>
              <a:bodyPr/>
              <a:lstStyle/>
              <a:p>
                <a:r>
                  <a:rPr lang="en-US">
                    <a:noFill/>
                  </a:rPr>
                  <a:t> </a:t>
                </a:r>
              </a:p>
            </p:txBody>
          </p:sp>
        </mc:Fallback>
      </mc:AlternateContent>
      <p:grpSp>
        <p:nvGrpSpPr>
          <p:cNvPr id="64" name="Group 63"/>
          <p:cNvGrpSpPr/>
          <p:nvPr/>
        </p:nvGrpSpPr>
        <p:grpSpPr>
          <a:xfrm>
            <a:off x="2146959" y="4168690"/>
            <a:ext cx="330624" cy="327785"/>
            <a:chOff x="855134" y="3487045"/>
            <a:chExt cx="330624" cy="322955"/>
          </a:xfrm>
        </p:grpSpPr>
        <p:sp useBgFill="1">
          <p:nvSpPr>
            <p:cNvPr id="65" name="Oval 64"/>
            <p:cNvSpPr/>
            <p:nvPr/>
          </p:nvSpPr>
          <p:spPr>
            <a:xfrm>
              <a:off x="855134" y="3487045"/>
              <a:ext cx="330624" cy="322955"/>
            </a:xfrm>
            <a:prstGeom prst="ellipse">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nvGrpSpPr>
            <p:cNvPr id="66" name="Group 65"/>
            <p:cNvGrpSpPr/>
            <p:nvPr/>
          </p:nvGrpSpPr>
          <p:grpSpPr>
            <a:xfrm>
              <a:off x="872286" y="3516446"/>
              <a:ext cx="289469" cy="270572"/>
              <a:chOff x="838200" y="1571920"/>
              <a:chExt cx="428702" cy="428702"/>
            </a:xfrm>
          </p:grpSpPr>
          <p:cxnSp>
            <p:nvCxnSpPr>
              <p:cNvPr id="68" name="Straight Connector 67"/>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67" name="Freeform 66"/>
            <p:cNvSpPr/>
            <p:nvPr/>
          </p:nvSpPr>
          <p:spPr>
            <a:xfrm>
              <a:off x="869321" y="3565177"/>
              <a:ext cx="299079" cy="170977"/>
            </a:xfrm>
            <a:custGeom>
              <a:avLst/>
              <a:gdLst>
                <a:gd name="connsiteX0" fmla="*/ 0 w 1430867"/>
                <a:gd name="connsiteY0" fmla="*/ 914597 h 914748"/>
                <a:gd name="connsiteX1" fmla="*/ 397933 w 1430867"/>
                <a:gd name="connsiteY1" fmla="*/ 855331 h 914748"/>
                <a:gd name="connsiteX2" fmla="*/ 651933 w 1430867"/>
                <a:gd name="connsiteY2" fmla="*/ 550531 h 914748"/>
                <a:gd name="connsiteX3" fmla="*/ 855133 w 1430867"/>
                <a:gd name="connsiteY3" fmla="*/ 211864 h 914748"/>
                <a:gd name="connsiteX4" fmla="*/ 1117600 w 1430867"/>
                <a:gd name="connsiteY4" fmla="*/ 34064 h 914748"/>
                <a:gd name="connsiteX5" fmla="*/ 1430867 w 1430867"/>
                <a:gd name="connsiteY5" fmla="*/ 197 h 91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867" h="914748">
                  <a:moveTo>
                    <a:pt x="0" y="914597"/>
                  </a:moveTo>
                  <a:cubicBezTo>
                    <a:pt x="144639" y="915303"/>
                    <a:pt x="289278" y="916009"/>
                    <a:pt x="397933" y="855331"/>
                  </a:cubicBezTo>
                  <a:cubicBezTo>
                    <a:pt x="506589" y="794653"/>
                    <a:pt x="575733" y="657775"/>
                    <a:pt x="651933" y="550531"/>
                  </a:cubicBezTo>
                  <a:cubicBezTo>
                    <a:pt x="728133" y="443287"/>
                    <a:pt x="777522" y="297942"/>
                    <a:pt x="855133" y="211864"/>
                  </a:cubicBezTo>
                  <a:cubicBezTo>
                    <a:pt x="932744" y="125786"/>
                    <a:pt x="1021644" y="69342"/>
                    <a:pt x="1117600" y="34064"/>
                  </a:cubicBezTo>
                  <a:cubicBezTo>
                    <a:pt x="1213556" y="-1214"/>
                    <a:pt x="1322211" y="-509"/>
                    <a:pt x="1430867" y="1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grpSp>
        <p:nvGrpSpPr>
          <p:cNvPr id="70" name="Group 69"/>
          <p:cNvGrpSpPr/>
          <p:nvPr/>
        </p:nvGrpSpPr>
        <p:grpSpPr>
          <a:xfrm>
            <a:off x="2146959" y="3634913"/>
            <a:ext cx="330624" cy="327785"/>
            <a:chOff x="855134" y="3487045"/>
            <a:chExt cx="330624" cy="322955"/>
          </a:xfrm>
        </p:grpSpPr>
        <p:sp useBgFill="1">
          <p:nvSpPr>
            <p:cNvPr id="71" name="Oval 70"/>
            <p:cNvSpPr/>
            <p:nvPr/>
          </p:nvSpPr>
          <p:spPr>
            <a:xfrm>
              <a:off x="855134" y="3487045"/>
              <a:ext cx="330624" cy="322955"/>
            </a:xfrm>
            <a:prstGeom prst="ellipse">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nvGrpSpPr>
            <p:cNvPr id="72" name="Group 71"/>
            <p:cNvGrpSpPr/>
            <p:nvPr/>
          </p:nvGrpSpPr>
          <p:grpSpPr>
            <a:xfrm>
              <a:off x="872286" y="3516446"/>
              <a:ext cx="289469" cy="270572"/>
              <a:chOff x="838200" y="1571920"/>
              <a:chExt cx="428702" cy="428702"/>
            </a:xfrm>
          </p:grpSpPr>
          <p:cxnSp>
            <p:nvCxnSpPr>
              <p:cNvPr id="74" name="Straight Connector 73"/>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73" name="Freeform 72"/>
            <p:cNvSpPr/>
            <p:nvPr/>
          </p:nvSpPr>
          <p:spPr>
            <a:xfrm>
              <a:off x="869321" y="3565177"/>
              <a:ext cx="299079" cy="170977"/>
            </a:xfrm>
            <a:custGeom>
              <a:avLst/>
              <a:gdLst>
                <a:gd name="connsiteX0" fmla="*/ 0 w 1430867"/>
                <a:gd name="connsiteY0" fmla="*/ 914597 h 914748"/>
                <a:gd name="connsiteX1" fmla="*/ 397933 w 1430867"/>
                <a:gd name="connsiteY1" fmla="*/ 855331 h 914748"/>
                <a:gd name="connsiteX2" fmla="*/ 651933 w 1430867"/>
                <a:gd name="connsiteY2" fmla="*/ 550531 h 914748"/>
                <a:gd name="connsiteX3" fmla="*/ 855133 w 1430867"/>
                <a:gd name="connsiteY3" fmla="*/ 211864 h 914748"/>
                <a:gd name="connsiteX4" fmla="*/ 1117600 w 1430867"/>
                <a:gd name="connsiteY4" fmla="*/ 34064 h 914748"/>
                <a:gd name="connsiteX5" fmla="*/ 1430867 w 1430867"/>
                <a:gd name="connsiteY5" fmla="*/ 197 h 91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867" h="914748">
                  <a:moveTo>
                    <a:pt x="0" y="914597"/>
                  </a:moveTo>
                  <a:cubicBezTo>
                    <a:pt x="144639" y="915303"/>
                    <a:pt x="289278" y="916009"/>
                    <a:pt x="397933" y="855331"/>
                  </a:cubicBezTo>
                  <a:cubicBezTo>
                    <a:pt x="506589" y="794653"/>
                    <a:pt x="575733" y="657775"/>
                    <a:pt x="651933" y="550531"/>
                  </a:cubicBezTo>
                  <a:cubicBezTo>
                    <a:pt x="728133" y="443287"/>
                    <a:pt x="777522" y="297942"/>
                    <a:pt x="855133" y="211864"/>
                  </a:cubicBezTo>
                  <a:cubicBezTo>
                    <a:pt x="932744" y="125786"/>
                    <a:pt x="1021644" y="69342"/>
                    <a:pt x="1117600" y="34064"/>
                  </a:cubicBezTo>
                  <a:cubicBezTo>
                    <a:pt x="1213556" y="-1214"/>
                    <a:pt x="1322211" y="-509"/>
                    <a:pt x="1430867" y="1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grpSp>
        <p:nvGrpSpPr>
          <p:cNvPr id="76" name="Group 75"/>
          <p:cNvGrpSpPr/>
          <p:nvPr/>
        </p:nvGrpSpPr>
        <p:grpSpPr>
          <a:xfrm>
            <a:off x="2146959" y="3090728"/>
            <a:ext cx="330624" cy="327785"/>
            <a:chOff x="855134" y="3487045"/>
            <a:chExt cx="330624" cy="322955"/>
          </a:xfrm>
        </p:grpSpPr>
        <p:sp useBgFill="1">
          <p:nvSpPr>
            <p:cNvPr id="77" name="Oval 76"/>
            <p:cNvSpPr/>
            <p:nvPr/>
          </p:nvSpPr>
          <p:spPr>
            <a:xfrm>
              <a:off x="855134" y="3487045"/>
              <a:ext cx="330624" cy="322955"/>
            </a:xfrm>
            <a:prstGeom prst="ellipse">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nvGrpSpPr>
            <p:cNvPr id="78" name="Group 77"/>
            <p:cNvGrpSpPr/>
            <p:nvPr/>
          </p:nvGrpSpPr>
          <p:grpSpPr>
            <a:xfrm>
              <a:off x="872286" y="3516446"/>
              <a:ext cx="289469" cy="270572"/>
              <a:chOff x="838200" y="1571920"/>
              <a:chExt cx="428702" cy="428702"/>
            </a:xfrm>
          </p:grpSpPr>
          <p:cxnSp>
            <p:nvCxnSpPr>
              <p:cNvPr id="80" name="Straight Connector 79"/>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79" name="Freeform 78"/>
            <p:cNvSpPr/>
            <p:nvPr/>
          </p:nvSpPr>
          <p:spPr>
            <a:xfrm>
              <a:off x="869321" y="3565177"/>
              <a:ext cx="299079" cy="170977"/>
            </a:xfrm>
            <a:custGeom>
              <a:avLst/>
              <a:gdLst>
                <a:gd name="connsiteX0" fmla="*/ 0 w 1430867"/>
                <a:gd name="connsiteY0" fmla="*/ 914597 h 914748"/>
                <a:gd name="connsiteX1" fmla="*/ 397933 w 1430867"/>
                <a:gd name="connsiteY1" fmla="*/ 855331 h 914748"/>
                <a:gd name="connsiteX2" fmla="*/ 651933 w 1430867"/>
                <a:gd name="connsiteY2" fmla="*/ 550531 h 914748"/>
                <a:gd name="connsiteX3" fmla="*/ 855133 w 1430867"/>
                <a:gd name="connsiteY3" fmla="*/ 211864 h 914748"/>
                <a:gd name="connsiteX4" fmla="*/ 1117600 w 1430867"/>
                <a:gd name="connsiteY4" fmla="*/ 34064 h 914748"/>
                <a:gd name="connsiteX5" fmla="*/ 1430867 w 1430867"/>
                <a:gd name="connsiteY5" fmla="*/ 197 h 91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867" h="914748">
                  <a:moveTo>
                    <a:pt x="0" y="914597"/>
                  </a:moveTo>
                  <a:cubicBezTo>
                    <a:pt x="144639" y="915303"/>
                    <a:pt x="289278" y="916009"/>
                    <a:pt x="397933" y="855331"/>
                  </a:cubicBezTo>
                  <a:cubicBezTo>
                    <a:pt x="506589" y="794653"/>
                    <a:pt x="575733" y="657775"/>
                    <a:pt x="651933" y="550531"/>
                  </a:cubicBezTo>
                  <a:cubicBezTo>
                    <a:pt x="728133" y="443287"/>
                    <a:pt x="777522" y="297942"/>
                    <a:pt x="855133" y="211864"/>
                  </a:cubicBezTo>
                  <a:cubicBezTo>
                    <a:pt x="932744" y="125786"/>
                    <a:pt x="1021644" y="69342"/>
                    <a:pt x="1117600" y="34064"/>
                  </a:cubicBezTo>
                  <a:cubicBezTo>
                    <a:pt x="1213556" y="-1214"/>
                    <a:pt x="1322211" y="-509"/>
                    <a:pt x="1430867" y="1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sp>
        <p:nvSpPr>
          <p:cNvPr id="82" name="TextBox 81"/>
          <p:cNvSpPr txBox="1"/>
          <p:nvPr/>
        </p:nvSpPr>
        <p:spPr>
          <a:xfrm>
            <a:off x="251959" y="1436663"/>
            <a:ext cx="1543708" cy="349464"/>
          </a:xfrm>
          <a:prstGeom prst="rect">
            <a:avLst/>
          </a:prstGeom>
          <a:noFill/>
        </p:spPr>
        <p:txBody>
          <a:bodyPr wrap="none" lIns="79383" tIns="39692" rIns="79383" bIns="39692" rtlCol="0">
            <a:spAutoFit/>
          </a:bodyPr>
          <a:lstStyle/>
          <a:p>
            <a:pPr defTabSz="666884"/>
            <a:r>
              <a:rPr lang="en-US" sz="1750" b="1" dirty="0">
                <a:solidFill>
                  <a:srgbClr val="00188F"/>
                </a:solidFill>
              </a:rPr>
              <a:t>Initialization:</a:t>
            </a:r>
            <a:endParaRPr lang="en-US" sz="1750" b="1" dirty="0">
              <a:solidFill>
                <a:srgbClr val="008E40"/>
              </a:solidFill>
            </a:endParaRPr>
          </a:p>
        </p:txBody>
      </p:sp>
      <p:sp>
        <p:nvSpPr>
          <p:cNvPr id="2" name="TextBox 1"/>
          <p:cNvSpPr txBox="1"/>
          <p:nvPr/>
        </p:nvSpPr>
        <p:spPr>
          <a:xfrm>
            <a:off x="250373" y="1792316"/>
            <a:ext cx="3823050" cy="272520"/>
          </a:xfrm>
          <a:prstGeom prst="rect">
            <a:avLst/>
          </a:prstGeom>
          <a:noFill/>
        </p:spPr>
        <p:txBody>
          <a:bodyPr wrap="none" lIns="79383" tIns="39692" rIns="79383" bIns="39692" rtlCol="0">
            <a:spAutoFit/>
          </a:bodyPr>
          <a:lstStyle/>
          <a:p>
            <a:pPr defTabSz="666884"/>
            <a:r>
              <a:rPr lang="en-US" sz="1250" dirty="0">
                <a:solidFill>
                  <a:srgbClr val="505050"/>
                </a:solidFill>
              </a:rPr>
              <a:t>Neural networks are initialized with random weights</a:t>
            </a:r>
          </a:p>
        </p:txBody>
      </p:sp>
      <p:sp>
        <p:nvSpPr>
          <p:cNvPr id="87" name="Title 1"/>
          <p:cNvSpPr txBox="1">
            <a:spLocks/>
          </p:cNvSpPr>
          <p:nvPr/>
        </p:nvSpPr>
        <p:spPr>
          <a:xfrm>
            <a:off x="250373" y="388483"/>
            <a:ext cx="8956097" cy="1016000"/>
          </a:xfrm>
          <a:prstGeom prst="rect">
            <a:avLst/>
          </a:prstGeom>
        </p:spPr>
        <p:txBody>
          <a:bodyPr lIns="79383" tIns="39692" rIns="79383" bIns="39692">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666884"/>
            <a:r>
              <a:rPr lang="en-US" sz="3833" dirty="0">
                <a:solidFill>
                  <a:srgbClr val="505050"/>
                </a:solidFill>
              </a:rPr>
              <a:t>DSSM for </a:t>
            </a:r>
            <a:r>
              <a:rPr lang="en-US" sz="3833" dirty="0" smtClean="0">
                <a:solidFill>
                  <a:srgbClr val="505050"/>
                </a:solidFill>
              </a:rPr>
              <a:t>learning semantic embedding</a:t>
            </a:r>
            <a:endParaRPr lang="en-US" sz="3833" dirty="0">
              <a:solidFill>
                <a:srgbClr val="505050"/>
              </a:solidFill>
            </a:endParaRPr>
          </a:p>
        </p:txBody>
      </p:sp>
      <p:sp>
        <p:nvSpPr>
          <p:cNvPr id="3" name="Rectangle 2"/>
          <p:cNvSpPr/>
          <p:nvPr/>
        </p:nvSpPr>
        <p:spPr bwMode="auto">
          <a:xfrm>
            <a:off x="6629406" y="6167095"/>
            <a:ext cx="2514594" cy="9144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949164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52"/>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animBg="1"/>
      <p:bldP spid="11" grpId="0" animBg="1"/>
      <p:bldP spid="12" grpId="0" animBg="1"/>
      <p:bldP spid="13" grpId="0" animBg="1"/>
      <p:bldP spid="14" grpId="0"/>
      <p:bldP spid="15" grpId="0"/>
      <p:bldP spid="18" grpId="0" animBg="1"/>
      <p:bldP spid="19" grpId="0" animBg="1"/>
      <p:bldP spid="20" grpId="0"/>
      <p:bldP spid="22" grpId="0" animBg="1"/>
      <p:bldP spid="23" grpId="0" animBg="1"/>
      <p:bldP spid="27" grpId="0" animBg="1"/>
      <p:bldP spid="28" grpId="0"/>
      <p:bldP spid="29" grpId="0" animBg="1"/>
      <p:bldP spid="30" grpId="0" animBg="1"/>
      <p:bldP spid="31" grpId="0" animBg="1"/>
      <p:bldP spid="32" grpId="0" animBg="1"/>
      <p:bldP spid="33" grpId="0" animBg="1"/>
      <p:bldP spid="34" grpId="0" animBg="1"/>
      <p:bldP spid="35" grpId="0" animBg="1"/>
      <p:bldP spid="36" grpId="0" animBg="1"/>
      <p:bldP spid="37" grpId="0" animBg="1"/>
      <p:bldP spid="41" grpId="0" animBg="1"/>
      <p:bldP spid="42" grpId="0"/>
      <p:bldP spid="43" grpId="0" animBg="1"/>
      <p:bldP spid="44" grpId="0" animBg="1"/>
      <p:bldP spid="45" grpId="0" animBg="1"/>
      <p:bldP spid="46" grpId="0" animBg="1"/>
      <p:bldP spid="47" grpId="0" animBg="1"/>
      <p:bldP spid="48" grpId="0" animBg="1"/>
      <p:bldP spid="49" grpId="0" animBg="1"/>
      <p:bldP spid="50" grpId="0" animBg="1"/>
      <p:bldP spid="51" grpId="0" animBg="1"/>
      <p:bldP spid="55" grpId="0" animBg="1"/>
      <p:bldP spid="56" grpId="0"/>
      <p:bldP spid="57" grpId="0"/>
      <p:bldP spid="58" grpId="0"/>
      <p:bldP spid="59" grpId="0"/>
      <p:bldP spid="61" grpId="0"/>
      <p:bldP spid="62" grpId="0"/>
      <p:bldP spid="6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3</a:t>
            </a:fld>
            <a:endParaRPr lang="en-US">
              <a:solidFill>
                <a:prstClr val="black">
                  <a:tint val="75000"/>
                </a:prstClr>
              </a:solidFill>
            </a:endParaRPr>
          </a:p>
        </p:txBody>
      </p:sp>
      <p:pic>
        <p:nvPicPr>
          <p:cNvPr id="3074"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229601" cy="607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0866" y="6215749"/>
            <a:ext cx="8983133" cy="646331"/>
          </a:xfrm>
          <a:prstGeom prst="rect">
            <a:avLst/>
          </a:prstGeom>
        </p:spPr>
        <p:txBody>
          <a:bodyPr wrap="square">
            <a:spAutoFit/>
          </a:bodyPr>
          <a:lstStyle/>
          <a:p>
            <a:r>
              <a:rPr lang="en-US" dirty="0" smtClean="0">
                <a:solidFill>
                  <a:srgbClr val="333333"/>
                </a:solidFill>
                <a:latin typeface="Meta Serif Office Pro"/>
              </a:rPr>
              <a:t>“… (</a:t>
            </a:r>
            <a:r>
              <a:rPr lang="en-US" dirty="0">
                <a:solidFill>
                  <a:srgbClr val="333333"/>
                </a:solidFill>
                <a:latin typeface="Meta Serif Office Pro"/>
              </a:rPr>
              <a:t>NIPS) 2015 conference this week in Montreal. It was an incredible experience, like drinking from a </a:t>
            </a:r>
            <a:r>
              <a:rPr lang="en-US" dirty="0" err="1">
                <a:solidFill>
                  <a:srgbClr val="333333"/>
                </a:solidFill>
                <a:latin typeface="Meta Serif Office Pro"/>
              </a:rPr>
              <a:t>firehose</a:t>
            </a:r>
            <a:r>
              <a:rPr lang="en-US" dirty="0">
                <a:solidFill>
                  <a:srgbClr val="333333"/>
                </a:solidFill>
                <a:latin typeface="Meta Serif Office Pro"/>
              </a:rPr>
              <a:t> of information</a:t>
            </a:r>
            <a:r>
              <a:rPr lang="en-US" dirty="0" smtClean="0">
                <a:solidFill>
                  <a:srgbClr val="333333"/>
                </a:solidFill>
                <a:latin typeface="Meta Serif Office Pro"/>
              </a:rPr>
              <a:t>. …”  (single track; posters 7pm-midnight)</a:t>
            </a:r>
            <a:endParaRPr lang="en-US" dirty="0"/>
          </a:p>
        </p:txBody>
      </p:sp>
    </p:spTree>
    <p:extLst>
      <p:ext uri="{BB962C8B-B14F-4D97-AF65-F5344CB8AC3E}">
        <p14:creationId xmlns:p14="http://schemas.microsoft.com/office/powerpoint/2010/main" val="37825507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Straight Arrow Connector 109"/>
          <p:cNvCxnSpPr/>
          <p:nvPr/>
        </p:nvCxnSpPr>
        <p:spPr>
          <a:xfrm flipV="1">
            <a:off x="3314128" y="2425356"/>
            <a:ext cx="3900925" cy="36274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294967295"/>
          </p:nvPr>
        </p:nvSpPr>
        <p:spPr>
          <a:xfrm>
            <a:off x="7010323" y="6031493"/>
            <a:ext cx="2133678" cy="323754"/>
          </a:xfrm>
          <a:prstGeom prst="rect">
            <a:avLst/>
          </a:prstGeom>
        </p:spPr>
        <p:txBody>
          <a:bodyPr lIns="79383" tIns="39692" rIns="79383" bIns="39692">
            <a:normAutofit/>
          </a:bodyPr>
          <a:lstStyle/>
          <a:p>
            <a:pPr defTabSz="666884"/>
            <a:endParaRPr lang="en-US" sz="1250">
              <a:solidFill>
                <a:prstClr val="black">
                  <a:tint val="75000"/>
                </a:prstClr>
              </a:solidFill>
            </a:endParaRPr>
          </a:p>
        </p:txBody>
      </p:sp>
      <p:sp>
        <p:nvSpPr>
          <p:cNvPr id="6" name="TextBox 5"/>
          <p:cNvSpPr txBox="1"/>
          <p:nvPr/>
        </p:nvSpPr>
        <p:spPr>
          <a:xfrm>
            <a:off x="2286002" y="5512694"/>
            <a:ext cx="1210284" cy="272520"/>
          </a:xfrm>
          <a:prstGeom prst="rect">
            <a:avLst/>
          </a:prstGeom>
          <a:noFill/>
        </p:spPr>
        <p:txBody>
          <a:bodyPr wrap="none" lIns="79383" tIns="39692" rIns="79383" bIns="39692" rtlCol="0">
            <a:spAutoFit/>
          </a:bodyPr>
          <a:lstStyle/>
          <a:p>
            <a:pPr defTabSz="666884"/>
            <a:r>
              <a:rPr lang="en-US" sz="1250" i="1" dirty="0">
                <a:solidFill>
                  <a:srgbClr val="0070C0"/>
                </a:solidFill>
              </a:rPr>
              <a:t>s</a:t>
            </a:r>
            <a:r>
              <a:rPr lang="en-US" sz="1250" dirty="0">
                <a:solidFill>
                  <a:srgbClr val="0070C0"/>
                </a:solidFill>
              </a:rPr>
              <a:t>: “</a:t>
            </a:r>
            <a:r>
              <a:rPr lang="en-US" sz="1250" b="1" dirty="0">
                <a:solidFill>
                  <a:srgbClr val="0070C0"/>
                </a:solidFill>
              </a:rPr>
              <a:t>racing  car</a:t>
            </a:r>
            <a:r>
              <a:rPr lang="en-US" sz="1250" dirty="0">
                <a:solidFill>
                  <a:srgbClr val="0070C0"/>
                </a:solidFill>
              </a:rPr>
              <a:t>”</a:t>
            </a:r>
          </a:p>
        </p:txBody>
      </p:sp>
      <p:sp>
        <p:nvSpPr>
          <p:cNvPr id="7" name="TextBox 6"/>
          <p:cNvSpPr txBox="1"/>
          <p:nvPr/>
        </p:nvSpPr>
        <p:spPr>
          <a:xfrm>
            <a:off x="228602" y="5513537"/>
            <a:ext cx="1742138" cy="285280"/>
          </a:xfrm>
          <a:prstGeom prst="rect">
            <a:avLst/>
          </a:prstGeom>
          <a:noFill/>
        </p:spPr>
        <p:txBody>
          <a:bodyPr wrap="square" lIns="79383" tIns="39692" rIns="79383" bIns="39692" rtlCol="0">
            <a:spAutoFit/>
          </a:bodyPr>
          <a:lstStyle/>
          <a:p>
            <a:pPr defTabSz="666884"/>
            <a:r>
              <a:rPr lang="en-US" sz="1333" dirty="0">
                <a:solidFill>
                  <a:srgbClr val="505050"/>
                </a:solidFill>
                <a:latin typeface="Segoe UI Light"/>
              </a:rPr>
              <a:t>Input word/phrase</a:t>
            </a:r>
          </a:p>
        </p:txBody>
      </p:sp>
      <p:sp>
        <p:nvSpPr>
          <p:cNvPr id="8" name="Rectangle 7"/>
          <p:cNvSpPr/>
          <p:nvPr/>
        </p:nvSpPr>
        <p:spPr>
          <a:xfrm>
            <a:off x="2057400" y="5295162"/>
            <a:ext cx="1981201"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100M</a:t>
            </a:r>
          </a:p>
        </p:txBody>
      </p:sp>
      <p:sp>
        <p:nvSpPr>
          <p:cNvPr id="9" name="TextBox 8"/>
          <p:cNvSpPr txBox="1"/>
          <p:nvPr/>
        </p:nvSpPr>
        <p:spPr>
          <a:xfrm>
            <a:off x="152401" y="5254668"/>
            <a:ext cx="1622255" cy="285280"/>
          </a:xfrm>
          <a:prstGeom prst="rect">
            <a:avLst/>
          </a:prstGeom>
          <a:noFill/>
        </p:spPr>
        <p:txBody>
          <a:bodyPr wrap="none" lIns="79383" tIns="39692" rIns="79383" bIns="39692" rtlCol="0">
            <a:spAutoFit/>
          </a:bodyPr>
          <a:lstStyle/>
          <a:p>
            <a:pPr defTabSz="666884"/>
            <a:r>
              <a:rPr lang="en-US" sz="1333" dirty="0">
                <a:solidFill>
                  <a:srgbClr val="505050"/>
                </a:solidFill>
                <a:latin typeface="Segoe UI Light"/>
              </a:rPr>
              <a:t>Bag-of-words vector</a:t>
            </a:r>
          </a:p>
        </p:txBody>
      </p:sp>
      <p:sp>
        <p:nvSpPr>
          <p:cNvPr id="11" name="Rectangle 10"/>
          <p:cNvSpPr/>
          <p:nvPr/>
        </p:nvSpPr>
        <p:spPr>
          <a:xfrm>
            <a:off x="2411002" y="4770406"/>
            <a:ext cx="1322803"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50K</a:t>
            </a:r>
          </a:p>
        </p:txBody>
      </p:sp>
      <p:sp>
        <p:nvSpPr>
          <p:cNvPr id="13" name="Rectangle 12"/>
          <p:cNvSpPr/>
          <p:nvPr/>
        </p:nvSpPr>
        <p:spPr>
          <a:xfrm>
            <a:off x="2590801" y="4228539"/>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14" name="TextBox 13"/>
          <p:cNvSpPr txBox="1"/>
          <p:nvPr/>
        </p:nvSpPr>
        <p:spPr>
          <a:xfrm>
            <a:off x="152404" y="4188053"/>
            <a:ext cx="1911676" cy="490400"/>
          </a:xfrm>
          <a:prstGeom prst="rect">
            <a:avLst/>
          </a:prstGeom>
          <a:noFill/>
        </p:spPr>
        <p:txBody>
          <a:bodyPr wrap="square" lIns="79383" tIns="39692" rIns="79383" bIns="39692" rtlCol="0">
            <a:spAutoFit/>
          </a:bodyPr>
          <a:lstStyle/>
          <a:p>
            <a:pPr defTabSz="666884"/>
            <a:r>
              <a:rPr lang="en-US" sz="1333" dirty="0">
                <a:solidFill>
                  <a:srgbClr val="505050"/>
                </a:solidFill>
                <a:latin typeface="Segoe UI Light"/>
              </a:rPr>
              <a:t>Letter-trigram embedding matrix</a:t>
            </a:r>
          </a:p>
        </p:txBody>
      </p:sp>
      <p:sp>
        <p:nvSpPr>
          <p:cNvPr id="15" name="TextBox 14"/>
          <p:cNvSpPr txBox="1"/>
          <p:nvPr/>
        </p:nvSpPr>
        <p:spPr>
          <a:xfrm>
            <a:off x="152405" y="4742813"/>
            <a:ext cx="1873927" cy="490400"/>
          </a:xfrm>
          <a:prstGeom prst="rect">
            <a:avLst/>
          </a:prstGeom>
          <a:noFill/>
        </p:spPr>
        <p:txBody>
          <a:bodyPr wrap="none" lIns="79383" tIns="39692" rIns="79383" bIns="39692" rtlCol="0">
            <a:spAutoFit/>
          </a:bodyPr>
          <a:lstStyle/>
          <a:p>
            <a:pPr defTabSz="666884"/>
            <a:r>
              <a:rPr lang="en-US" sz="1333" dirty="0">
                <a:solidFill>
                  <a:srgbClr val="505050"/>
                </a:solidFill>
                <a:latin typeface="Segoe UI Light"/>
              </a:rPr>
              <a:t>Letter-trigram encoding</a:t>
            </a:r>
          </a:p>
          <a:p>
            <a:pPr defTabSz="666884"/>
            <a:r>
              <a:rPr lang="en-US" sz="1333" dirty="0">
                <a:solidFill>
                  <a:srgbClr val="505050"/>
                </a:solidFill>
                <a:latin typeface="Segoe UI Light"/>
              </a:rPr>
              <a:t>matrix (fixed)</a:t>
            </a:r>
          </a:p>
        </p:txBody>
      </p:sp>
      <p:cxnSp>
        <p:nvCxnSpPr>
          <p:cNvPr id="16" name="Straight Arrow Connector 15"/>
          <p:cNvCxnSpPr>
            <a:endCxn id="56" idx="1"/>
          </p:cNvCxnSpPr>
          <p:nvPr/>
        </p:nvCxnSpPr>
        <p:spPr>
          <a:xfrm flipV="1">
            <a:off x="2164111" y="5138498"/>
            <a:ext cx="271362" cy="5174"/>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57" idx="1"/>
          </p:cNvCxnSpPr>
          <p:nvPr/>
        </p:nvCxnSpPr>
        <p:spPr>
          <a:xfrm>
            <a:off x="2000407" y="4583607"/>
            <a:ext cx="437993" cy="18283"/>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590800" y="3686669"/>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20" name="TextBox 19"/>
          <p:cNvSpPr txBox="1"/>
          <p:nvPr/>
        </p:nvSpPr>
        <p:spPr>
          <a:xfrm>
            <a:off x="190088" y="2710804"/>
            <a:ext cx="1562512" cy="285280"/>
          </a:xfrm>
          <a:prstGeom prst="rect">
            <a:avLst/>
          </a:prstGeom>
          <a:noFill/>
        </p:spPr>
        <p:txBody>
          <a:bodyPr wrap="square" lIns="79383" tIns="39692" rIns="79383" bIns="39692" rtlCol="0">
            <a:spAutoFit/>
          </a:bodyPr>
          <a:lstStyle/>
          <a:p>
            <a:pPr defTabSz="666884"/>
            <a:r>
              <a:rPr lang="en-US" sz="1333" dirty="0">
                <a:solidFill>
                  <a:srgbClr val="505050"/>
                </a:solidFill>
                <a:latin typeface="Segoe UI Light"/>
              </a:rPr>
              <a:t>Semantic vector</a:t>
            </a:r>
          </a:p>
        </p:txBody>
      </p:sp>
      <p:cxnSp>
        <p:nvCxnSpPr>
          <p:cNvPr id="21" name="Straight Arrow Connector 20"/>
          <p:cNvCxnSpPr/>
          <p:nvPr/>
        </p:nvCxnSpPr>
        <p:spPr>
          <a:xfrm flipV="1">
            <a:off x="1752601" y="2923689"/>
            <a:ext cx="494889" cy="14578"/>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726496" y="3132547"/>
            <a:ext cx="702504"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d=300</a:t>
            </a:r>
          </a:p>
        </p:txBody>
      </p:sp>
      <p:grpSp>
        <p:nvGrpSpPr>
          <p:cNvPr id="24" name="Group 23"/>
          <p:cNvGrpSpPr/>
          <p:nvPr/>
        </p:nvGrpSpPr>
        <p:grpSpPr>
          <a:xfrm>
            <a:off x="2853587" y="2667008"/>
            <a:ext cx="428702" cy="435113"/>
            <a:chOff x="838200" y="1571920"/>
            <a:chExt cx="428702" cy="428702"/>
          </a:xfrm>
        </p:grpSpPr>
        <p:cxnSp>
          <p:nvCxnSpPr>
            <p:cNvPr id="25" name="Straight Connector 24"/>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7" name="Up Arrow 26"/>
          <p:cNvSpPr/>
          <p:nvPr/>
        </p:nvSpPr>
        <p:spPr>
          <a:xfrm rot="1949610">
            <a:off x="3085996" y="2646056"/>
            <a:ext cx="110059" cy="305915"/>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28" name="TextBox 27"/>
          <p:cNvSpPr txBox="1"/>
          <p:nvPr/>
        </p:nvSpPr>
        <p:spPr>
          <a:xfrm>
            <a:off x="4419604" y="5519946"/>
            <a:ext cx="1411108" cy="272520"/>
          </a:xfrm>
          <a:prstGeom prst="rect">
            <a:avLst/>
          </a:prstGeom>
          <a:noFill/>
        </p:spPr>
        <p:txBody>
          <a:bodyPr wrap="none" lIns="79383" tIns="39692" rIns="79383" bIns="39692" rtlCol="0">
            <a:spAutoFit/>
          </a:bodyPr>
          <a:lstStyle/>
          <a:p>
            <a:pPr defTabSz="666884"/>
            <a:r>
              <a:rPr lang="en-US" sz="1250" i="1" dirty="0">
                <a:solidFill>
                  <a:srgbClr val="0070C0"/>
                </a:solidFill>
              </a:rPr>
              <a:t>t</a:t>
            </a:r>
            <a:r>
              <a:rPr lang="en-US" sz="1250" b="1" i="1" baseline="30000" dirty="0">
                <a:solidFill>
                  <a:srgbClr val="0070C0"/>
                </a:solidFill>
              </a:rPr>
              <a:t>+</a:t>
            </a:r>
            <a:r>
              <a:rPr lang="en-US" sz="1250" dirty="0">
                <a:solidFill>
                  <a:srgbClr val="0070C0"/>
                </a:solidFill>
              </a:rPr>
              <a:t>: “</a:t>
            </a:r>
            <a:r>
              <a:rPr lang="en-US" sz="1250" b="1" dirty="0">
                <a:solidFill>
                  <a:srgbClr val="0070C0"/>
                </a:solidFill>
              </a:rPr>
              <a:t>formula one</a:t>
            </a:r>
            <a:r>
              <a:rPr lang="en-US" sz="1250" dirty="0">
                <a:solidFill>
                  <a:srgbClr val="0070C0"/>
                </a:solidFill>
              </a:rPr>
              <a:t>”</a:t>
            </a:r>
          </a:p>
        </p:txBody>
      </p:sp>
      <p:sp>
        <p:nvSpPr>
          <p:cNvPr id="29" name="Rectangle 28"/>
          <p:cNvSpPr/>
          <p:nvPr/>
        </p:nvSpPr>
        <p:spPr>
          <a:xfrm>
            <a:off x="4267200" y="5302414"/>
            <a:ext cx="1981201"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100M</a:t>
            </a:r>
          </a:p>
        </p:txBody>
      </p:sp>
      <p:sp>
        <p:nvSpPr>
          <p:cNvPr id="31" name="Rectangle 30"/>
          <p:cNvSpPr/>
          <p:nvPr/>
        </p:nvSpPr>
        <p:spPr>
          <a:xfrm>
            <a:off x="4620802" y="4777658"/>
            <a:ext cx="1322803"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50K</a:t>
            </a:r>
          </a:p>
        </p:txBody>
      </p:sp>
      <p:sp>
        <p:nvSpPr>
          <p:cNvPr id="33" name="Rectangle 32"/>
          <p:cNvSpPr/>
          <p:nvPr/>
        </p:nvSpPr>
        <p:spPr>
          <a:xfrm>
            <a:off x="4800601" y="4235792"/>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35" name="Rectangle 34"/>
          <p:cNvSpPr/>
          <p:nvPr/>
        </p:nvSpPr>
        <p:spPr>
          <a:xfrm>
            <a:off x="4800601" y="3693919"/>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37" name="Rectangle 36"/>
          <p:cNvSpPr/>
          <p:nvPr/>
        </p:nvSpPr>
        <p:spPr>
          <a:xfrm>
            <a:off x="4936296" y="3139798"/>
            <a:ext cx="702504"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d=300</a:t>
            </a:r>
          </a:p>
        </p:txBody>
      </p:sp>
      <p:grpSp>
        <p:nvGrpSpPr>
          <p:cNvPr id="38" name="Group 37"/>
          <p:cNvGrpSpPr/>
          <p:nvPr/>
        </p:nvGrpSpPr>
        <p:grpSpPr>
          <a:xfrm>
            <a:off x="5063387" y="2674259"/>
            <a:ext cx="428702" cy="435113"/>
            <a:chOff x="838200" y="1571920"/>
            <a:chExt cx="428702" cy="428702"/>
          </a:xfrm>
        </p:grpSpPr>
        <p:cxnSp>
          <p:nvCxnSpPr>
            <p:cNvPr id="39" name="Straight Connector 38"/>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41" name="Up Arrow 40"/>
          <p:cNvSpPr/>
          <p:nvPr/>
        </p:nvSpPr>
        <p:spPr>
          <a:xfrm rot="17199589">
            <a:off x="5093477" y="2715448"/>
            <a:ext cx="153363" cy="301408"/>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42" name="TextBox 41"/>
          <p:cNvSpPr txBox="1"/>
          <p:nvPr/>
        </p:nvSpPr>
        <p:spPr>
          <a:xfrm>
            <a:off x="6629406" y="5525586"/>
            <a:ext cx="1435666" cy="272520"/>
          </a:xfrm>
          <a:prstGeom prst="rect">
            <a:avLst/>
          </a:prstGeom>
          <a:noFill/>
        </p:spPr>
        <p:txBody>
          <a:bodyPr wrap="none" lIns="79383" tIns="39692" rIns="79383" bIns="39692" rtlCol="0">
            <a:spAutoFit/>
          </a:bodyPr>
          <a:lstStyle/>
          <a:p>
            <a:pPr defTabSz="666884"/>
            <a:r>
              <a:rPr lang="en-US" sz="1250" i="1" dirty="0">
                <a:solidFill>
                  <a:srgbClr val="0070C0"/>
                </a:solidFill>
              </a:rPr>
              <a:t>t</a:t>
            </a:r>
            <a:r>
              <a:rPr lang="en-US" sz="1250" i="1" baseline="30000" dirty="0">
                <a:solidFill>
                  <a:srgbClr val="0070C0"/>
                </a:solidFill>
              </a:rPr>
              <a:t> </a:t>
            </a:r>
            <a:r>
              <a:rPr lang="en-US" sz="1250" b="1" i="1" baseline="30000" dirty="0">
                <a:solidFill>
                  <a:srgbClr val="0070C0"/>
                </a:solidFill>
              </a:rPr>
              <a:t>-</a:t>
            </a:r>
            <a:r>
              <a:rPr lang="en-US" sz="1250" dirty="0">
                <a:solidFill>
                  <a:srgbClr val="0070C0"/>
                </a:solidFill>
              </a:rPr>
              <a:t>: “</a:t>
            </a:r>
            <a:r>
              <a:rPr lang="en-US" sz="1250" b="1" dirty="0">
                <a:solidFill>
                  <a:srgbClr val="0070C0"/>
                </a:solidFill>
              </a:rPr>
              <a:t>racing to me</a:t>
            </a:r>
            <a:r>
              <a:rPr lang="en-US" sz="1250" dirty="0">
                <a:solidFill>
                  <a:srgbClr val="0070C0"/>
                </a:solidFill>
              </a:rPr>
              <a:t>”</a:t>
            </a:r>
          </a:p>
        </p:txBody>
      </p:sp>
      <p:sp>
        <p:nvSpPr>
          <p:cNvPr id="43" name="Rectangle 42"/>
          <p:cNvSpPr/>
          <p:nvPr/>
        </p:nvSpPr>
        <p:spPr>
          <a:xfrm>
            <a:off x="6553200" y="5308053"/>
            <a:ext cx="1981201"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100M</a:t>
            </a:r>
          </a:p>
        </p:txBody>
      </p:sp>
      <p:sp>
        <p:nvSpPr>
          <p:cNvPr id="45" name="Rectangle 44"/>
          <p:cNvSpPr/>
          <p:nvPr/>
        </p:nvSpPr>
        <p:spPr>
          <a:xfrm>
            <a:off x="6906802" y="4783298"/>
            <a:ext cx="1322803"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50K</a:t>
            </a:r>
          </a:p>
        </p:txBody>
      </p:sp>
      <p:sp>
        <p:nvSpPr>
          <p:cNvPr id="47" name="Rectangle 46"/>
          <p:cNvSpPr/>
          <p:nvPr/>
        </p:nvSpPr>
        <p:spPr>
          <a:xfrm>
            <a:off x="7086602" y="4241432"/>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49" name="Rectangle 48"/>
          <p:cNvSpPr/>
          <p:nvPr/>
        </p:nvSpPr>
        <p:spPr>
          <a:xfrm>
            <a:off x="7086601" y="3699560"/>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51" name="Rectangle 50"/>
          <p:cNvSpPr/>
          <p:nvPr/>
        </p:nvSpPr>
        <p:spPr>
          <a:xfrm>
            <a:off x="7222296" y="3145440"/>
            <a:ext cx="702504"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d=300</a:t>
            </a:r>
          </a:p>
        </p:txBody>
      </p:sp>
      <p:grpSp>
        <p:nvGrpSpPr>
          <p:cNvPr id="52" name="Group 51"/>
          <p:cNvGrpSpPr/>
          <p:nvPr/>
        </p:nvGrpSpPr>
        <p:grpSpPr>
          <a:xfrm>
            <a:off x="7349387" y="2679900"/>
            <a:ext cx="428702" cy="435113"/>
            <a:chOff x="838200" y="1571920"/>
            <a:chExt cx="428702" cy="428702"/>
          </a:xfrm>
        </p:grpSpPr>
        <p:cxnSp>
          <p:nvCxnSpPr>
            <p:cNvPr id="53" name="Straight Connector 52"/>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55" name="Up Arrow 54"/>
          <p:cNvSpPr/>
          <p:nvPr/>
        </p:nvSpPr>
        <p:spPr>
          <a:xfrm rot="7733117">
            <a:off x="7598944" y="2841988"/>
            <a:ext cx="133278" cy="301408"/>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56" name="TextBox 55"/>
          <p:cNvSpPr txBox="1"/>
          <p:nvPr/>
        </p:nvSpPr>
        <p:spPr>
          <a:xfrm>
            <a:off x="2435473" y="5002238"/>
            <a:ext cx="367104"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1</a:t>
            </a:r>
          </a:p>
        </p:txBody>
      </p:sp>
      <p:sp>
        <p:nvSpPr>
          <p:cNvPr id="57" name="TextBox 56"/>
          <p:cNvSpPr txBox="1"/>
          <p:nvPr/>
        </p:nvSpPr>
        <p:spPr>
          <a:xfrm>
            <a:off x="2438400" y="4465630"/>
            <a:ext cx="367104"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2</a:t>
            </a:r>
          </a:p>
        </p:txBody>
      </p:sp>
      <p:sp>
        <p:nvSpPr>
          <p:cNvPr id="58" name="TextBox 57"/>
          <p:cNvSpPr txBox="1"/>
          <p:nvPr/>
        </p:nvSpPr>
        <p:spPr>
          <a:xfrm>
            <a:off x="2430358" y="3926320"/>
            <a:ext cx="367104"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3</a:t>
            </a:r>
          </a:p>
        </p:txBody>
      </p:sp>
      <p:sp>
        <p:nvSpPr>
          <p:cNvPr id="59" name="TextBox 58"/>
          <p:cNvSpPr txBox="1"/>
          <p:nvPr/>
        </p:nvSpPr>
        <p:spPr>
          <a:xfrm>
            <a:off x="2452818" y="3387444"/>
            <a:ext cx="367104"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4</a:t>
            </a:r>
          </a:p>
        </p:txBody>
      </p:sp>
      <mc:AlternateContent xmlns:mc="http://schemas.openxmlformats.org/markup-compatibility/2006" xmlns:a14="http://schemas.microsoft.com/office/drawing/2010/main">
        <mc:Choice Requires="a14">
          <p:sp>
            <p:nvSpPr>
              <p:cNvPr id="61" name="Rectangle 60"/>
              <p:cNvSpPr/>
              <p:nvPr/>
            </p:nvSpPr>
            <p:spPr>
              <a:xfrm>
                <a:off x="2387666" y="2683599"/>
                <a:ext cx="365757" cy="272520"/>
              </a:xfrm>
              <a:prstGeom prst="rect">
                <a:avLst/>
              </a:prstGeom>
            </p:spPr>
            <p:txBody>
              <a:bodyPr wrap="none" lIns="79383" tIns="39692" rIns="79383" bIns="39692">
                <a:spAutoFit/>
              </a:bodyPr>
              <a:lstStyle/>
              <a:p>
                <a:pPr defTabSz="666884"/>
                <a14:m>
                  <m:oMathPara xmlns:m="http://schemas.openxmlformats.org/officeDocument/2006/math">
                    <m:oMathParaPr>
                      <m:jc m:val="centerGroup"/>
                    </m:oMathParaPr>
                    <m:oMath xmlns:m="http://schemas.openxmlformats.org/officeDocument/2006/math">
                      <m:sSub>
                        <m:sSubPr>
                          <m:ctrlPr>
                            <a:rPr lang="en-US" sz="1250" b="1" i="1">
                              <a:solidFill>
                                <a:srgbClr val="505050"/>
                              </a:solidFill>
                              <a:latin typeface="Cambria Math" panose="02040503050406030204" pitchFamily="18" charset="0"/>
                            </a:rPr>
                          </m:ctrlPr>
                        </m:sSubPr>
                        <m:e>
                          <m:r>
                            <a:rPr lang="en-US" sz="1250" b="1" i="1">
                              <a:solidFill>
                                <a:srgbClr val="505050"/>
                              </a:solidFill>
                              <a:latin typeface="Cambria Math" panose="02040503050406030204" pitchFamily="18" charset="0"/>
                            </a:rPr>
                            <m:t>𝒗</m:t>
                          </m:r>
                        </m:e>
                        <m:sub>
                          <m:r>
                            <a:rPr lang="en-US" sz="1250" b="1" i="1">
                              <a:solidFill>
                                <a:srgbClr val="505050"/>
                              </a:solidFill>
                              <a:latin typeface="Cambria Math" panose="02040503050406030204" pitchFamily="18" charset="0"/>
                            </a:rPr>
                            <m:t>𝒔</m:t>
                          </m:r>
                        </m:sub>
                      </m:sSub>
                    </m:oMath>
                  </m:oMathPara>
                </a14:m>
                <a:endParaRPr lang="en-US" sz="1250" dirty="0">
                  <a:solidFill>
                    <a:srgbClr val="505050"/>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2387666" y="2683599"/>
                <a:ext cx="365757" cy="27252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4462506" y="2691541"/>
                <a:ext cx="433148" cy="273417"/>
              </a:xfrm>
              <a:prstGeom prst="rect">
                <a:avLst/>
              </a:prstGeom>
            </p:spPr>
            <p:txBody>
              <a:bodyPr wrap="none" lIns="79383" tIns="39692" rIns="79383" bIns="39692">
                <a:spAutoFit/>
              </a:bodyPr>
              <a:lstStyle/>
              <a:p>
                <a:pPr defTabSz="666884"/>
                <a14:m>
                  <m:oMathPara xmlns:m="http://schemas.openxmlformats.org/officeDocument/2006/math">
                    <m:oMathParaPr>
                      <m:jc m:val="centerGroup"/>
                    </m:oMathParaPr>
                    <m:oMath xmlns:m="http://schemas.openxmlformats.org/officeDocument/2006/math">
                      <m:sSub>
                        <m:sSubPr>
                          <m:ctrlPr>
                            <a:rPr lang="en-US" sz="1250" b="1" i="1">
                              <a:solidFill>
                                <a:srgbClr val="505050"/>
                              </a:solidFill>
                              <a:latin typeface="Cambria Math" panose="02040503050406030204" pitchFamily="18" charset="0"/>
                            </a:rPr>
                          </m:ctrlPr>
                        </m:sSubPr>
                        <m:e>
                          <m:r>
                            <a:rPr lang="en-US" sz="1250" b="1" i="1">
                              <a:solidFill>
                                <a:srgbClr val="505050"/>
                              </a:solidFill>
                              <a:latin typeface="Cambria Math" panose="02040503050406030204" pitchFamily="18" charset="0"/>
                            </a:rPr>
                            <m:t>𝒗</m:t>
                          </m:r>
                        </m:e>
                        <m:sub>
                          <m:sSup>
                            <m:sSupPr>
                              <m:ctrlPr>
                                <a:rPr lang="en-US" sz="1250" b="1" i="1">
                                  <a:solidFill>
                                    <a:srgbClr val="505050"/>
                                  </a:solidFill>
                                  <a:latin typeface="Cambria Math" panose="02040503050406030204" pitchFamily="18" charset="0"/>
                                </a:rPr>
                              </m:ctrlPr>
                            </m:sSupPr>
                            <m:e>
                              <m:r>
                                <a:rPr lang="en-US" sz="1250" b="1" i="1">
                                  <a:solidFill>
                                    <a:srgbClr val="505050"/>
                                  </a:solidFill>
                                  <a:latin typeface="Cambria Math" panose="02040503050406030204" pitchFamily="18" charset="0"/>
                                </a:rPr>
                                <m:t>𝒕</m:t>
                              </m:r>
                            </m:e>
                            <m:sup>
                              <m:r>
                                <a:rPr lang="en-US" sz="1250" b="1" i="1">
                                  <a:solidFill>
                                    <a:srgbClr val="505050"/>
                                  </a:solidFill>
                                  <a:latin typeface="Cambria Math" panose="02040503050406030204" pitchFamily="18" charset="0"/>
                                </a:rPr>
                                <m:t>+</m:t>
                              </m:r>
                            </m:sup>
                          </m:sSup>
                        </m:sub>
                      </m:sSub>
                    </m:oMath>
                  </m:oMathPara>
                </a14:m>
                <a:endParaRPr lang="en-US" sz="1250" dirty="0">
                  <a:solidFill>
                    <a:srgbClr val="505050"/>
                  </a:solidFill>
                </a:endParaRPr>
              </a:p>
            </p:txBody>
          </p:sp>
        </mc:Choice>
        <mc:Fallback xmlns="">
          <p:sp>
            <p:nvSpPr>
              <p:cNvPr id="62" name="Rectangle 61"/>
              <p:cNvSpPr>
                <a:spLocks noRot="1" noChangeAspect="1" noMove="1" noResize="1" noEditPoints="1" noAdjustHandles="1" noChangeArrowheads="1" noChangeShapeType="1" noTextEdit="1"/>
              </p:cNvSpPr>
              <p:nvPr/>
            </p:nvSpPr>
            <p:spPr>
              <a:xfrm>
                <a:off x="4462506" y="2691541"/>
                <a:ext cx="433148" cy="27341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6853660" y="2698423"/>
                <a:ext cx="433148" cy="272520"/>
              </a:xfrm>
              <a:prstGeom prst="rect">
                <a:avLst/>
              </a:prstGeom>
            </p:spPr>
            <p:txBody>
              <a:bodyPr wrap="none" lIns="79383" tIns="39692" rIns="79383" bIns="39692">
                <a:spAutoFit/>
              </a:bodyPr>
              <a:lstStyle/>
              <a:p>
                <a:pPr defTabSz="666884"/>
                <a14:m>
                  <m:oMathPara xmlns:m="http://schemas.openxmlformats.org/officeDocument/2006/math">
                    <m:oMathParaPr>
                      <m:jc m:val="centerGroup"/>
                    </m:oMathParaPr>
                    <m:oMath xmlns:m="http://schemas.openxmlformats.org/officeDocument/2006/math">
                      <m:sSub>
                        <m:sSubPr>
                          <m:ctrlPr>
                            <a:rPr lang="en-US" sz="1250" b="1" i="1">
                              <a:solidFill>
                                <a:srgbClr val="505050"/>
                              </a:solidFill>
                              <a:latin typeface="Cambria Math" panose="02040503050406030204" pitchFamily="18" charset="0"/>
                            </a:rPr>
                          </m:ctrlPr>
                        </m:sSubPr>
                        <m:e>
                          <m:r>
                            <a:rPr lang="en-US" sz="1250" b="1" i="1">
                              <a:solidFill>
                                <a:srgbClr val="505050"/>
                              </a:solidFill>
                              <a:latin typeface="Cambria Math" panose="02040503050406030204" pitchFamily="18" charset="0"/>
                            </a:rPr>
                            <m:t>𝒗</m:t>
                          </m:r>
                        </m:e>
                        <m:sub>
                          <m:sSup>
                            <m:sSupPr>
                              <m:ctrlPr>
                                <a:rPr lang="en-US" sz="1250" b="1" i="1">
                                  <a:solidFill>
                                    <a:srgbClr val="505050"/>
                                  </a:solidFill>
                                  <a:latin typeface="Cambria Math" panose="02040503050406030204" pitchFamily="18" charset="0"/>
                                </a:rPr>
                              </m:ctrlPr>
                            </m:sSupPr>
                            <m:e>
                              <m:r>
                                <a:rPr lang="en-US" sz="1250" b="1" i="1">
                                  <a:solidFill>
                                    <a:srgbClr val="505050"/>
                                  </a:solidFill>
                                  <a:latin typeface="Cambria Math" panose="02040503050406030204" pitchFamily="18" charset="0"/>
                                </a:rPr>
                                <m:t>𝒕</m:t>
                              </m:r>
                            </m:e>
                            <m:sup>
                              <m:r>
                                <a:rPr lang="en-US" sz="1250" b="1" i="1">
                                  <a:solidFill>
                                    <a:srgbClr val="505050"/>
                                  </a:solidFill>
                                  <a:latin typeface="Cambria Math" panose="02040503050406030204" pitchFamily="18" charset="0"/>
                                </a:rPr>
                                <m:t>−</m:t>
                              </m:r>
                            </m:sup>
                          </m:sSup>
                        </m:sub>
                      </m:sSub>
                    </m:oMath>
                  </m:oMathPara>
                </a14:m>
                <a:endParaRPr lang="en-US" sz="1250" dirty="0">
                  <a:solidFill>
                    <a:srgbClr val="505050"/>
                  </a:solidFill>
                </a:endParaRPr>
              </a:p>
            </p:txBody>
          </p:sp>
        </mc:Choice>
        <mc:Fallback xmlns="">
          <p:sp>
            <p:nvSpPr>
              <p:cNvPr id="63" name="Rectangle 62"/>
              <p:cNvSpPr>
                <a:spLocks noRot="1" noChangeAspect="1" noMove="1" noResize="1" noEditPoints="1" noAdjustHandles="1" noChangeArrowheads="1" noChangeShapeType="1" noTextEdit="1"/>
              </p:cNvSpPr>
              <p:nvPr/>
            </p:nvSpPr>
            <p:spPr>
              <a:xfrm>
                <a:off x="6853660" y="2698423"/>
                <a:ext cx="433148" cy="272520"/>
              </a:xfrm>
              <a:prstGeom prst="rect">
                <a:avLst/>
              </a:prstGeom>
              <a:blipFill rotWithShape="0">
                <a:blip r:embed="rId4"/>
                <a:stretch>
                  <a:fillRect/>
                </a:stretch>
              </a:blipFill>
            </p:spPr>
            <p:txBody>
              <a:bodyPr/>
              <a:lstStyle/>
              <a:p>
                <a:r>
                  <a:rPr lang="en-US">
                    <a:noFill/>
                  </a:rPr>
                  <a:t> </a:t>
                </a:r>
              </a:p>
            </p:txBody>
          </p:sp>
        </mc:Fallback>
      </mc:AlternateContent>
      <p:grpSp>
        <p:nvGrpSpPr>
          <p:cNvPr id="64" name="Group 63"/>
          <p:cNvGrpSpPr/>
          <p:nvPr/>
        </p:nvGrpSpPr>
        <p:grpSpPr>
          <a:xfrm>
            <a:off x="2146959" y="4168690"/>
            <a:ext cx="330624" cy="327785"/>
            <a:chOff x="855134" y="3487045"/>
            <a:chExt cx="330624" cy="322955"/>
          </a:xfrm>
        </p:grpSpPr>
        <p:sp useBgFill="1">
          <p:nvSpPr>
            <p:cNvPr id="65" name="Oval 64"/>
            <p:cNvSpPr/>
            <p:nvPr/>
          </p:nvSpPr>
          <p:spPr>
            <a:xfrm>
              <a:off x="855134" y="3487045"/>
              <a:ext cx="330624" cy="322955"/>
            </a:xfrm>
            <a:prstGeom prst="ellipse">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nvGrpSpPr>
            <p:cNvPr id="66" name="Group 65"/>
            <p:cNvGrpSpPr/>
            <p:nvPr/>
          </p:nvGrpSpPr>
          <p:grpSpPr>
            <a:xfrm>
              <a:off x="872286" y="3516446"/>
              <a:ext cx="289469" cy="270572"/>
              <a:chOff x="838200" y="1571920"/>
              <a:chExt cx="428702" cy="428702"/>
            </a:xfrm>
          </p:grpSpPr>
          <p:cxnSp>
            <p:nvCxnSpPr>
              <p:cNvPr id="68" name="Straight Connector 67"/>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67" name="Freeform 66"/>
            <p:cNvSpPr/>
            <p:nvPr/>
          </p:nvSpPr>
          <p:spPr>
            <a:xfrm>
              <a:off x="869321" y="3565177"/>
              <a:ext cx="299079" cy="170977"/>
            </a:xfrm>
            <a:custGeom>
              <a:avLst/>
              <a:gdLst>
                <a:gd name="connsiteX0" fmla="*/ 0 w 1430867"/>
                <a:gd name="connsiteY0" fmla="*/ 914597 h 914748"/>
                <a:gd name="connsiteX1" fmla="*/ 397933 w 1430867"/>
                <a:gd name="connsiteY1" fmla="*/ 855331 h 914748"/>
                <a:gd name="connsiteX2" fmla="*/ 651933 w 1430867"/>
                <a:gd name="connsiteY2" fmla="*/ 550531 h 914748"/>
                <a:gd name="connsiteX3" fmla="*/ 855133 w 1430867"/>
                <a:gd name="connsiteY3" fmla="*/ 211864 h 914748"/>
                <a:gd name="connsiteX4" fmla="*/ 1117600 w 1430867"/>
                <a:gd name="connsiteY4" fmla="*/ 34064 h 914748"/>
                <a:gd name="connsiteX5" fmla="*/ 1430867 w 1430867"/>
                <a:gd name="connsiteY5" fmla="*/ 197 h 91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867" h="914748">
                  <a:moveTo>
                    <a:pt x="0" y="914597"/>
                  </a:moveTo>
                  <a:cubicBezTo>
                    <a:pt x="144639" y="915303"/>
                    <a:pt x="289278" y="916009"/>
                    <a:pt x="397933" y="855331"/>
                  </a:cubicBezTo>
                  <a:cubicBezTo>
                    <a:pt x="506589" y="794653"/>
                    <a:pt x="575733" y="657775"/>
                    <a:pt x="651933" y="550531"/>
                  </a:cubicBezTo>
                  <a:cubicBezTo>
                    <a:pt x="728133" y="443287"/>
                    <a:pt x="777522" y="297942"/>
                    <a:pt x="855133" y="211864"/>
                  </a:cubicBezTo>
                  <a:cubicBezTo>
                    <a:pt x="932744" y="125786"/>
                    <a:pt x="1021644" y="69342"/>
                    <a:pt x="1117600" y="34064"/>
                  </a:cubicBezTo>
                  <a:cubicBezTo>
                    <a:pt x="1213556" y="-1214"/>
                    <a:pt x="1322211" y="-509"/>
                    <a:pt x="1430867" y="1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grpSp>
        <p:nvGrpSpPr>
          <p:cNvPr id="70" name="Group 69"/>
          <p:cNvGrpSpPr/>
          <p:nvPr/>
        </p:nvGrpSpPr>
        <p:grpSpPr>
          <a:xfrm>
            <a:off x="2146959" y="3634913"/>
            <a:ext cx="330624" cy="327785"/>
            <a:chOff x="855134" y="3487045"/>
            <a:chExt cx="330624" cy="322955"/>
          </a:xfrm>
        </p:grpSpPr>
        <p:sp useBgFill="1">
          <p:nvSpPr>
            <p:cNvPr id="71" name="Oval 70"/>
            <p:cNvSpPr/>
            <p:nvPr/>
          </p:nvSpPr>
          <p:spPr>
            <a:xfrm>
              <a:off x="855134" y="3487045"/>
              <a:ext cx="330624" cy="322955"/>
            </a:xfrm>
            <a:prstGeom prst="ellipse">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nvGrpSpPr>
            <p:cNvPr id="72" name="Group 71"/>
            <p:cNvGrpSpPr/>
            <p:nvPr/>
          </p:nvGrpSpPr>
          <p:grpSpPr>
            <a:xfrm>
              <a:off x="872286" y="3516446"/>
              <a:ext cx="289469" cy="270572"/>
              <a:chOff x="838200" y="1571920"/>
              <a:chExt cx="428702" cy="428702"/>
            </a:xfrm>
          </p:grpSpPr>
          <p:cxnSp>
            <p:nvCxnSpPr>
              <p:cNvPr id="74" name="Straight Connector 73"/>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73" name="Freeform 72"/>
            <p:cNvSpPr/>
            <p:nvPr/>
          </p:nvSpPr>
          <p:spPr>
            <a:xfrm>
              <a:off x="869321" y="3565177"/>
              <a:ext cx="299079" cy="170977"/>
            </a:xfrm>
            <a:custGeom>
              <a:avLst/>
              <a:gdLst>
                <a:gd name="connsiteX0" fmla="*/ 0 w 1430867"/>
                <a:gd name="connsiteY0" fmla="*/ 914597 h 914748"/>
                <a:gd name="connsiteX1" fmla="*/ 397933 w 1430867"/>
                <a:gd name="connsiteY1" fmla="*/ 855331 h 914748"/>
                <a:gd name="connsiteX2" fmla="*/ 651933 w 1430867"/>
                <a:gd name="connsiteY2" fmla="*/ 550531 h 914748"/>
                <a:gd name="connsiteX3" fmla="*/ 855133 w 1430867"/>
                <a:gd name="connsiteY3" fmla="*/ 211864 h 914748"/>
                <a:gd name="connsiteX4" fmla="*/ 1117600 w 1430867"/>
                <a:gd name="connsiteY4" fmla="*/ 34064 h 914748"/>
                <a:gd name="connsiteX5" fmla="*/ 1430867 w 1430867"/>
                <a:gd name="connsiteY5" fmla="*/ 197 h 91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867" h="914748">
                  <a:moveTo>
                    <a:pt x="0" y="914597"/>
                  </a:moveTo>
                  <a:cubicBezTo>
                    <a:pt x="144639" y="915303"/>
                    <a:pt x="289278" y="916009"/>
                    <a:pt x="397933" y="855331"/>
                  </a:cubicBezTo>
                  <a:cubicBezTo>
                    <a:pt x="506589" y="794653"/>
                    <a:pt x="575733" y="657775"/>
                    <a:pt x="651933" y="550531"/>
                  </a:cubicBezTo>
                  <a:cubicBezTo>
                    <a:pt x="728133" y="443287"/>
                    <a:pt x="777522" y="297942"/>
                    <a:pt x="855133" y="211864"/>
                  </a:cubicBezTo>
                  <a:cubicBezTo>
                    <a:pt x="932744" y="125786"/>
                    <a:pt x="1021644" y="69342"/>
                    <a:pt x="1117600" y="34064"/>
                  </a:cubicBezTo>
                  <a:cubicBezTo>
                    <a:pt x="1213556" y="-1214"/>
                    <a:pt x="1322211" y="-509"/>
                    <a:pt x="1430867" y="1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grpSp>
        <p:nvGrpSpPr>
          <p:cNvPr id="76" name="Group 75"/>
          <p:cNvGrpSpPr/>
          <p:nvPr/>
        </p:nvGrpSpPr>
        <p:grpSpPr>
          <a:xfrm>
            <a:off x="2146959" y="3090728"/>
            <a:ext cx="330624" cy="327785"/>
            <a:chOff x="855134" y="3487045"/>
            <a:chExt cx="330624" cy="322955"/>
          </a:xfrm>
        </p:grpSpPr>
        <p:sp useBgFill="1">
          <p:nvSpPr>
            <p:cNvPr id="77" name="Oval 76"/>
            <p:cNvSpPr/>
            <p:nvPr/>
          </p:nvSpPr>
          <p:spPr>
            <a:xfrm>
              <a:off x="855134" y="3487045"/>
              <a:ext cx="330624" cy="322955"/>
            </a:xfrm>
            <a:prstGeom prst="ellipse">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nvGrpSpPr>
            <p:cNvPr id="78" name="Group 77"/>
            <p:cNvGrpSpPr/>
            <p:nvPr/>
          </p:nvGrpSpPr>
          <p:grpSpPr>
            <a:xfrm>
              <a:off x="872286" y="3516446"/>
              <a:ext cx="289469" cy="270572"/>
              <a:chOff x="838200" y="1571920"/>
              <a:chExt cx="428702" cy="428702"/>
            </a:xfrm>
          </p:grpSpPr>
          <p:cxnSp>
            <p:nvCxnSpPr>
              <p:cNvPr id="80" name="Straight Connector 79"/>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79" name="Freeform 78"/>
            <p:cNvSpPr/>
            <p:nvPr/>
          </p:nvSpPr>
          <p:spPr>
            <a:xfrm>
              <a:off x="869321" y="3565177"/>
              <a:ext cx="299079" cy="170977"/>
            </a:xfrm>
            <a:custGeom>
              <a:avLst/>
              <a:gdLst>
                <a:gd name="connsiteX0" fmla="*/ 0 w 1430867"/>
                <a:gd name="connsiteY0" fmla="*/ 914597 h 914748"/>
                <a:gd name="connsiteX1" fmla="*/ 397933 w 1430867"/>
                <a:gd name="connsiteY1" fmla="*/ 855331 h 914748"/>
                <a:gd name="connsiteX2" fmla="*/ 651933 w 1430867"/>
                <a:gd name="connsiteY2" fmla="*/ 550531 h 914748"/>
                <a:gd name="connsiteX3" fmla="*/ 855133 w 1430867"/>
                <a:gd name="connsiteY3" fmla="*/ 211864 h 914748"/>
                <a:gd name="connsiteX4" fmla="*/ 1117600 w 1430867"/>
                <a:gd name="connsiteY4" fmla="*/ 34064 h 914748"/>
                <a:gd name="connsiteX5" fmla="*/ 1430867 w 1430867"/>
                <a:gd name="connsiteY5" fmla="*/ 197 h 91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867" h="914748">
                  <a:moveTo>
                    <a:pt x="0" y="914597"/>
                  </a:moveTo>
                  <a:cubicBezTo>
                    <a:pt x="144639" y="915303"/>
                    <a:pt x="289278" y="916009"/>
                    <a:pt x="397933" y="855331"/>
                  </a:cubicBezTo>
                  <a:cubicBezTo>
                    <a:pt x="506589" y="794653"/>
                    <a:pt x="575733" y="657775"/>
                    <a:pt x="651933" y="550531"/>
                  </a:cubicBezTo>
                  <a:cubicBezTo>
                    <a:pt x="728133" y="443287"/>
                    <a:pt x="777522" y="297942"/>
                    <a:pt x="855133" y="211864"/>
                  </a:cubicBezTo>
                  <a:cubicBezTo>
                    <a:pt x="932744" y="125786"/>
                    <a:pt x="1021644" y="69342"/>
                    <a:pt x="1117600" y="34064"/>
                  </a:cubicBezTo>
                  <a:cubicBezTo>
                    <a:pt x="1213556" y="-1214"/>
                    <a:pt x="1322211" y="-509"/>
                    <a:pt x="1430867" y="1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sp>
        <p:nvSpPr>
          <p:cNvPr id="87" name="Title 1"/>
          <p:cNvSpPr txBox="1">
            <a:spLocks/>
          </p:cNvSpPr>
          <p:nvPr/>
        </p:nvSpPr>
        <p:spPr>
          <a:xfrm>
            <a:off x="228602" y="361714"/>
            <a:ext cx="8956097" cy="1016000"/>
          </a:xfrm>
          <a:prstGeom prst="rect">
            <a:avLst/>
          </a:prstGeom>
        </p:spPr>
        <p:txBody>
          <a:bodyPr lIns="79383" tIns="39692" rIns="79383" bIns="39692">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666884"/>
            <a:r>
              <a:rPr lang="en-US" sz="3833" dirty="0">
                <a:solidFill>
                  <a:srgbClr val="505050"/>
                </a:solidFill>
              </a:rPr>
              <a:t>DSSM for learning semantic embedding</a:t>
            </a:r>
          </a:p>
        </p:txBody>
      </p:sp>
      <p:grpSp>
        <p:nvGrpSpPr>
          <p:cNvPr id="5" name="Group 4"/>
          <p:cNvGrpSpPr/>
          <p:nvPr/>
        </p:nvGrpSpPr>
        <p:grpSpPr>
          <a:xfrm>
            <a:off x="4914597" y="1973780"/>
            <a:ext cx="581712" cy="550842"/>
            <a:chOff x="6684191" y="1748938"/>
            <a:chExt cx="791169" cy="710644"/>
          </a:xfrm>
        </p:grpSpPr>
        <p:sp>
          <p:nvSpPr>
            <p:cNvPr id="83" name="Oval 82"/>
            <p:cNvSpPr/>
            <p:nvPr/>
          </p:nvSpPr>
          <p:spPr>
            <a:xfrm>
              <a:off x="6724025" y="1748938"/>
              <a:ext cx="751335" cy="7106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2522" tIns="46261" rIns="92522" bIns="46261" rtlCol="0" anchor="ctr"/>
            <a:lstStyle/>
            <a:p>
              <a:pPr algn="ctr" defTabSz="666884"/>
              <a:endParaRPr lang="en-US" sz="1250" dirty="0">
                <a:solidFill>
                  <a:srgbClr val="FFFFFF"/>
                </a:solidFill>
              </a:endParaRPr>
            </a:p>
          </p:txBody>
        </p:sp>
        <p:grpSp>
          <p:nvGrpSpPr>
            <p:cNvPr id="84" name="Group 83"/>
            <p:cNvGrpSpPr/>
            <p:nvPr/>
          </p:nvGrpSpPr>
          <p:grpSpPr>
            <a:xfrm>
              <a:off x="6808160" y="1863771"/>
              <a:ext cx="583064" cy="480960"/>
              <a:chOff x="838200" y="1571920"/>
              <a:chExt cx="428702" cy="428702"/>
            </a:xfrm>
          </p:grpSpPr>
          <p:cxnSp>
            <p:nvCxnSpPr>
              <p:cNvPr id="85" name="Straight Connector 84"/>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88" name="Up Arrow 87"/>
            <p:cNvSpPr/>
            <p:nvPr/>
          </p:nvSpPr>
          <p:spPr>
            <a:xfrm rot="1949610">
              <a:off x="7132206" y="1787897"/>
              <a:ext cx="149688" cy="338149"/>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522" tIns="46261" rIns="92522" bIns="46261" rtlCol="0" anchor="ctr"/>
            <a:lstStyle/>
            <a:p>
              <a:pPr algn="ctr" defTabSz="666884"/>
              <a:endParaRPr lang="en-US" sz="1250">
                <a:solidFill>
                  <a:srgbClr val="FFFFFF"/>
                </a:solidFill>
              </a:endParaRPr>
            </a:p>
          </p:txBody>
        </p:sp>
        <p:sp>
          <p:nvSpPr>
            <p:cNvPr id="89" name="Up Arrow 88"/>
            <p:cNvSpPr/>
            <p:nvPr/>
          </p:nvSpPr>
          <p:spPr>
            <a:xfrm rot="17199589">
              <a:off x="6832600" y="1859858"/>
              <a:ext cx="154111" cy="450930"/>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522" tIns="46261" rIns="92522" bIns="46261" rtlCol="0" anchor="ctr"/>
            <a:lstStyle/>
            <a:p>
              <a:pPr algn="ctr" defTabSz="666884"/>
              <a:endParaRPr lang="en-US" sz="1250">
                <a:solidFill>
                  <a:srgbClr val="FFFFFF"/>
                </a:solidFill>
              </a:endParaRPr>
            </a:p>
          </p:txBody>
        </p:sp>
      </p:grpSp>
      <p:cxnSp>
        <p:nvCxnSpPr>
          <p:cNvPr id="95" name="Straight Arrow Connector 94"/>
          <p:cNvCxnSpPr/>
          <p:nvPr/>
        </p:nvCxnSpPr>
        <p:spPr>
          <a:xfrm>
            <a:off x="5219127" y="2502371"/>
            <a:ext cx="0" cy="21615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7570323" y="2519483"/>
            <a:ext cx="0" cy="21615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7229884" y="1973780"/>
            <a:ext cx="552424" cy="537948"/>
            <a:chOff x="9833143" y="1734144"/>
            <a:chExt cx="751335" cy="710644"/>
          </a:xfrm>
        </p:grpSpPr>
        <p:sp>
          <p:nvSpPr>
            <p:cNvPr id="90" name="Oval 89"/>
            <p:cNvSpPr/>
            <p:nvPr/>
          </p:nvSpPr>
          <p:spPr>
            <a:xfrm>
              <a:off x="9833143" y="1734144"/>
              <a:ext cx="751335" cy="7106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2522" tIns="46261" rIns="92522" bIns="46261" rtlCol="0" anchor="ctr"/>
            <a:lstStyle/>
            <a:p>
              <a:pPr algn="ctr" defTabSz="666884"/>
              <a:endParaRPr lang="en-US" sz="1250" dirty="0">
                <a:solidFill>
                  <a:srgbClr val="FFFFFF"/>
                </a:solidFill>
              </a:endParaRPr>
            </a:p>
          </p:txBody>
        </p:sp>
        <p:grpSp>
          <p:nvGrpSpPr>
            <p:cNvPr id="91" name="Group 90"/>
            <p:cNvGrpSpPr/>
            <p:nvPr/>
          </p:nvGrpSpPr>
          <p:grpSpPr>
            <a:xfrm>
              <a:off x="9917278" y="1848977"/>
              <a:ext cx="583064" cy="480960"/>
              <a:chOff x="838200" y="1571920"/>
              <a:chExt cx="428702" cy="428702"/>
            </a:xfrm>
          </p:grpSpPr>
          <p:cxnSp>
            <p:nvCxnSpPr>
              <p:cNvPr id="92" name="Straight Connector 91"/>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94" name="Up Arrow 93"/>
            <p:cNvSpPr/>
            <p:nvPr/>
          </p:nvSpPr>
          <p:spPr>
            <a:xfrm rot="1949610">
              <a:off x="10231493" y="1750611"/>
              <a:ext cx="149688" cy="338149"/>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522" tIns="46261" rIns="92522" bIns="46261" rtlCol="0" anchor="ctr"/>
            <a:lstStyle/>
            <a:p>
              <a:pPr algn="ctr" defTabSz="666884"/>
              <a:endParaRPr lang="en-US" sz="1250">
                <a:solidFill>
                  <a:srgbClr val="FFFFFF"/>
                </a:solidFill>
              </a:endParaRPr>
            </a:p>
          </p:txBody>
        </p:sp>
        <p:sp>
          <p:nvSpPr>
            <p:cNvPr id="97" name="Up Arrow 96"/>
            <p:cNvSpPr/>
            <p:nvPr/>
          </p:nvSpPr>
          <p:spPr>
            <a:xfrm rot="7733117">
              <a:off x="10278680" y="1957258"/>
              <a:ext cx="133928" cy="450930"/>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522" tIns="46261" rIns="92522" bIns="46261" rtlCol="0" anchor="ctr"/>
            <a:lstStyle/>
            <a:p>
              <a:pPr algn="ctr" defTabSz="666884"/>
              <a:endParaRPr lang="en-US" sz="1250">
                <a:solidFill>
                  <a:srgbClr val="FFFFFF"/>
                </a:solidFill>
              </a:endParaRPr>
            </a:p>
          </p:txBody>
        </p:sp>
      </p:grpSp>
      <p:sp>
        <p:nvSpPr>
          <p:cNvPr id="99" name="TextBox 98"/>
          <p:cNvSpPr txBox="1"/>
          <p:nvPr/>
        </p:nvSpPr>
        <p:spPr>
          <a:xfrm>
            <a:off x="249014" y="2057511"/>
            <a:ext cx="902764" cy="490400"/>
          </a:xfrm>
          <a:prstGeom prst="rect">
            <a:avLst/>
          </a:prstGeom>
          <a:noFill/>
        </p:spPr>
        <p:txBody>
          <a:bodyPr wrap="none" lIns="79383" tIns="39692" rIns="79383" bIns="39692" rtlCol="0">
            <a:spAutoFit/>
          </a:bodyPr>
          <a:lstStyle/>
          <a:p>
            <a:pPr defTabSz="666884"/>
            <a:r>
              <a:rPr lang="en-US" sz="1333" dirty="0">
                <a:solidFill>
                  <a:srgbClr val="505050"/>
                </a:solidFill>
              </a:rPr>
              <a:t>Compute </a:t>
            </a:r>
          </a:p>
          <a:p>
            <a:pPr defTabSz="666884"/>
            <a:r>
              <a:rPr lang="en-US" sz="1333" dirty="0">
                <a:solidFill>
                  <a:srgbClr val="505050"/>
                </a:solidFill>
              </a:rPr>
              <a:t>gradients</a:t>
            </a:r>
          </a:p>
        </p:txBody>
      </p:sp>
      <p:cxnSp>
        <p:nvCxnSpPr>
          <p:cNvPr id="100" name="Straight Arrow Connector 99"/>
          <p:cNvCxnSpPr/>
          <p:nvPr/>
        </p:nvCxnSpPr>
        <p:spPr>
          <a:xfrm flipV="1">
            <a:off x="4844712" y="2033442"/>
            <a:ext cx="80233" cy="194961"/>
          </a:xfrm>
          <a:prstGeom prst="straightConnector1">
            <a:avLst/>
          </a:prstGeom>
          <a:ln w="285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H="1" flipV="1">
            <a:off x="5273504" y="1905000"/>
            <a:ext cx="195787" cy="88420"/>
          </a:xfrm>
          <a:prstGeom prst="straightConnector1">
            <a:avLst/>
          </a:prstGeom>
          <a:ln w="285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flipV="1">
            <a:off x="7534880" y="1882191"/>
            <a:ext cx="204538" cy="108024"/>
          </a:xfrm>
          <a:prstGeom prst="straightConnector1">
            <a:avLst/>
          </a:prstGeom>
          <a:ln w="285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a:off x="7674132" y="2382330"/>
            <a:ext cx="151608" cy="169374"/>
          </a:xfrm>
          <a:prstGeom prst="straightConnector1">
            <a:avLst/>
          </a:prstGeom>
          <a:ln w="28575">
            <a:solidFill>
              <a:srgbClr val="007635"/>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TextBox 103"/>
              <p:cNvSpPr txBox="1"/>
              <p:nvPr/>
            </p:nvSpPr>
            <p:spPr>
              <a:xfrm>
                <a:off x="1104329" y="2047935"/>
                <a:ext cx="2587328" cy="529385"/>
              </a:xfrm>
              <a:prstGeom prst="rect">
                <a:avLst/>
              </a:prstGeom>
              <a:noFill/>
            </p:spPr>
            <p:txBody>
              <a:bodyPr wrap="none" lIns="79383" tIns="39692" rIns="79383" bIns="39692" rtlCol="0">
                <a:spAutoFit/>
              </a:bodyPr>
              <a:lstStyle/>
              <a:p>
                <a:pPr defTabSz="666884"/>
                <a14:m>
                  <m:oMathPara xmlns:m="http://schemas.openxmlformats.org/officeDocument/2006/math">
                    <m:oMathParaPr>
                      <m:jc m:val="centerGroup"/>
                    </m:oMathParaPr>
                    <m:oMath xmlns:m="http://schemas.openxmlformats.org/officeDocument/2006/math">
                      <m:f>
                        <m:fPr>
                          <m:type m:val="lin"/>
                          <m:ctrlPr>
                            <a:rPr lang="en-US" sz="1250" i="1">
                              <a:solidFill>
                                <a:srgbClr val="505050"/>
                              </a:solidFill>
                              <a:latin typeface="Cambria Math" panose="02040503050406030204" pitchFamily="18" charset="0"/>
                            </a:rPr>
                          </m:ctrlPr>
                        </m:fPr>
                        <m:num>
                          <m:r>
                            <a:rPr lang="en-US" sz="1250" i="1">
                              <a:solidFill>
                                <a:srgbClr val="505050"/>
                              </a:solidFill>
                              <a:latin typeface="Cambria Math" panose="02040503050406030204" pitchFamily="18" charset="0"/>
                              <a:ea typeface="Cambria Math" panose="02040503050406030204" pitchFamily="18" charset="0"/>
                            </a:rPr>
                            <m:t>𝜕</m:t>
                          </m:r>
                          <m:f>
                            <m:fPr>
                              <m:ctrlPr>
                                <a:rPr lang="en-US" sz="1250" b="1" i="1">
                                  <a:solidFill>
                                    <a:srgbClr val="00188F"/>
                                  </a:solidFill>
                                  <a:latin typeface="Cambria Math" panose="02040503050406030204" pitchFamily="18" charset="0"/>
                                </a:rPr>
                              </m:ctrlPr>
                            </m:fPr>
                            <m:num>
                              <m:r>
                                <a:rPr lang="en-US" sz="1250" b="1" i="1">
                                  <a:solidFill>
                                    <a:srgbClr val="00188F"/>
                                  </a:solidFill>
                                  <a:latin typeface="Cambria Math" panose="02040503050406030204" pitchFamily="18" charset="0"/>
                                </a:rPr>
                                <m:t>𝒆𝒙𝒑</m:t>
                              </m:r>
                              <m:r>
                                <a:rPr lang="en-US" sz="1250" b="1" i="1">
                                  <a:solidFill>
                                    <a:srgbClr val="00188F"/>
                                  </a:solidFill>
                                  <a:latin typeface="Cambria Math" panose="02040503050406030204" pitchFamily="18" charset="0"/>
                                </a:rPr>
                                <m:t>⁡(</m:t>
                              </m:r>
                              <m:r>
                                <a:rPr lang="en-US" sz="1250" b="1" i="1">
                                  <a:solidFill>
                                    <a:srgbClr val="00188F"/>
                                  </a:solidFill>
                                  <a:latin typeface="Cambria Math" panose="02040503050406030204" pitchFamily="18" charset="0"/>
                                </a:rPr>
                                <m:t>𝒄𝒐𝒔</m:t>
                              </m:r>
                              <m:d>
                                <m:dPr>
                                  <m:ctrlPr>
                                    <a:rPr lang="en-US" sz="1250" b="1" i="1">
                                      <a:solidFill>
                                        <a:srgbClr val="00188F"/>
                                      </a:solidFill>
                                      <a:latin typeface="Cambria Math" panose="02040503050406030204" pitchFamily="18" charset="0"/>
                                    </a:rPr>
                                  </m:ctrlPr>
                                </m:dPr>
                                <m:e>
                                  <m:sSub>
                                    <m:sSubPr>
                                      <m:ctrlPr>
                                        <a:rPr lang="en-US" sz="1250" b="1" i="1">
                                          <a:solidFill>
                                            <a:srgbClr val="00188F"/>
                                          </a:solidFill>
                                          <a:latin typeface="Cambria Math" panose="02040503050406030204" pitchFamily="18" charset="0"/>
                                        </a:rPr>
                                      </m:ctrlPr>
                                    </m:sSubPr>
                                    <m:e>
                                      <m:r>
                                        <a:rPr lang="en-US" sz="1250" b="1" i="1">
                                          <a:solidFill>
                                            <a:srgbClr val="00188F"/>
                                          </a:solidFill>
                                          <a:latin typeface="Cambria Math" panose="02040503050406030204" pitchFamily="18" charset="0"/>
                                        </a:rPr>
                                        <m:t>𝒗</m:t>
                                      </m:r>
                                    </m:e>
                                    <m:sub>
                                      <m:r>
                                        <a:rPr lang="en-US" sz="1250" b="1" i="1">
                                          <a:solidFill>
                                            <a:srgbClr val="00188F"/>
                                          </a:solidFill>
                                          <a:latin typeface="Cambria Math" panose="02040503050406030204" pitchFamily="18" charset="0"/>
                                        </a:rPr>
                                        <m:t>𝒔</m:t>
                                      </m:r>
                                      <m:r>
                                        <a:rPr lang="en-US" sz="1250" b="1" i="1">
                                          <a:solidFill>
                                            <a:srgbClr val="00188F"/>
                                          </a:solidFill>
                                          <a:latin typeface="Cambria Math" panose="02040503050406030204" pitchFamily="18" charset="0"/>
                                        </a:rPr>
                                        <m:t> </m:t>
                                      </m:r>
                                    </m:sub>
                                  </m:sSub>
                                  <m:r>
                                    <a:rPr lang="en-US" sz="1250" b="1" i="1">
                                      <a:solidFill>
                                        <a:srgbClr val="00188F"/>
                                      </a:solidFill>
                                      <a:latin typeface="Cambria Math" panose="02040503050406030204" pitchFamily="18" charset="0"/>
                                    </a:rPr>
                                    <m:t>,</m:t>
                                  </m:r>
                                  <m:sSub>
                                    <m:sSubPr>
                                      <m:ctrlPr>
                                        <a:rPr lang="en-US" sz="1250" b="1" i="1">
                                          <a:solidFill>
                                            <a:srgbClr val="00188F"/>
                                          </a:solidFill>
                                          <a:latin typeface="Cambria Math" panose="02040503050406030204" pitchFamily="18" charset="0"/>
                                        </a:rPr>
                                      </m:ctrlPr>
                                    </m:sSubPr>
                                    <m:e>
                                      <m:r>
                                        <a:rPr lang="en-US" sz="1250" b="1" i="1">
                                          <a:solidFill>
                                            <a:srgbClr val="00188F"/>
                                          </a:solidFill>
                                          <a:latin typeface="Cambria Math" panose="02040503050406030204" pitchFamily="18" charset="0"/>
                                        </a:rPr>
                                        <m:t>𝒗</m:t>
                                      </m:r>
                                    </m:e>
                                    <m:sub>
                                      <m:sSup>
                                        <m:sSupPr>
                                          <m:ctrlPr>
                                            <a:rPr lang="en-US" sz="1250" b="1" i="1">
                                              <a:solidFill>
                                                <a:srgbClr val="00188F"/>
                                              </a:solidFill>
                                              <a:latin typeface="Cambria Math" panose="02040503050406030204" pitchFamily="18" charset="0"/>
                                            </a:rPr>
                                          </m:ctrlPr>
                                        </m:sSupPr>
                                        <m:e>
                                          <m:r>
                                            <a:rPr lang="en-US" sz="1250" b="1" i="1">
                                              <a:solidFill>
                                                <a:srgbClr val="00188F"/>
                                              </a:solidFill>
                                              <a:latin typeface="Cambria Math" panose="02040503050406030204" pitchFamily="18" charset="0"/>
                                            </a:rPr>
                                            <m:t>𝒕</m:t>
                                          </m:r>
                                        </m:e>
                                        <m:sup>
                                          <m:r>
                                            <a:rPr lang="en-US" sz="1250" b="1" i="1">
                                              <a:solidFill>
                                                <a:srgbClr val="00188F"/>
                                              </a:solidFill>
                                              <a:latin typeface="Cambria Math" panose="02040503050406030204" pitchFamily="18" charset="0"/>
                                            </a:rPr>
                                            <m:t>+</m:t>
                                          </m:r>
                                        </m:sup>
                                      </m:sSup>
                                    </m:sub>
                                  </m:sSub>
                                </m:e>
                              </m:d>
                              <m:r>
                                <a:rPr lang="en-US" sz="1250" b="1" i="1">
                                  <a:solidFill>
                                    <a:srgbClr val="00188F"/>
                                  </a:solidFill>
                                  <a:latin typeface="Cambria Math" panose="02040503050406030204" pitchFamily="18" charset="0"/>
                                </a:rPr>
                                <m:t>)</m:t>
                              </m:r>
                            </m:num>
                            <m:den>
                              <m:nary>
                                <m:naryPr>
                                  <m:chr m:val="∑"/>
                                  <m:limLoc m:val="subSup"/>
                                  <m:supHide m:val="on"/>
                                  <m:ctrlPr>
                                    <a:rPr lang="en-US" sz="1250" b="1" i="1">
                                      <a:solidFill>
                                        <a:srgbClr val="00188F"/>
                                      </a:solidFill>
                                      <a:latin typeface="Cambria Math" panose="02040503050406030204" pitchFamily="18" charset="0"/>
                                    </a:rPr>
                                  </m:ctrlPr>
                                </m:naryPr>
                                <m:sub>
                                  <m:sSup>
                                    <m:sSupPr>
                                      <m:ctrlPr>
                                        <a:rPr lang="en-US" sz="1250" b="1" i="1">
                                          <a:solidFill>
                                            <a:srgbClr val="00188F"/>
                                          </a:solidFill>
                                          <a:latin typeface="Cambria Math" panose="02040503050406030204" pitchFamily="18" charset="0"/>
                                        </a:rPr>
                                      </m:ctrlPr>
                                    </m:sSupPr>
                                    <m:e>
                                      <m:r>
                                        <a:rPr lang="en-US" sz="1250" b="1" i="1">
                                          <a:solidFill>
                                            <a:srgbClr val="00188F"/>
                                          </a:solidFill>
                                          <a:latin typeface="Cambria Math" panose="02040503050406030204" pitchFamily="18" charset="0"/>
                                        </a:rPr>
                                        <m:t>𝒕</m:t>
                                      </m:r>
                                    </m:e>
                                    <m:sup>
                                      <m:r>
                                        <a:rPr lang="en-US" sz="1250" b="1" i="1">
                                          <a:solidFill>
                                            <a:srgbClr val="00188F"/>
                                          </a:solidFill>
                                          <a:latin typeface="Cambria Math" panose="02040503050406030204" pitchFamily="18" charset="0"/>
                                        </a:rPr>
                                        <m:t>′</m:t>
                                      </m:r>
                                    </m:sup>
                                  </m:sSup>
                                  <m:r>
                                    <a:rPr lang="en-US" sz="1250" b="1" i="1">
                                      <a:solidFill>
                                        <a:srgbClr val="00188F"/>
                                      </a:solidFill>
                                      <a:latin typeface="Cambria Math" panose="02040503050406030204" pitchFamily="18" charset="0"/>
                                    </a:rPr>
                                    <m:t>={</m:t>
                                  </m:r>
                                  <m:sSup>
                                    <m:sSupPr>
                                      <m:ctrlPr>
                                        <a:rPr lang="en-US" sz="1250" b="1" i="1">
                                          <a:solidFill>
                                            <a:srgbClr val="00188F"/>
                                          </a:solidFill>
                                          <a:latin typeface="Cambria Math" panose="02040503050406030204" pitchFamily="18" charset="0"/>
                                        </a:rPr>
                                      </m:ctrlPr>
                                    </m:sSupPr>
                                    <m:e>
                                      <m:r>
                                        <a:rPr lang="en-US" sz="1250" b="1" i="1">
                                          <a:solidFill>
                                            <a:srgbClr val="00188F"/>
                                          </a:solidFill>
                                          <a:latin typeface="Cambria Math" panose="02040503050406030204" pitchFamily="18" charset="0"/>
                                        </a:rPr>
                                        <m:t>𝒕</m:t>
                                      </m:r>
                                    </m:e>
                                    <m:sup>
                                      <m:r>
                                        <a:rPr lang="en-US" sz="1250" b="1" i="1">
                                          <a:solidFill>
                                            <a:srgbClr val="00188F"/>
                                          </a:solidFill>
                                          <a:latin typeface="Cambria Math" panose="02040503050406030204" pitchFamily="18" charset="0"/>
                                        </a:rPr>
                                        <m:t>+</m:t>
                                      </m:r>
                                    </m:sup>
                                  </m:sSup>
                                  <m:r>
                                    <a:rPr lang="en-US" sz="1250" b="1" i="1">
                                      <a:solidFill>
                                        <a:srgbClr val="00188F"/>
                                      </a:solidFill>
                                      <a:latin typeface="Cambria Math" panose="02040503050406030204" pitchFamily="18" charset="0"/>
                                    </a:rPr>
                                    <m:t>,</m:t>
                                  </m:r>
                                  <m:sSup>
                                    <m:sSupPr>
                                      <m:ctrlPr>
                                        <a:rPr lang="en-US" sz="1250" b="1" i="1">
                                          <a:solidFill>
                                            <a:srgbClr val="00188F"/>
                                          </a:solidFill>
                                          <a:latin typeface="Cambria Math" panose="02040503050406030204" pitchFamily="18" charset="0"/>
                                        </a:rPr>
                                      </m:ctrlPr>
                                    </m:sSupPr>
                                    <m:e>
                                      <m:r>
                                        <a:rPr lang="en-US" sz="1250" b="1" i="1">
                                          <a:solidFill>
                                            <a:srgbClr val="00188F"/>
                                          </a:solidFill>
                                          <a:latin typeface="Cambria Math" panose="02040503050406030204" pitchFamily="18" charset="0"/>
                                        </a:rPr>
                                        <m:t>𝒕</m:t>
                                      </m:r>
                                    </m:e>
                                    <m:sup>
                                      <m:r>
                                        <a:rPr lang="en-US" sz="1250" b="1" i="1">
                                          <a:solidFill>
                                            <a:srgbClr val="00188F"/>
                                          </a:solidFill>
                                          <a:latin typeface="Cambria Math" panose="02040503050406030204" pitchFamily="18" charset="0"/>
                                        </a:rPr>
                                        <m:t>−</m:t>
                                      </m:r>
                                    </m:sup>
                                  </m:sSup>
                                  <m:r>
                                    <a:rPr lang="en-US" sz="1250" b="1" i="1">
                                      <a:solidFill>
                                        <a:srgbClr val="00188F"/>
                                      </a:solidFill>
                                      <a:latin typeface="Cambria Math" panose="02040503050406030204" pitchFamily="18" charset="0"/>
                                    </a:rPr>
                                    <m:t>}</m:t>
                                  </m:r>
                                </m:sub>
                                <m:sup/>
                                <m:e>
                                  <m:r>
                                    <a:rPr lang="en-US" sz="1250" b="1" i="1">
                                      <a:solidFill>
                                        <a:srgbClr val="00188F"/>
                                      </a:solidFill>
                                      <a:latin typeface="Cambria Math" panose="02040503050406030204" pitchFamily="18" charset="0"/>
                                    </a:rPr>
                                    <m:t>𝒆𝒙𝒑</m:t>
                                  </m:r>
                                  <m:r>
                                    <a:rPr lang="en-US" sz="1250" b="1" i="1">
                                      <a:solidFill>
                                        <a:srgbClr val="00188F"/>
                                      </a:solidFill>
                                      <a:latin typeface="Cambria Math" panose="02040503050406030204" pitchFamily="18" charset="0"/>
                                    </a:rPr>
                                    <m:t>⁡(</m:t>
                                  </m:r>
                                  <m:r>
                                    <a:rPr lang="en-US" sz="1250" b="1" i="1">
                                      <a:solidFill>
                                        <a:srgbClr val="00188F"/>
                                      </a:solidFill>
                                      <a:latin typeface="Cambria Math" panose="02040503050406030204" pitchFamily="18" charset="0"/>
                                    </a:rPr>
                                    <m:t>𝒄𝒐𝒔</m:t>
                                  </m:r>
                                  <m:d>
                                    <m:dPr>
                                      <m:ctrlPr>
                                        <a:rPr lang="en-US" sz="1250" b="1" i="1">
                                          <a:solidFill>
                                            <a:srgbClr val="00188F"/>
                                          </a:solidFill>
                                          <a:latin typeface="Cambria Math" panose="02040503050406030204" pitchFamily="18" charset="0"/>
                                        </a:rPr>
                                      </m:ctrlPr>
                                    </m:dPr>
                                    <m:e>
                                      <m:sSub>
                                        <m:sSubPr>
                                          <m:ctrlPr>
                                            <a:rPr lang="en-US" sz="1250" b="1" i="1">
                                              <a:solidFill>
                                                <a:srgbClr val="00188F"/>
                                              </a:solidFill>
                                              <a:latin typeface="Cambria Math" panose="02040503050406030204" pitchFamily="18" charset="0"/>
                                            </a:rPr>
                                          </m:ctrlPr>
                                        </m:sSubPr>
                                        <m:e>
                                          <m:r>
                                            <a:rPr lang="en-US" sz="1250" b="1" i="1">
                                              <a:solidFill>
                                                <a:srgbClr val="00188F"/>
                                              </a:solidFill>
                                              <a:latin typeface="Cambria Math" panose="02040503050406030204" pitchFamily="18" charset="0"/>
                                            </a:rPr>
                                            <m:t>𝒗</m:t>
                                          </m:r>
                                        </m:e>
                                        <m:sub>
                                          <m:r>
                                            <a:rPr lang="en-US" sz="1250" b="1" i="1">
                                              <a:solidFill>
                                                <a:srgbClr val="00188F"/>
                                              </a:solidFill>
                                              <a:latin typeface="Cambria Math" panose="02040503050406030204" pitchFamily="18" charset="0"/>
                                            </a:rPr>
                                            <m:t>𝒔</m:t>
                                          </m:r>
                                          <m:r>
                                            <a:rPr lang="en-US" sz="1250" b="1" i="1">
                                              <a:solidFill>
                                                <a:srgbClr val="00188F"/>
                                              </a:solidFill>
                                              <a:latin typeface="Cambria Math" panose="02040503050406030204" pitchFamily="18" charset="0"/>
                                            </a:rPr>
                                            <m:t> </m:t>
                                          </m:r>
                                        </m:sub>
                                      </m:sSub>
                                      <m:r>
                                        <a:rPr lang="en-US" sz="1250" b="1" i="1">
                                          <a:solidFill>
                                            <a:srgbClr val="00188F"/>
                                          </a:solidFill>
                                          <a:latin typeface="Cambria Math" panose="02040503050406030204" pitchFamily="18" charset="0"/>
                                        </a:rPr>
                                        <m:t>,</m:t>
                                      </m:r>
                                      <m:sSub>
                                        <m:sSubPr>
                                          <m:ctrlPr>
                                            <a:rPr lang="en-US" sz="1250" b="1" i="1">
                                              <a:solidFill>
                                                <a:srgbClr val="00188F"/>
                                              </a:solidFill>
                                              <a:latin typeface="Cambria Math" panose="02040503050406030204" pitchFamily="18" charset="0"/>
                                            </a:rPr>
                                          </m:ctrlPr>
                                        </m:sSubPr>
                                        <m:e>
                                          <m:r>
                                            <a:rPr lang="en-US" sz="1250" b="1" i="1">
                                              <a:solidFill>
                                                <a:srgbClr val="00188F"/>
                                              </a:solidFill>
                                              <a:latin typeface="Cambria Math" panose="02040503050406030204" pitchFamily="18" charset="0"/>
                                            </a:rPr>
                                            <m:t>𝒗</m:t>
                                          </m:r>
                                        </m:e>
                                        <m:sub>
                                          <m:sSup>
                                            <m:sSupPr>
                                              <m:ctrlPr>
                                                <a:rPr lang="en-US" sz="1250" b="1" i="1">
                                                  <a:solidFill>
                                                    <a:srgbClr val="00188F"/>
                                                  </a:solidFill>
                                                  <a:latin typeface="Cambria Math" panose="02040503050406030204" pitchFamily="18" charset="0"/>
                                                </a:rPr>
                                              </m:ctrlPr>
                                            </m:sSupPr>
                                            <m:e>
                                              <m:r>
                                                <a:rPr lang="en-US" sz="1250" b="1" i="1">
                                                  <a:solidFill>
                                                    <a:srgbClr val="00188F"/>
                                                  </a:solidFill>
                                                  <a:latin typeface="Cambria Math" panose="02040503050406030204" pitchFamily="18" charset="0"/>
                                                </a:rPr>
                                                <m:t>𝒕</m:t>
                                              </m:r>
                                            </m:e>
                                            <m:sup>
                                              <m:r>
                                                <a:rPr lang="en-US" sz="1250" b="1" i="1">
                                                  <a:solidFill>
                                                    <a:srgbClr val="00188F"/>
                                                  </a:solidFill>
                                                  <a:latin typeface="Cambria Math" panose="02040503050406030204" pitchFamily="18" charset="0"/>
                                                </a:rPr>
                                                <m:t>′</m:t>
                                              </m:r>
                                            </m:sup>
                                          </m:sSup>
                                        </m:sub>
                                      </m:sSub>
                                    </m:e>
                                  </m:d>
                                  <m:r>
                                    <a:rPr lang="en-US" sz="1250" b="1" i="1">
                                      <a:solidFill>
                                        <a:srgbClr val="00188F"/>
                                      </a:solidFill>
                                      <a:latin typeface="Cambria Math" panose="02040503050406030204" pitchFamily="18" charset="0"/>
                                    </a:rPr>
                                    <m:t>)</m:t>
                                  </m:r>
                                </m:e>
                              </m:nary>
                            </m:den>
                          </m:f>
                        </m:num>
                        <m:den>
                          <m:r>
                            <a:rPr lang="en-US" sz="1250" i="1">
                              <a:solidFill>
                                <a:srgbClr val="505050"/>
                              </a:solidFill>
                              <a:latin typeface="Cambria Math" panose="02040503050406030204" pitchFamily="18" charset="0"/>
                              <a:ea typeface="Cambria Math" panose="02040503050406030204" pitchFamily="18" charset="0"/>
                            </a:rPr>
                            <m:t>𝜕</m:t>
                          </m:r>
                          <m:r>
                            <m:rPr>
                              <m:sty m:val="p"/>
                            </m:rPr>
                            <a:rPr lang="en-US" sz="1250" i="1">
                              <a:solidFill>
                                <a:srgbClr val="505050"/>
                              </a:solidFill>
                              <a:latin typeface="Cambria Math" panose="02040503050406030204" pitchFamily="18" charset="0"/>
                              <a:ea typeface="Cambria Math" panose="02040503050406030204" pitchFamily="18" charset="0"/>
                            </a:rPr>
                            <m:t>W</m:t>
                          </m:r>
                        </m:den>
                      </m:f>
                    </m:oMath>
                  </m:oMathPara>
                </a14:m>
                <a:endParaRPr lang="en-US" sz="1250" dirty="0">
                  <a:solidFill>
                    <a:srgbClr val="505050"/>
                  </a:solidFill>
                </a:endParaRPr>
              </a:p>
            </p:txBody>
          </p:sp>
        </mc:Choice>
        <mc:Fallback xmlns="">
          <p:sp>
            <p:nvSpPr>
              <p:cNvPr id="104" name="TextBox 103"/>
              <p:cNvSpPr txBox="1">
                <a:spLocks noRot="1" noChangeAspect="1" noMove="1" noResize="1" noEditPoints="1" noAdjustHandles="1" noChangeArrowheads="1" noChangeShapeType="1" noTextEdit="1"/>
              </p:cNvSpPr>
              <p:nvPr/>
            </p:nvSpPr>
            <p:spPr>
              <a:xfrm>
                <a:off x="1104329" y="2047935"/>
                <a:ext cx="2587328" cy="529385"/>
              </a:xfrm>
              <a:prstGeom prst="rect">
                <a:avLst/>
              </a:prstGeom>
              <a:blipFill rotWithShape="0">
                <a:blip r:embed="rId5"/>
                <a:stretch>
                  <a:fillRect l="-1882" t="-51724" r="-9882" b="-827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p:cNvSpPr txBox="1"/>
              <p:nvPr/>
            </p:nvSpPr>
            <p:spPr>
              <a:xfrm>
                <a:off x="5457408" y="1994495"/>
                <a:ext cx="993814" cy="273546"/>
              </a:xfrm>
              <a:prstGeom prst="rect">
                <a:avLst/>
              </a:prstGeom>
              <a:noFill/>
            </p:spPr>
            <p:txBody>
              <a:bodyPr wrap="none" lIns="79383" tIns="39692" rIns="79383" bIns="39692" rtlCol="0">
                <a:spAutoFit/>
              </a:bodyPr>
              <a:lstStyle/>
              <a:p>
                <a:pPr defTabSz="666884"/>
                <a14:m>
                  <m:oMathPara xmlns:m="http://schemas.openxmlformats.org/officeDocument/2006/math">
                    <m:oMathParaPr>
                      <m:jc m:val="centerGroup"/>
                    </m:oMathParaPr>
                    <m:oMath xmlns:m="http://schemas.openxmlformats.org/officeDocument/2006/math">
                      <m:r>
                        <m:rPr>
                          <m:sty m:val="p"/>
                        </m:rPr>
                        <a:rPr lang="en-US" sz="1250">
                          <a:solidFill>
                            <a:srgbClr val="505050"/>
                          </a:solidFill>
                          <a:latin typeface="Cambria Math" panose="02040503050406030204" pitchFamily="18" charset="0"/>
                        </a:rPr>
                        <m:t>cos</m:t>
                      </m:r>
                      <m:r>
                        <a:rPr lang="en-US" sz="1250" i="1">
                          <a:solidFill>
                            <a:srgbClr val="505050"/>
                          </a:solidFill>
                          <a:latin typeface="Cambria Math" panose="02040503050406030204" pitchFamily="18" charset="0"/>
                        </a:rPr>
                        <m:t>⁡(</m:t>
                      </m:r>
                      <m:sSub>
                        <m:sSubPr>
                          <m:ctrlPr>
                            <a:rPr lang="en-US" sz="1250" i="1">
                              <a:solidFill>
                                <a:srgbClr val="505050"/>
                              </a:solidFill>
                              <a:latin typeface="Cambria Math" panose="02040503050406030204" pitchFamily="18" charset="0"/>
                            </a:rPr>
                          </m:ctrlPr>
                        </m:sSubPr>
                        <m:e>
                          <m:r>
                            <a:rPr lang="en-US" sz="1250" i="1">
                              <a:solidFill>
                                <a:srgbClr val="505050"/>
                              </a:solidFill>
                              <a:latin typeface="Cambria Math" panose="02040503050406030204" pitchFamily="18" charset="0"/>
                            </a:rPr>
                            <m:t>𝑣</m:t>
                          </m:r>
                        </m:e>
                        <m:sub>
                          <m:r>
                            <a:rPr lang="en-US" sz="1250" i="1">
                              <a:solidFill>
                                <a:srgbClr val="505050"/>
                              </a:solidFill>
                              <a:latin typeface="Cambria Math" panose="02040503050406030204" pitchFamily="18" charset="0"/>
                            </a:rPr>
                            <m:t>𝑠</m:t>
                          </m:r>
                        </m:sub>
                      </m:sSub>
                      <m:r>
                        <a:rPr lang="en-US" sz="1250" i="1">
                          <a:solidFill>
                            <a:srgbClr val="505050"/>
                          </a:solidFill>
                          <a:latin typeface="Cambria Math" panose="02040503050406030204" pitchFamily="18" charset="0"/>
                        </a:rPr>
                        <m:t>,</m:t>
                      </m:r>
                      <m:sSub>
                        <m:sSubPr>
                          <m:ctrlPr>
                            <a:rPr lang="en-US" sz="1250" i="1">
                              <a:solidFill>
                                <a:srgbClr val="505050"/>
                              </a:solidFill>
                              <a:latin typeface="Cambria Math" panose="02040503050406030204" pitchFamily="18" charset="0"/>
                            </a:rPr>
                          </m:ctrlPr>
                        </m:sSubPr>
                        <m:e>
                          <m:r>
                            <a:rPr lang="en-US" sz="1250" i="1">
                              <a:solidFill>
                                <a:srgbClr val="505050"/>
                              </a:solidFill>
                              <a:latin typeface="Cambria Math" panose="02040503050406030204" pitchFamily="18" charset="0"/>
                            </a:rPr>
                            <m:t>𝑣</m:t>
                          </m:r>
                        </m:e>
                        <m:sub>
                          <m:sSup>
                            <m:sSupPr>
                              <m:ctrlPr>
                                <a:rPr lang="en-US" sz="1250" i="1">
                                  <a:solidFill>
                                    <a:srgbClr val="505050"/>
                                  </a:solidFill>
                                  <a:latin typeface="Cambria Math" panose="02040503050406030204" pitchFamily="18" charset="0"/>
                                </a:rPr>
                              </m:ctrlPr>
                            </m:sSupPr>
                            <m:e>
                              <m:r>
                                <a:rPr lang="en-US" sz="1250" i="1">
                                  <a:solidFill>
                                    <a:srgbClr val="505050"/>
                                  </a:solidFill>
                                  <a:latin typeface="Cambria Math" panose="02040503050406030204" pitchFamily="18" charset="0"/>
                                </a:rPr>
                                <m:t>𝑡</m:t>
                              </m:r>
                            </m:e>
                            <m:sup>
                              <m:r>
                                <a:rPr lang="en-US" sz="1250" i="1">
                                  <a:solidFill>
                                    <a:srgbClr val="505050"/>
                                  </a:solidFill>
                                  <a:latin typeface="Cambria Math" panose="02040503050406030204" pitchFamily="18" charset="0"/>
                                </a:rPr>
                                <m:t>+</m:t>
                              </m:r>
                            </m:sup>
                          </m:sSup>
                        </m:sub>
                      </m:sSub>
                      <m:r>
                        <a:rPr lang="en-US" sz="1250" i="1">
                          <a:solidFill>
                            <a:srgbClr val="505050"/>
                          </a:solidFill>
                          <a:latin typeface="Cambria Math" panose="02040503050406030204" pitchFamily="18" charset="0"/>
                        </a:rPr>
                        <m:t>)</m:t>
                      </m:r>
                    </m:oMath>
                  </m:oMathPara>
                </a14:m>
                <a:endParaRPr lang="en-US" sz="1250" dirty="0">
                  <a:solidFill>
                    <a:srgbClr val="505050"/>
                  </a:solidFill>
                </a:endParaRPr>
              </a:p>
            </p:txBody>
          </p:sp>
        </mc:Choice>
        <mc:Fallback xmlns="">
          <p:sp>
            <p:nvSpPr>
              <p:cNvPr id="105" name="TextBox 104"/>
              <p:cNvSpPr txBox="1">
                <a:spLocks noRot="1" noChangeAspect="1" noMove="1" noResize="1" noEditPoints="1" noAdjustHandles="1" noChangeArrowheads="1" noChangeShapeType="1" noTextEdit="1"/>
              </p:cNvSpPr>
              <p:nvPr/>
            </p:nvSpPr>
            <p:spPr>
              <a:xfrm>
                <a:off x="5457408" y="1994495"/>
                <a:ext cx="993814" cy="273546"/>
              </a:xfrm>
              <a:prstGeom prst="rect">
                <a:avLst/>
              </a:prstGeom>
              <a:blipFill rotWithShape="0">
                <a:blip r:embed="rId6"/>
                <a:stretch>
                  <a:fillRect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p:cNvSpPr txBox="1"/>
              <p:nvPr/>
            </p:nvSpPr>
            <p:spPr>
              <a:xfrm>
                <a:off x="7809933" y="1994638"/>
                <a:ext cx="992275" cy="272520"/>
              </a:xfrm>
              <a:prstGeom prst="rect">
                <a:avLst/>
              </a:prstGeom>
              <a:noFill/>
            </p:spPr>
            <p:txBody>
              <a:bodyPr wrap="none" lIns="79383" tIns="39692" rIns="79383" bIns="39692" rtlCol="0">
                <a:spAutoFit/>
              </a:bodyPr>
              <a:lstStyle/>
              <a:p>
                <a:pPr defTabSz="666884"/>
                <a14:m>
                  <m:oMathPara xmlns:m="http://schemas.openxmlformats.org/officeDocument/2006/math">
                    <m:oMathParaPr>
                      <m:jc m:val="centerGroup"/>
                    </m:oMathParaPr>
                    <m:oMath xmlns:m="http://schemas.openxmlformats.org/officeDocument/2006/math">
                      <m:r>
                        <m:rPr>
                          <m:sty m:val="p"/>
                        </m:rPr>
                        <a:rPr lang="en-US" sz="1250">
                          <a:solidFill>
                            <a:srgbClr val="505050"/>
                          </a:solidFill>
                          <a:latin typeface="Cambria Math" panose="02040503050406030204" pitchFamily="18" charset="0"/>
                        </a:rPr>
                        <m:t>cos</m:t>
                      </m:r>
                      <m:r>
                        <a:rPr lang="en-US" sz="1250" i="1">
                          <a:solidFill>
                            <a:srgbClr val="505050"/>
                          </a:solidFill>
                          <a:latin typeface="Cambria Math" panose="02040503050406030204" pitchFamily="18" charset="0"/>
                        </a:rPr>
                        <m:t>⁡(</m:t>
                      </m:r>
                      <m:sSub>
                        <m:sSubPr>
                          <m:ctrlPr>
                            <a:rPr lang="en-US" sz="1250" i="1">
                              <a:solidFill>
                                <a:srgbClr val="505050"/>
                              </a:solidFill>
                              <a:latin typeface="Cambria Math" panose="02040503050406030204" pitchFamily="18" charset="0"/>
                            </a:rPr>
                          </m:ctrlPr>
                        </m:sSubPr>
                        <m:e>
                          <m:r>
                            <a:rPr lang="en-US" sz="1250" i="1">
                              <a:solidFill>
                                <a:srgbClr val="505050"/>
                              </a:solidFill>
                              <a:latin typeface="Cambria Math" panose="02040503050406030204" pitchFamily="18" charset="0"/>
                            </a:rPr>
                            <m:t>𝑣</m:t>
                          </m:r>
                        </m:e>
                        <m:sub>
                          <m:r>
                            <a:rPr lang="en-US" sz="1250" i="1">
                              <a:solidFill>
                                <a:srgbClr val="505050"/>
                              </a:solidFill>
                              <a:latin typeface="Cambria Math" panose="02040503050406030204" pitchFamily="18" charset="0"/>
                            </a:rPr>
                            <m:t>𝑠</m:t>
                          </m:r>
                        </m:sub>
                      </m:sSub>
                      <m:r>
                        <a:rPr lang="en-US" sz="1250" i="1">
                          <a:solidFill>
                            <a:srgbClr val="505050"/>
                          </a:solidFill>
                          <a:latin typeface="Cambria Math" panose="02040503050406030204" pitchFamily="18" charset="0"/>
                        </a:rPr>
                        <m:t>,</m:t>
                      </m:r>
                      <m:sSub>
                        <m:sSubPr>
                          <m:ctrlPr>
                            <a:rPr lang="en-US" sz="1250" i="1">
                              <a:solidFill>
                                <a:srgbClr val="505050"/>
                              </a:solidFill>
                              <a:latin typeface="Cambria Math" panose="02040503050406030204" pitchFamily="18" charset="0"/>
                            </a:rPr>
                          </m:ctrlPr>
                        </m:sSubPr>
                        <m:e>
                          <m:r>
                            <a:rPr lang="en-US" sz="1250" i="1">
                              <a:solidFill>
                                <a:srgbClr val="505050"/>
                              </a:solidFill>
                              <a:latin typeface="Cambria Math" panose="02040503050406030204" pitchFamily="18" charset="0"/>
                            </a:rPr>
                            <m:t>𝑣</m:t>
                          </m:r>
                        </m:e>
                        <m:sub>
                          <m:sSup>
                            <m:sSupPr>
                              <m:ctrlPr>
                                <a:rPr lang="en-US" sz="1250" i="1">
                                  <a:solidFill>
                                    <a:srgbClr val="505050"/>
                                  </a:solidFill>
                                  <a:latin typeface="Cambria Math" panose="02040503050406030204" pitchFamily="18" charset="0"/>
                                </a:rPr>
                              </m:ctrlPr>
                            </m:sSupPr>
                            <m:e>
                              <m:r>
                                <a:rPr lang="en-US" sz="1250" i="1">
                                  <a:solidFill>
                                    <a:srgbClr val="505050"/>
                                  </a:solidFill>
                                  <a:latin typeface="Cambria Math" panose="02040503050406030204" pitchFamily="18" charset="0"/>
                                </a:rPr>
                                <m:t>𝑡</m:t>
                              </m:r>
                            </m:e>
                            <m:sup>
                              <m:r>
                                <a:rPr lang="en-US" sz="1250" i="1">
                                  <a:solidFill>
                                    <a:srgbClr val="505050"/>
                                  </a:solidFill>
                                  <a:latin typeface="Cambria Math" panose="02040503050406030204" pitchFamily="18" charset="0"/>
                                </a:rPr>
                                <m:t>−</m:t>
                              </m:r>
                            </m:sup>
                          </m:sSup>
                        </m:sub>
                      </m:sSub>
                      <m:r>
                        <a:rPr lang="en-US" sz="1250" i="1">
                          <a:solidFill>
                            <a:srgbClr val="505050"/>
                          </a:solidFill>
                          <a:latin typeface="Cambria Math" panose="02040503050406030204" pitchFamily="18" charset="0"/>
                        </a:rPr>
                        <m:t>)</m:t>
                      </m:r>
                    </m:oMath>
                  </m:oMathPara>
                </a14:m>
                <a:endParaRPr lang="en-US" sz="1250" dirty="0">
                  <a:solidFill>
                    <a:srgbClr val="505050"/>
                  </a:solidFill>
                </a:endParaRPr>
              </a:p>
            </p:txBody>
          </p:sp>
        </mc:Choice>
        <mc:Fallback xmlns="">
          <p:sp>
            <p:nvSpPr>
              <p:cNvPr id="106" name="TextBox 105"/>
              <p:cNvSpPr txBox="1">
                <a:spLocks noRot="1" noChangeAspect="1" noMove="1" noResize="1" noEditPoints="1" noAdjustHandles="1" noChangeArrowheads="1" noChangeShapeType="1" noTextEdit="1"/>
              </p:cNvSpPr>
              <p:nvPr/>
            </p:nvSpPr>
            <p:spPr>
              <a:xfrm>
                <a:off x="7809933" y="1994638"/>
                <a:ext cx="992275" cy="272520"/>
              </a:xfrm>
              <a:prstGeom prst="rect">
                <a:avLst/>
              </a:prstGeom>
              <a:blipFill rotWithShape="0">
                <a:blip r:embed="rId7"/>
                <a:stretch>
                  <a:fillRect b="-11111"/>
                </a:stretch>
              </a:blipFill>
            </p:spPr>
            <p:txBody>
              <a:bodyPr/>
              <a:lstStyle/>
              <a:p>
                <a:r>
                  <a:rPr lang="en-US">
                    <a:noFill/>
                  </a:rPr>
                  <a:t> </a:t>
                </a:r>
              </a:p>
            </p:txBody>
          </p:sp>
        </mc:Fallback>
      </mc:AlternateContent>
      <p:cxnSp>
        <p:nvCxnSpPr>
          <p:cNvPr id="107" name="Straight Arrow Connector 106"/>
          <p:cNvCxnSpPr/>
          <p:nvPr/>
        </p:nvCxnSpPr>
        <p:spPr>
          <a:xfrm flipV="1">
            <a:off x="3314128" y="2406013"/>
            <a:ext cx="1614925" cy="34855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5129181" y="2499428"/>
            <a:ext cx="1" cy="18655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V="1">
            <a:off x="7491245" y="2537600"/>
            <a:ext cx="0" cy="16087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219283" y="1768719"/>
            <a:ext cx="4782584" cy="285280"/>
          </a:xfrm>
          <a:prstGeom prst="rect">
            <a:avLst/>
          </a:prstGeom>
          <a:noFill/>
        </p:spPr>
        <p:txBody>
          <a:bodyPr wrap="square" lIns="79383" tIns="39692" rIns="79383" bIns="39692" rtlCol="0">
            <a:spAutoFit/>
          </a:bodyPr>
          <a:lstStyle/>
          <a:p>
            <a:pPr defTabSz="666884"/>
            <a:r>
              <a:rPr lang="en-US" sz="1333" dirty="0">
                <a:solidFill>
                  <a:srgbClr val="505050"/>
                </a:solidFill>
              </a:rPr>
              <a:t>Compute Cosine similarity between semantic vectors </a:t>
            </a:r>
          </a:p>
        </p:txBody>
      </p:sp>
      <p:sp>
        <p:nvSpPr>
          <p:cNvPr id="113" name="TextBox 112"/>
          <p:cNvSpPr txBox="1"/>
          <p:nvPr/>
        </p:nvSpPr>
        <p:spPr>
          <a:xfrm>
            <a:off x="214265" y="1432968"/>
            <a:ext cx="1086019" cy="349464"/>
          </a:xfrm>
          <a:prstGeom prst="rect">
            <a:avLst/>
          </a:prstGeom>
          <a:noFill/>
        </p:spPr>
        <p:txBody>
          <a:bodyPr wrap="none" lIns="79383" tIns="39692" rIns="79383" bIns="39692" rtlCol="0">
            <a:spAutoFit/>
          </a:bodyPr>
          <a:lstStyle/>
          <a:p>
            <a:pPr defTabSz="666884"/>
            <a:r>
              <a:rPr lang="en-US" sz="1750" b="1" dirty="0">
                <a:solidFill>
                  <a:srgbClr val="008E40"/>
                </a:solidFill>
              </a:rPr>
              <a:t>Training:</a:t>
            </a:r>
          </a:p>
        </p:txBody>
      </p:sp>
      <p:sp>
        <p:nvSpPr>
          <p:cNvPr id="114" name="Down Arrow 113"/>
          <p:cNvSpPr/>
          <p:nvPr/>
        </p:nvSpPr>
        <p:spPr>
          <a:xfrm>
            <a:off x="2971803" y="3429000"/>
            <a:ext cx="169215" cy="2294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15" name="Down Arrow 114"/>
          <p:cNvSpPr/>
          <p:nvPr/>
        </p:nvSpPr>
        <p:spPr>
          <a:xfrm>
            <a:off x="2971803" y="3981907"/>
            <a:ext cx="169215" cy="2294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16" name="Down Arrow 115"/>
          <p:cNvSpPr/>
          <p:nvPr/>
        </p:nvSpPr>
        <p:spPr>
          <a:xfrm>
            <a:off x="2971803" y="4518381"/>
            <a:ext cx="169215" cy="2294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17" name="Down Arrow 116"/>
          <p:cNvSpPr/>
          <p:nvPr/>
        </p:nvSpPr>
        <p:spPr>
          <a:xfrm>
            <a:off x="5193130" y="3438972"/>
            <a:ext cx="169215" cy="2294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18" name="Down Arrow 117"/>
          <p:cNvSpPr/>
          <p:nvPr/>
        </p:nvSpPr>
        <p:spPr>
          <a:xfrm>
            <a:off x="5193130" y="3991879"/>
            <a:ext cx="169215" cy="2294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19" name="Down Arrow 118"/>
          <p:cNvSpPr/>
          <p:nvPr/>
        </p:nvSpPr>
        <p:spPr>
          <a:xfrm>
            <a:off x="5193130" y="4528352"/>
            <a:ext cx="169215" cy="2294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20" name="Down Arrow 119"/>
          <p:cNvSpPr/>
          <p:nvPr/>
        </p:nvSpPr>
        <p:spPr>
          <a:xfrm>
            <a:off x="7488940" y="3446180"/>
            <a:ext cx="169215" cy="2294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21" name="Down Arrow 120"/>
          <p:cNvSpPr/>
          <p:nvPr/>
        </p:nvSpPr>
        <p:spPr>
          <a:xfrm>
            <a:off x="7488940" y="3999087"/>
            <a:ext cx="169215" cy="2294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22" name="Down Arrow 121"/>
          <p:cNvSpPr/>
          <p:nvPr/>
        </p:nvSpPr>
        <p:spPr>
          <a:xfrm>
            <a:off x="7488940" y="4535561"/>
            <a:ext cx="169215" cy="22945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cxnSp>
        <p:nvCxnSpPr>
          <p:cNvPr id="111" name="Straight Arrow Connector 110"/>
          <p:cNvCxnSpPr/>
          <p:nvPr/>
        </p:nvCxnSpPr>
        <p:spPr>
          <a:xfrm flipV="1">
            <a:off x="3426181" y="2449216"/>
            <a:ext cx="1614925" cy="348558"/>
          </a:xfrm>
          <a:prstGeom prst="straightConnector1">
            <a:avLst/>
          </a:prstGeom>
          <a:ln w="254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V="1">
            <a:off x="3426181" y="2468559"/>
            <a:ext cx="3900925" cy="362740"/>
          </a:xfrm>
          <a:prstGeom prst="straightConnector1">
            <a:avLst/>
          </a:prstGeom>
          <a:ln w="254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bwMode="auto">
          <a:xfrm>
            <a:off x="3878752" y="6172106"/>
            <a:ext cx="5265248" cy="69359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603404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4" grpId="0"/>
      <p:bldP spid="105" grpId="0"/>
      <p:bldP spid="106" grpId="0"/>
      <p:bldP spid="112" grpId="0"/>
      <p:bldP spid="114" grpId="0" animBg="1"/>
      <p:bldP spid="115" grpId="0" animBg="1"/>
      <p:bldP spid="116" grpId="0" animBg="1"/>
      <p:bldP spid="117" grpId="0" animBg="1"/>
      <p:bldP spid="118" grpId="0" animBg="1"/>
      <p:bldP spid="119" grpId="0" animBg="1"/>
      <p:bldP spid="120" grpId="0" animBg="1"/>
      <p:bldP spid="121" grpId="0" animBg="1"/>
      <p:bldP spid="1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2" y="5512694"/>
            <a:ext cx="1210284" cy="272520"/>
          </a:xfrm>
          <a:prstGeom prst="rect">
            <a:avLst/>
          </a:prstGeom>
          <a:noFill/>
        </p:spPr>
        <p:txBody>
          <a:bodyPr wrap="none" lIns="79383" tIns="39692" rIns="79383" bIns="39692" rtlCol="0">
            <a:spAutoFit/>
          </a:bodyPr>
          <a:lstStyle/>
          <a:p>
            <a:pPr defTabSz="666884"/>
            <a:r>
              <a:rPr lang="en-US" sz="1250" i="1" dirty="0">
                <a:solidFill>
                  <a:srgbClr val="0070C0"/>
                </a:solidFill>
              </a:rPr>
              <a:t>s</a:t>
            </a:r>
            <a:r>
              <a:rPr lang="en-US" sz="1250" dirty="0">
                <a:solidFill>
                  <a:srgbClr val="0070C0"/>
                </a:solidFill>
              </a:rPr>
              <a:t>: “</a:t>
            </a:r>
            <a:r>
              <a:rPr lang="en-US" sz="1250" b="1" dirty="0">
                <a:solidFill>
                  <a:srgbClr val="0070C0"/>
                </a:solidFill>
              </a:rPr>
              <a:t>racing  car</a:t>
            </a:r>
            <a:r>
              <a:rPr lang="en-US" sz="1250" dirty="0">
                <a:solidFill>
                  <a:srgbClr val="0070C0"/>
                </a:solidFill>
              </a:rPr>
              <a:t>”</a:t>
            </a:r>
          </a:p>
        </p:txBody>
      </p:sp>
      <p:sp>
        <p:nvSpPr>
          <p:cNvPr id="7" name="TextBox 6"/>
          <p:cNvSpPr txBox="1"/>
          <p:nvPr/>
        </p:nvSpPr>
        <p:spPr>
          <a:xfrm>
            <a:off x="228602" y="5513537"/>
            <a:ext cx="1742138" cy="285280"/>
          </a:xfrm>
          <a:prstGeom prst="rect">
            <a:avLst/>
          </a:prstGeom>
          <a:noFill/>
        </p:spPr>
        <p:txBody>
          <a:bodyPr wrap="square" lIns="79383" tIns="39692" rIns="79383" bIns="39692" rtlCol="0">
            <a:spAutoFit/>
          </a:bodyPr>
          <a:lstStyle/>
          <a:p>
            <a:pPr defTabSz="666884"/>
            <a:r>
              <a:rPr lang="en-US" sz="1333" dirty="0">
                <a:solidFill>
                  <a:srgbClr val="505050"/>
                </a:solidFill>
                <a:latin typeface="Segoe UI Light"/>
              </a:rPr>
              <a:t>Input word/phrase</a:t>
            </a:r>
          </a:p>
        </p:txBody>
      </p:sp>
      <p:sp>
        <p:nvSpPr>
          <p:cNvPr id="8" name="Rectangle 7"/>
          <p:cNvSpPr/>
          <p:nvPr/>
        </p:nvSpPr>
        <p:spPr>
          <a:xfrm>
            <a:off x="2057400" y="5295162"/>
            <a:ext cx="1981201"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100M</a:t>
            </a:r>
          </a:p>
        </p:txBody>
      </p:sp>
      <p:sp>
        <p:nvSpPr>
          <p:cNvPr id="9" name="TextBox 8"/>
          <p:cNvSpPr txBox="1"/>
          <p:nvPr/>
        </p:nvSpPr>
        <p:spPr>
          <a:xfrm>
            <a:off x="152401" y="5254668"/>
            <a:ext cx="1622255" cy="285280"/>
          </a:xfrm>
          <a:prstGeom prst="rect">
            <a:avLst/>
          </a:prstGeom>
          <a:noFill/>
        </p:spPr>
        <p:txBody>
          <a:bodyPr wrap="none" lIns="79383" tIns="39692" rIns="79383" bIns="39692" rtlCol="0">
            <a:spAutoFit/>
          </a:bodyPr>
          <a:lstStyle/>
          <a:p>
            <a:pPr defTabSz="666884"/>
            <a:r>
              <a:rPr lang="en-US" sz="1333" dirty="0">
                <a:solidFill>
                  <a:srgbClr val="505050"/>
                </a:solidFill>
                <a:latin typeface="Segoe UI Light"/>
              </a:rPr>
              <a:t>Bag-of-words vector</a:t>
            </a:r>
          </a:p>
        </p:txBody>
      </p:sp>
      <p:sp>
        <p:nvSpPr>
          <p:cNvPr id="11" name="Rectangle 10"/>
          <p:cNvSpPr/>
          <p:nvPr/>
        </p:nvSpPr>
        <p:spPr>
          <a:xfrm>
            <a:off x="2411002" y="4770406"/>
            <a:ext cx="1322803"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50K</a:t>
            </a:r>
          </a:p>
        </p:txBody>
      </p:sp>
      <p:sp>
        <p:nvSpPr>
          <p:cNvPr id="13" name="Rectangle 12"/>
          <p:cNvSpPr/>
          <p:nvPr/>
        </p:nvSpPr>
        <p:spPr>
          <a:xfrm>
            <a:off x="2590801" y="4228539"/>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14" name="TextBox 13"/>
          <p:cNvSpPr txBox="1"/>
          <p:nvPr/>
        </p:nvSpPr>
        <p:spPr>
          <a:xfrm>
            <a:off x="152404" y="4188053"/>
            <a:ext cx="1911676" cy="490400"/>
          </a:xfrm>
          <a:prstGeom prst="rect">
            <a:avLst/>
          </a:prstGeom>
          <a:noFill/>
        </p:spPr>
        <p:txBody>
          <a:bodyPr wrap="square" lIns="79383" tIns="39692" rIns="79383" bIns="39692" rtlCol="0">
            <a:spAutoFit/>
          </a:bodyPr>
          <a:lstStyle/>
          <a:p>
            <a:pPr defTabSz="666884"/>
            <a:r>
              <a:rPr lang="en-US" sz="1333" dirty="0">
                <a:solidFill>
                  <a:srgbClr val="505050"/>
                </a:solidFill>
                <a:latin typeface="Segoe UI Light"/>
              </a:rPr>
              <a:t>Letter-trigram embedding matrix</a:t>
            </a:r>
          </a:p>
        </p:txBody>
      </p:sp>
      <p:sp>
        <p:nvSpPr>
          <p:cNvPr id="15" name="TextBox 14"/>
          <p:cNvSpPr txBox="1"/>
          <p:nvPr/>
        </p:nvSpPr>
        <p:spPr>
          <a:xfrm>
            <a:off x="152405" y="4742813"/>
            <a:ext cx="1873927" cy="490400"/>
          </a:xfrm>
          <a:prstGeom prst="rect">
            <a:avLst/>
          </a:prstGeom>
          <a:noFill/>
        </p:spPr>
        <p:txBody>
          <a:bodyPr wrap="none" lIns="79383" tIns="39692" rIns="79383" bIns="39692" rtlCol="0">
            <a:spAutoFit/>
          </a:bodyPr>
          <a:lstStyle/>
          <a:p>
            <a:pPr defTabSz="666884"/>
            <a:r>
              <a:rPr lang="en-US" sz="1333" dirty="0">
                <a:solidFill>
                  <a:srgbClr val="505050"/>
                </a:solidFill>
                <a:latin typeface="Segoe UI Light"/>
              </a:rPr>
              <a:t>Letter-trigram encoding</a:t>
            </a:r>
          </a:p>
          <a:p>
            <a:pPr defTabSz="666884"/>
            <a:r>
              <a:rPr lang="en-US" sz="1333" dirty="0">
                <a:solidFill>
                  <a:srgbClr val="505050"/>
                </a:solidFill>
                <a:latin typeface="Segoe UI Light"/>
              </a:rPr>
              <a:t>matrix (fixed)</a:t>
            </a:r>
          </a:p>
        </p:txBody>
      </p:sp>
      <p:cxnSp>
        <p:nvCxnSpPr>
          <p:cNvPr id="16" name="Straight Arrow Connector 15"/>
          <p:cNvCxnSpPr>
            <a:endCxn id="56" idx="1"/>
          </p:cNvCxnSpPr>
          <p:nvPr/>
        </p:nvCxnSpPr>
        <p:spPr>
          <a:xfrm flipV="1">
            <a:off x="2164111" y="5138498"/>
            <a:ext cx="271363" cy="5174"/>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57" idx="1"/>
          </p:cNvCxnSpPr>
          <p:nvPr/>
        </p:nvCxnSpPr>
        <p:spPr>
          <a:xfrm>
            <a:off x="2000407" y="4583607"/>
            <a:ext cx="437994" cy="18283"/>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590800" y="3686669"/>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20" name="TextBox 19"/>
          <p:cNvSpPr txBox="1"/>
          <p:nvPr/>
        </p:nvSpPr>
        <p:spPr>
          <a:xfrm>
            <a:off x="190088" y="2710804"/>
            <a:ext cx="1562512" cy="285280"/>
          </a:xfrm>
          <a:prstGeom prst="rect">
            <a:avLst/>
          </a:prstGeom>
          <a:noFill/>
        </p:spPr>
        <p:txBody>
          <a:bodyPr wrap="square" lIns="79383" tIns="39692" rIns="79383" bIns="39692" rtlCol="0">
            <a:spAutoFit/>
          </a:bodyPr>
          <a:lstStyle/>
          <a:p>
            <a:pPr defTabSz="666884"/>
            <a:r>
              <a:rPr lang="en-US" sz="1333" dirty="0">
                <a:solidFill>
                  <a:srgbClr val="505050"/>
                </a:solidFill>
                <a:latin typeface="Segoe UI Light"/>
              </a:rPr>
              <a:t>Semantic vector</a:t>
            </a:r>
          </a:p>
        </p:txBody>
      </p:sp>
      <p:cxnSp>
        <p:nvCxnSpPr>
          <p:cNvPr id="21" name="Straight Arrow Connector 20"/>
          <p:cNvCxnSpPr/>
          <p:nvPr/>
        </p:nvCxnSpPr>
        <p:spPr>
          <a:xfrm flipV="1">
            <a:off x="1752601" y="2923689"/>
            <a:ext cx="494889" cy="14578"/>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726496" y="3132547"/>
            <a:ext cx="702504"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d=300</a:t>
            </a:r>
          </a:p>
        </p:txBody>
      </p:sp>
      <p:sp>
        <p:nvSpPr>
          <p:cNvPr id="28" name="TextBox 27"/>
          <p:cNvSpPr txBox="1"/>
          <p:nvPr/>
        </p:nvSpPr>
        <p:spPr>
          <a:xfrm>
            <a:off x="4419605" y="5519946"/>
            <a:ext cx="1422329" cy="272520"/>
          </a:xfrm>
          <a:prstGeom prst="rect">
            <a:avLst/>
          </a:prstGeom>
          <a:noFill/>
        </p:spPr>
        <p:txBody>
          <a:bodyPr wrap="none" lIns="79383" tIns="39692" rIns="79383" bIns="39692" rtlCol="0">
            <a:spAutoFit/>
          </a:bodyPr>
          <a:lstStyle/>
          <a:p>
            <a:pPr defTabSz="666884"/>
            <a:r>
              <a:rPr lang="en-US" sz="1250" i="1" dirty="0">
                <a:solidFill>
                  <a:srgbClr val="0070C0"/>
                </a:solidFill>
              </a:rPr>
              <a:t>t1</a:t>
            </a:r>
            <a:r>
              <a:rPr lang="en-US" sz="1250" dirty="0">
                <a:solidFill>
                  <a:srgbClr val="0070C0"/>
                </a:solidFill>
              </a:rPr>
              <a:t>: “</a:t>
            </a:r>
            <a:r>
              <a:rPr lang="en-US" sz="1250" b="1" dirty="0">
                <a:solidFill>
                  <a:srgbClr val="0070C0"/>
                </a:solidFill>
              </a:rPr>
              <a:t>formula one</a:t>
            </a:r>
            <a:r>
              <a:rPr lang="en-US" sz="1250" dirty="0">
                <a:solidFill>
                  <a:srgbClr val="0070C0"/>
                </a:solidFill>
              </a:rPr>
              <a:t>”</a:t>
            </a:r>
          </a:p>
        </p:txBody>
      </p:sp>
      <p:sp>
        <p:nvSpPr>
          <p:cNvPr id="29" name="Rectangle 28"/>
          <p:cNvSpPr/>
          <p:nvPr/>
        </p:nvSpPr>
        <p:spPr>
          <a:xfrm>
            <a:off x="4267200" y="5302414"/>
            <a:ext cx="1981201"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100M</a:t>
            </a:r>
          </a:p>
        </p:txBody>
      </p:sp>
      <p:sp>
        <p:nvSpPr>
          <p:cNvPr id="31" name="Rectangle 30"/>
          <p:cNvSpPr/>
          <p:nvPr/>
        </p:nvSpPr>
        <p:spPr>
          <a:xfrm>
            <a:off x="4620802" y="4777658"/>
            <a:ext cx="1322803"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50K</a:t>
            </a:r>
          </a:p>
        </p:txBody>
      </p:sp>
      <p:sp>
        <p:nvSpPr>
          <p:cNvPr id="33" name="Rectangle 32"/>
          <p:cNvSpPr/>
          <p:nvPr/>
        </p:nvSpPr>
        <p:spPr>
          <a:xfrm>
            <a:off x="4800601" y="4235792"/>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35" name="Rectangle 34"/>
          <p:cNvSpPr/>
          <p:nvPr/>
        </p:nvSpPr>
        <p:spPr>
          <a:xfrm>
            <a:off x="4800601" y="3693919"/>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37" name="Rectangle 36"/>
          <p:cNvSpPr/>
          <p:nvPr/>
        </p:nvSpPr>
        <p:spPr>
          <a:xfrm>
            <a:off x="4936296" y="3139798"/>
            <a:ext cx="702504"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d=300</a:t>
            </a:r>
          </a:p>
        </p:txBody>
      </p:sp>
      <p:sp>
        <p:nvSpPr>
          <p:cNvPr id="42" name="TextBox 41"/>
          <p:cNvSpPr txBox="1"/>
          <p:nvPr/>
        </p:nvSpPr>
        <p:spPr>
          <a:xfrm>
            <a:off x="6629406" y="5525586"/>
            <a:ext cx="1450093" cy="272520"/>
          </a:xfrm>
          <a:prstGeom prst="rect">
            <a:avLst/>
          </a:prstGeom>
          <a:noFill/>
        </p:spPr>
        <p:txBody>
          <a:bodyPr wrap="none" lIns="79383" tIns="39692" rIns="79383" bIns="39692" rtlCol="0">
            <a:spAutoFit/>
          </a:bodyPr>
          <a:lstStyle/>
          <a:p>
            <a:pPr defTabSz="666884"/>
            <a:r>
              <a:rPr lang="en-US" sz="1250" i="1" dirty="0">
                <a:solidFill>
                  <a:srgbClr val="0070C0"/>
                </a:solidFill>
              </a:rPr>
              <a:t>t2</a:t>
            </a:r>
            <a:r>
              <a:rPr lang="en-US" sz="1250" dirty="0">
                <a:solidFill>
                  <a:srgbClr val="0070C0"/>
                </a:solidFill>
              </a:rPr>
              <a:t>: “</a:t>
            </a:r>
            <a:r>
              <a:rPr lang="en-US" sz="1250" b="1" dirty="0">
                <a:solidFill>
                  <a:srgbClr val="0070C0"/>
                </a:solidFill>
              </a:rPr>
              <a:t>racing to me</a:t>
            </a:r>
            <a:r>
              <a:rPr lang="en-US" sz="1250" dirty="0">
                <a:solidFill>
                  <a:srgbClr val="0070C0"/>
                </a:solidFill>
              </a:rPr>
              <a:t>”</a:t>
            </a:r>
          </a:p>
        </p:txBody>
      </p:sp>
      <p:sp>
        <p:nvSpPr>
          <p:cNvPr id="43" name="Rectangle 42"/>
          <p:cNvSpPr/>
          <p:nvPr/>
        </p:nvSpPr>
        <p:spPr>
          <a:xfrm>
            <a:off x="6553200" y="5308053"/>
            <a:ext cx="1981201"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100M</a:t>
            </a:r>
          </a:p>
        </p:txBody>
      </p:sp>
      <p:sp>
        <p:nvSpPr>
          <p:cNvPr id="45" name="Rectangle 44"/>
          <p:cNvSpPr/>
          <p:nvPr/>
        </p:nvSpPr>
        <p:spPr>
          <a:xfrm>
            <a:off x="6906802" y="4783298"/>
            <a:ext cx="1322803"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dim = 50K</a:t>
            </a:r>
          </a:p>
        </p:txBody>
      </p:sp>
      <p:sp>
        <p:nvSpPr>
          <p:cNvPr id="47" name="Rectangle 46"/>
          <p:cNvSpPr/>
          <p:nvPr/>
        </p:nvSpPr>
        <p:spPr>
          <a:xfrm>
            <a:off x="7086602" y="4241432"/>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49" name="Rectangle 48"/>
          <p:cNvSpPr/>
          <p:nvPr/>
        </p:nvSpPr>
        <p:spPr>
          <a:xfrm>
            <a:off x="7086601" y="3699560"/>
            <a:ext cx="964806"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d=500</a:t>
            </a:r>
          </a:p>
        </p:txBody>
      </p:sp>
      <p:sp>
        <p:nvSpPr>
          <p:cNvPr id="51" name="Rectangle 50"/>
          <p:cNvSpPr/>
          <p:nvPr/>
        </p:nvSpPr>
        <p:spPr>
          <a:xfrm>
            <a:off x="7222296" y="3145440"/>
            <a:ext cx="702504" cy="232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r>
              <a:rPr lang="en-US" sz="1333" dirty="0">
                <a:solidFill>
                  <a:srgbClr val="FFFFFF"/>
                </a:solidFill>
              </a:rPr>
              <a:t>d=300</a:t>
            </a:r>
          </a:p>
        </p:txBody>
      </p:sp>
      <p:sp>
        <p:nvSpPr>
          <p:cNvPr id="56" name="TextBox 55"/>
          <p:cNvSpPr txBox="1"/>
          <p:nvPr/>
        </p:nvSpPr>
        <p:spPr>
          <a:xfrm>
            <a:off x="2435474" y="5002238"/>
            <a:ext cx="432827"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s,1</a:t>
            </a:r>
          </a:p>
        </p:txBody>
      </p:sp>
      <p:sp>
        <p:nvSpPr>
          <p:cNvPr id="57" name="TextBox 56"/>
          <p:cNvSpPr txBox="1"/>
          <p:nvPr/>
        </p:nvSpPr>
        <p:spPr>
          <a:xfrm>
            <a:off x="2438401" y="4465630"/>
            <a:ext cx="432827"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s,2</a:t>
            </a:r>
          </a:p>
        </p:txBody>
      </p:sp>
      <p:sp>
        <p:nvSpPr>
          <p:cNvPr id="58" name="TextBox 57"/>
          <p:cNvSpPr txBox="1"/>
          <p:nvPr/>
        </p:nvSpPr>
        <p:spPr>
          <a:xfrm>
            <a:off x="2430358" y="3926320"/>
            <a:ext cx="432827"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s,3</a:t>
            </a:r>
          </a:p>
        </p:txBody>
      </p:sp>
      <p:sp>
        <p:nvSpPr>
          <p:cNvPr id="59" name="TextBox 58"/>
          <p:cNvSpPr txBox="1"/>
          <p:nvPr/>
        </p:nvSpPr>
        <p:spPr>
          <a:xfrm>
            <a:off x="2452818" y="3387444"/>
            <a:ext cx="432827"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s,4</a:t>
            </a:r>
          </a:p>
        </p:txBody>
      </p:sp>
      <mc:AlternateContent xmlns:mc="http://schemas.openxmlformats.org/markup-compatibility/2006" xmlns:a14="http://schemas.microsoft.com/office/drawing/2010/main">
        <mc:Choice Requires="a14">
          <p:sp>
            <p:nvSpPr>
              <p:cNvPr id="61" name="Rectangle 60"/>
              <p:cNvSpPr/>
              <p:nvPr/>
            </p:nvSpPr>
            <p:spPr>
              <a:xfrm>
                <a:off x="2387666" y="2683599"/>
                <a:ext cx="365757" cy="272520"/>
              </a:xfrm>
              <a:prstGeom prst="rect">
                <a:avLst/>
              </a:prstGeom>
            </p:spPr>
            <p:txBody>
              <a:bodyPr wrap="none" lIns="79383" tIns="39692" rIns="79383" bIns="39692">
                <a:spAutoFit/>
              </a:bodyPr>
              <a:lstStyle/>
              <a:p>
                <a:pPr defTabSz="666884"/>
                <a14:m>
                  <m:oMathPara xmlns:m="http://schemas.openxmlformats.org/officeDocument/2006/math">
                    <m:oMathParaPr>
                      <m:jc m:val="centerGroup"/>
                    </m:oMathParaPr>
                    <m:oMath xmlns:m="http://schemas.openxmlformats.org/officeDocument/2006/math">
                      <m:sSub>
                        <m:sSubPr>
                          <m:ctrlPr>
                            <a:rPr lang="en-US" sz="1250" b="1" i="1">
                              <a:solidFill>
                                <a:srgbClr val="505050"/>
                              </a:solidFill>
                              <a:latin typeface="Cambria Math" panose="02040503050406030204" pitchFamily="18" charset="0"/>
                            </a:rPr>
                          </m:ctrlPr>
                        </m:sSubPr>
                        <m:e>
                          <m:r>
                            <a:rPr lang="en-US" sz="1250" b="1" i="1">
                              <a:solidFill>
                                <a:srgbClr val="505050"/>
                              </a:solidFill>
                              <a:latin typeface="Cambria Math" panose="02040503050406030204" pitchFamily="18" charset="0"/>
                            </a:rPr>
                            <m:t>𝒗</m:t>
                          </m:r>
                        </m:e>
                        <m:sub>
                          <m:r>
                            <a:rPr lang="en-US" sz="1250" b="1" i="1">
                              <a:solidFill>
                                <a:srgbClr val="505050"/>
                              </a:solidFill>
                              <a:latin typeface="Cambria Math" panose="02040503050406030204" pitchFamily="18" charset="0"/>
                            </a:rPr>
                            <m:t>𝒔</m:t>
                          </m:r>
                        </m:sub>
                      </m:sSub>
                    </m:oMath>
                  </m:oMathPara>
                </a14:m>
                <a:endParaRPr lang="en-US" sz="1250" dirty="0">
                  <a:solidFill>
                    <a:srgbClr val="505050"/>
                  </a:solidFill>
                </a:endParaRPr>
              </a:p>
            </p:txBody>
          </p:sp>
        </mc:Choice>
        <mc:Fallback xmlns="">
          <p:sp>
            <p:nvSpPr>
              <p:cNvPr id="61" name="Rectangle 60"/>
              <p:cNvSpPr>
                <a:spLocks noRot="1" noChangeAspect="1" noMove="1" noResize="1" noEditPoints="1" noAdjustHandles="1" noChangeArrowheads="1" noChangeShapeType="1" noTextEdit="1"/>
              </p:cNvSpPr>
              <p:nvPr/>
            </p:nvSpPr>
            <p:spPr>
              <a:xfrm>
                <a:off x="2387666" y="2683599"/>
                <a:ext cx="365757" cy="272520"/>
              </a:xfrm>
              <a:prstGeom prst="rect">
                <a:avLst/>
              </a:prstGeom>
              <a:blipFill rotWithShape="0">
                <a:blip r:embed="rId2"/>
                <a:stretch>
                  <a:fillRect/>
                </a:stretch>
              </a:blipFill>
            </p:spPr>
            <p:txBody>
              <a:bodyPr/>
              <a:lstStyle/>
              <a:p>
                <a:r>
                  <a:rPr lang="en-US">
                    <a:noFill/>
                  </a:rPr>
                  <a:t> </a:t>
                </a:r>
              </a:p>
            </p:txBody>
          </p:sp>
        </mc:Fallback>
      </mc:AlternateContent>
      <p:grpSp>
        <p:nvGrpSpPr>
          <p:cNvPr id="64" name="Group 63"/>
          <p:cNvGrpSpPr/>
          <p:nvPr/>
        </p:nvGrpSpPr>
        <p:grpSpPr>
          <a:xfrm>
            <a:off x="2146959" y="4168690"/>
            <a:ext cx="330624" cy="327785"/>
            <a:chOff x="855134" y="3487045"/>
            <a:chExt cx="330624" cy="322955"/>
          </a:xfrm>
        </p:grpSpPr>
        <p:sp useBgFill="1">
          <p:nvSpPr>
            <p:cNvPr id="65" name="Oval 64"/>
            <p:cNvSpPr/>
            <p:nvPr/>
          </p:nvSpPr>
          <p:spPr>
            <a:xfrm>
              <a:off x="855134" y="3487045"/>
              <a:ext cx="330624" cy="322955"/>
            </a:xfrm>
            <a:prstGeom prst="ellipse">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nvGrpSpPr>
            <p:cNvPr id="66" name="Group 65"/>
            <p:cNvGrpSpPr/>
            <p:nvPr/>
          </p:nvGrpSpPr>
          <p:grpSpPr>
            <a:xfrm>
              <a:off x="872286" y="3516446"/>
              <a:ext cx="289469" cy="270572"/>
              <a:chOff x="838200" y="1571920"/>
              <a:chExt cx="428702" cy="428702"/>
            </a:xfrm>
          </p:grpSpPr>
          <p:cxnSp>
            <p:nvCxnSpPr>
              <p:cNvPr id="68" name="Straight Connector 67"/>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67" name="Freeform 66"/>
            <p:cNvSpPr/>
            <p:nvPr/>
          </p:nvSpPr>
          <p:spPr>
            <a:xfrm>
              <a:off x="869321" y="3565177"/>
              <a:ext cx="299079" cy="170977"/>
            </a:xfrm>
            <a:custGeom>
              <a:avLst/>
              <a:gdLst>
                <a:gd name="connsiteX0" fmla="*/ 0 w 1430867"/>
                <a:gd name="connsiteY0" fmla="*/ 914597 h 914748"/>
                <a:gd name="connsiteX1" fmla="*/ 397933 w 1430867"/>
                <a:gd name="connsiteY1" fmla="*/ 855331 h 914748"/>
                <a:gd name="connsiteX2" fmla="*/ 651933 w 1430867"/>
                <a:gd name="connsiteY2" fmla="*/ 550531 h 914748"/>
                <a:gd name="connsiteX3" fmla="*/ 855133 w 1430867"/>
                <a:gd name="connsiteY3" fmla="*/ 211864 h 914748"/>
                <a:gd name="connsiteX4" fmla="*/ 1117600 w 1430867"/>
                <a:gd name="connsiteY4" fmla="*/ 34064 h 914748"/>
                <a:gd name="connsiteX5" fmla="*/ 1430867 w 1430867"/>
                <a:gd name="connsiteY5" fmla="*/ 197 h 91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867" h="914748">
                  <a:moveTo>
                    <a:pt x="0" y="914597"/>
                  </a:moveTo>
                  <a:cubicBezTo>
                    <a:pt x="144639" y="915303"/>
                    <a:pt x="289278" y="916009"/>
                    <a:pt x="397933" y="855331"/>
                  </a:cubicBezTo>
                  <a:cubicBezTo>
                    <a:pt x="506589" y="794653"/>
                    <a:pt x="575733" y="657775"/>
                    <a:pt x="651933" y="550531"/>
                  </a:cubicBezTo>
                  <a:cubicBezTo>
                    <a:pt x="728133" y="443287"/>
                    <a:pt x="777522" y="297942"/>
                    <a:pt x="855133" y="211864"/>
                  </a:cubicBezTo>
                  <a:cubicBezTo>
                    <a:pt x="932744" y="125786"/>
                    <a:pt x="1021644" y="69342"/>
                    <a:pt x="1117600" y="34064"/>
                  </a:cubicBezTo>
                  <a:cubicBezTo>
                    <a:pt x="1213556" y="-1214"/>
                    <a:pt x="1322211" y="-509"/>
                    <a:pt x="1430867" y="1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grpSp>
        <p:nvGrpSpPr>
          <p:cNvPr id="70" name="Group 69"/>
          <p:cNvGrpSpPr/>
          <p:nvPr/>
        </p:nvGrpSpPr>
        <p:grpSpPr>
          <a:xfrm>
            <a:off x="2146959" y="3634913"/>
            <a:ext cx="330624" cy="327785"/>
            <a:chOff x="855134" y="3487045"/>
            <a:chExt cx="330624" cy="322955"/>
          </a:xfrm>
        </p:grpSpPr>
        <p:sp useBgFill="1">
          <p:nvSpPr>
            <p:cNvPr id="71" name="Oval 70"/>
            <p:cNvSpPr/>
            <p:nvPr/>
          </p:nvSpPr>
          <p:spPr>
            <a:xfrm>
              <a:off x="855134" y="3487045"/>
              <a:ext cx="330624" cy="322955"/>
            </a:xfrm>
            <a:prstGeom prst="ellipse">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nvGrpSpPr>
            <p:cNvPr id="72" name="Group 71"/>
            <p:cNvGrpSpPr/>
            <p:nvPr/>
          </p:nvGrpSpPr>
          <p:grpSpPr>
            <a:xfrm>
              <a:off x="872286" y="3516446"/>
              <a:ext cx="289469" cy="270572"/>
              <a:chOff x="838200" y="1571920"/>
              <a:chExt cx="428702" cy="428702"/>
            </a:xfrm>
          </p:grpSpPr>
          <p:cxnSp>
            <p:nvCxnSpPr>
              <p:cNvPr id="74" name="Straight Connector 73"/>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73" name="Freeform 72"/>
            <p:cNvSpPr/>
            <p:nvPr/>
          </p:nvSpPr>
          <p:spPr>
            <a:xfrm>
              <a:off x="869321" y="3565177"/>
              <a:ext cx="299079" cy="170977"/>
            </a:xfrm>
            <a:custGeom>
              <a:avLst/>
              <a:gdLst>
                <a:gd name="connsiteX0" fmla="*/ 0 w 1430867"/>
                <a:gd name="connsiteY0" fmla="*/ 914597 h 914748"/>
                <a:gd name="connsiteX1" fmla="*/ 397933 w 1430867"/>
                <a:gd name="connsiteY1" fmla="*/ 855331 h 914748"/>
                <a:gd name="connsiteX2" fmla="*/ 651933 w 1430867"/>
                <a:gd name="connsiteY2" fmla="*/ 550531 h 914748"/>
                <a:gd name="connsiteX3" fmla="*/ 855133 w 1430867"/>
                <a:gd name="connsiteY3" fmla="*/ 211864 h 914748"/>
                <a:gd name="connsiteX4" fmla="*/ 1117600 w 1430867"/>
                <a:gd name="connsiteY4" fmla="*/ 34064 h 914748"/>
                <a:gd name="connsiteX5" fmla="*/ 1430867 w 1430867"/>
                <a:gd name="connsiteY5" fmla="*/ 197 h 91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867" h="914748">
                  <a:moveTo>
                    <a:pt x="0" y="914597"/>
                  </a:moveTo>
                  <a:cubicBezTo>
                    <a:pt x="144639" y="915303"/>
                    <a:pt x="289278" y="916009"/>
                    <a:pt x="397933" y="855331"/>
                  </a:cubicBezTo>
                  <a:cubicBezTo>
                    <a:pt x="506589" y="794653"/>
                    <a:pt x="575733" y="657775"/>
                    <a:pt x="651933" y="550531"/>
                  </a:cubicBezTo>
                  <a:cubicBezTo>
                    <a:pt x="728133" y="443287"/>
                    <a:pt x="777522" y="297942"/>
                    <a:pt x="855133" y="211864"/>
                  </a:cubicBezTo>
                  <a:cubicBezTo>
                    <a:pt x="932744" y="125786"/>
                    <a:pt x="1021644" y="69342"/>
                    <a:pt x="1117600" y="34064"/>
                  </a:cubicBezTo>
                  <a:cubicBezTo>
                    <a:pt x="1213556" y="-1214"/>
                    <a:pt x="1322211" y="-509"/>
                    <a:pt x="1430867" y="1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grpSp>
        <p:nvGrpSpPr>
          <p:cNvPr id="76" name="Group 75"/>
          <p:cNvGrpSpPr/>
          <p:nvPr/>
        </p:nvGrpSpPr>
        <p:grpSpPr>
          <a:xfrm>
            <a:off x="2146959" y="3090728"/>
            <a:ext cx="330624" cy="327785"/>
            <a:chOff x="855134" y="3487045"/>
            <a:chExt cx="330624" cy="322955"/>
          </a:xfrm>
        </p:grpSpPr>
        <p:sp useBgFill="1">
          <p:nvSpPr>
            <p:cNvPr id="77" name="Oval 76"/>
            <p:cNvSpPr/>
            <p:nvPr/>
          </p:nvSpPr>
          <p:spPr>
            <a:xfrm>
              <a:off x="855134" y="3487045"/>
              <a:ext cx="330624" cy="322955"/>
            </a:xfrm>
            <a:prstGeom prst="ellipse">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nvGrpSpPr>
            <p:cNvPr id="78" name="Group 77"/>
            <p:cNvGrpSpPr/>
            <p:nvPr/>
          </p:nvGrpSpPr>
          <p:grpSpPr>
            <a:xfrm>
              <a:off x="872286" y="3516446"/>
              <a:ext cx="289469" cy="270572"/>
              <a:chOff x="838200" y="1571920"/>
              <a:chExt cx="428702" cy="428702"/>
            </a:xfrm>
          </p:grpSpPr>
          <p:cxnSp>
            <p:nvCxnSpPr>
              <p:cNvPr id="80" name="Straight Connector 79"/>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79" name="Freeform 78"/>
            <p:cNvSpPr/>
            <p:nvPr/>
          </p:nvSpPr>
          <p:spPr>
            <a:xfrm>
              <a:off x="869321" y="3565177"/>
              <a:ext cx="299079" cy="170977"/>
            </a:xfrm>
            <a:custGeom>
              <a:avLst/>
              <a:gdLst>
                <a:gd name="connsiteX0" fmla="*/ 0 w 1430867"/>
                <a:gd name="connsiteY0" fmla="*/ 914597 h 914748"/>
                <a:gd name="connsiteX1" fmla="*/ 397933 w 1430867"/>
                <a:gd name="connsiteY1" fmla="*/ 855331 h 914748"/>
                <a:gd name="connsiteX2" fmla="*/ 651933 w 1430867"/>
                <a:gd name="connsiteY2" fmla="*/ 550531 h 914748"/>
                <a:gd name="connsiteX3" fmla="*/ 855133 w 1430867"/>
                <a:gd name="connsiteY3" fmla="*/ 211864 h 914748"/>
                <a:gd name="connsiteX4" fmla="*/ 1117600 w 1430867"/>
                <a:gd name="connsiteY4" fmla="*/ 34064 h 914748"/>
                <a:gd name="connsiteX5" fmla="*/ 1430867 w 1430867"/>
                <a:gd name="connsiteY5" fmla="*/ 197 h 91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867" h="914748">
                  <a:moveTo>
                    <a:pt x="0" y="914597"/>
                  </a:moveTo>
                  <a:cubicBezTo>
                    <a:pt x="144639" y="915303"/>
                    <a:pt x="289278" y="916009"/>
                    <a:pt x="397933" y="855331"/>
                  </a:cubicBezTo>
                  <a:cubicBezTo>
                    <a:pt x="506589" y="794653"/>
                    <a:pt x="575733" y="657775"/>
                    <a:pt x="651933" y="550531"/>
                  </a:cubicBezTo>
                  <a:cubicBezTo>
                    <a:pt x="728133" y="443287"/>
                    <a:pt x="777522" y="297942"/>
                    <a:pt x="855133" y="211864"/>
                  </a:cubicBezTo>
                  <a:cubicBezTo>
                    <a:pt x="932744" y="125786"/>
                    <a:pt x="1021644" y="69342"/>
                    <a:pt x="1117600" y="34064"/>
                  </a:cubicBezTo>
                  <a:cubicBezTo>
                    <a:pt x="1213556" y="-1214"/>
                    <a:pt x="1322211" y="-509"/>
                    <a:pt x="1430867" y="1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6884"/>
              <a:endParaRPr lang="en-US" sz="1250">
                <a:solidFill>
                  <a:srgbClr val="FFFFFF"/>
                </a:solidFill>
              </a:endParaRPr>
            </a:p>
          </p:txBody>
        </p:sp>
      </p:grpSp>
      <p:sp>
        <p:nvSpPr>
          <p:cNvPr id="87" name="Title 1"/>
          <p:cNvSpPr txBox="1">
            <a:spLocks/>
          </p:cNvSpPr>
          <p:nvPr/>
        </p:nvSpPr>
        <p:spPr>
          <a:xfrm>
            <a:off x="288826" y="330982"/>
            <a:ext cx="8956097" cy="1016000"/>
          </a:xfrm>
          <a:prstGeom prst="rect">
            <a:avLst/>
          </a:prstGeom>
        </p:spPr>
        <p:txBody>
          <a:bodyPr lIns="79383" tIns="39692" rIns="79383" bIns="39692">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666884"/>
            <a:r>
              <a:rPr lang="en-US" sz="3833" dirty="0">
                <a:solidFill>
                  <a:srgbClr val="505050"/>
                </a:solidFill>
              </a:rPr>
              <a:t>DSSM for learning semantic embedding</a:t>
            </a:r>
          </a:p>
        </p:txBody>
      </p:sp>
      <p:sp>
        <p:nvSpPr>
          <p:cNvPr id="156" name="TextBox 155"/>
          <p:cNvSpPr txBox="1"/>
          <p:nvPr/>
        </p:nvSpPr>
        <p:spPr>
          <a:xfrm>
            <a:off x="203931" y="1439601"/>
            <a:ext cx="1117310" cy="349464"/>
          </a:xfrm>
          <a:prstGeom prst="rect">
            <a:avLst/>
          </a:prstGeom>
          <a:noFill/>
        </p:spPr>
        <p:txBody>
          <a:bodyPr wrap="none" lIns="79383" tIns="39692" rIns="79383" bIns="39692" rtlCol="0">
            <a:spAutoFit/>
          </a:bodyPr>
          <a:lstStyle/>
          <a:p>
            <a:pPr defTabSz="666884"/>
            <a:r>
              <a:rPr lang="en-US" sz="1750" b="1" dirty="0">
                <a:solidFill>
                  <a:srgbClr val="00188F"/>
                </a:solidFill>
              </a:rPr>
              <a:t>Runtime:</a:t>
            </a:r>
          </a:p>
        </p:txBody>
      </p:sp>
      <p:sp>
        <p:nvSpPr>
          <p:cNvPr id="157" name="Up Arrow 156"/>
          <p:cNvSpPr/>
          <p:nvPr/>
        </p:nvSpPr>
        <p:spPr>
          <a:xfrm>
            <a:off x="2960305" y="5040988"/>
            <a:ext cx="163901" cy="2320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58" name="Up Arrow 157"/>
          <p:cNvSpPr/>
          <p:nvPr/>
        </p:nvSpPr>
        <p:spPr>
          <a:xfrm>
            <a:off x="2966055" y="4499474"/>
            <a:ext cx="163901" cy="2320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59" name="Up Arrow 158"/>
          <p:cNvSpPr/>
          <p:nvPr/>
        </p:nvSpPr>
        <p:spPr>
          <a:xfrm>
            <a:off x="2966049" y="3945002"/>
            <a:ext cx="158153" cy="2446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60" name="Up Arrow 159"/>
          <p:cNvSpPr/>
          <p:nvPr/>
        </p:nvSpPr>
        <p:spPr>
          <a:xfrm>
            <a:off x="2966048" y="3403135"/>
            <a:ext cx="158153" cy="2446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61" name="Up Arrow 160"/>
          <p:cNvSpPr/>
          <p:nvPr/>
        </p:nvSpPr>
        <p:spPr>
          <a:xfrm>
            <a:off x="5202729" y="5036999"/>
            <a:ext cx="163901" cy="2320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62" name="Up Arrow 161"/>
          <p:cNvSpPr/>
          <p:nvPr/>
        </p:nvSpPr>
        <p:spPr>
          <a:xfrm>
            <a:off x="5208479" y="4495484"/>
            <a:ext cx="163901" cy="2320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63" name="Up Arrow 162"/>
          <p:cNvSpPr/>
          <p:nvPr/>
        </p:nvSpPr>
        <p:spPr>
          <a:xfrm>
            <a:off x="5208473" y="3941012"/>
            <a:ext cx="158153" cy="2446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64" name="Up Arrow 163"/>
          <p:cNvSpPr/>
          <p:nvPr/>
        </p:nvSpPr>
        <p:spPr>
          <a:xfrm>
            <a:off x="5208472" y="3399145"/>
            <a:ext cx="158153" cy="2446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65" name="Up Arrow 164"/>
          <p:cNvSpPr/>
          <p:nvPr/>
        </p:nvSpPr>
        <p:spPr>
          <a:xfrm>
            <a:off x="7521140" y="5040988"/>
            <a:ext cx="163901" cy="2320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66" name="Up Arrow 165"/>
          <p:cNvSpPr/>
          <p:nvPr/>
        </p:nvSpPr>
        <p:spPr>
          <a:xfrm>
            <a:off x="7526890" y="4499474"/>
            <a:ext cx="163901" cy="2320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67" name="Up Arrow 166"/>
          <p:cNvSpPr/>
          <p:nvPr/>
        </p:nvSpPr>
        <p:spPr>
          <a:xfrm>
            <a:off x="7526883" y="3945002"/>
            <a:ext cx="158153" cy="2446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p:sp>
        <p:nvSpPr>
          <p:cNvPr id="168" name="Up Arrow 167"/>
          <p:cNvSpPr/>
          <p:nvPr/>
        </p:nvSpPr>
        <p:spPr>
          <a:xfrm>
            <a:off x="7526883" y="3403135"/>
            <a:ext cx="158153" cy="24461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9383" tIns="39692" rIns="79383" bIns="39692" rtlCol="0" anchor="ctr"/>
          <a:lstStyle/>
          <a:p>
            <a:pPr algn="ctr" defTabSz="666884"/>
            <a:endParaRPr lang="en-US" sz="1250">
              <a:solidFill>
                <a:srgbClr val="FFFFFF"/>
              </a:solidFill>
            </a:endParaRPr>
          </a:p>
        </p:txBody>
      </p:sp>
      <mc:AlternateContent xmlns:mc="http://schemas.openxmlformats.org/markup-compatibility/2006" xmlns:a14="http://schemas.microsoft.com/office/drawing/2010/main">
        <mc:Choice Requires="a14">
          <p:sp>
            <p:nvSpPr>
              <p:cNvPr id="211" name="Rectangle 210"/>
              <p:cNvSpPr/>
              <p:nvPr/>
            </p:nvSpPr>
            <p:spPr>
              <a:xfrm>
                <a:off x="4462507" y="2691541"/>
                <a:ext cx="426671" cy="272520"/>
              </a:xfrm>
              <a:prstGeom prst="rect">
                <a:avLst/>
              </a:prstGeom>
            </p:spPr>
            <p:txBody>
              <a:bodyPr wrap="none" lIns="79383" tIns="39692" rIns="79383" bIns="39692">
                <a:spAutoFit/>
              </a:bodyPr>
              <a:lstStyle/>
              <a:p>
                <a:pPr defTabSz="666884"/>
                <a14:m>
                  <m:oMathPara xmlns:m="http://schemas.openxmlformats.org/officeDocument/2006/math">
                    <m:oMathParaPr>
                      <m:jc m:val="centerGroup"/>
                    </m:oMathParaPr>
                    <m:oMath xmlns:m="http://schemas.openxmlformats.org/officeDocument/2006/math">
                      <m:sSub>
                        <m:sSubPr>
                          <m:ctrlPr>
                            <a:rPr lang="en-US" sz="1250" b="1" i="1">
                              <a:solidFill>
                                <a:srgbClr val="505050"/>
                              </a:solidFill>
                              <a:latin typeface="Cambria Math" panose="02040503050406030204" pitchFamily="18" charset="0"/>
                            </a:rPr>
                          </m:ctrlPr>
                        </m:sSubPr>
                        <m:e>
                          <m:r>
                            <a:rPr lang="en-US" sz="1250" b="1" i="1">
                              <a:solidFill>
                                <a:srgbClr val="505050"/>
                              </a:solidFill>
                              <a:latin typeface="Cambria Math" panose="02040503050406030204" pitchFamily="18" charset="0"/>
                            </a:rPr>
                            <m:t>𝒗</m:t>
                          </m:r>
                        </m:e>
                        <m:sub>
                          <m:r>
                            <a:rPr lang="en-US" sz="1250" b="1" i="1">
                              <a:solidFill>
                                <a:srgbClr val="505050"/>
                              </a:solidFill>
                              <a:latin typeface="Cambria Math"/>
                            </a:rPr>
                            <m:t>𝒕</m:t>
                          </m:r>
                          <m:r>
                            <a:rPr lang="en-US" sz="1250" b="1" i="1">
                              <a:solidFill>
                                <a:srgbClr val="505050"/>
                              </a:solidFill>
                              <a:latin typeface="Cambria Math"/>
                            </a:rPr>
                            <m:t>𝟏</m:t>
                          </m:r>
                        </m:sub>
                      </m:sSub>
                    </m:oMath>
                  </m:oMathPara>
                </a14:m>
                <a:endParaRPr lang="en-US" sz="1250" dirty="0">
                  <a:solidFill>
                    <a:srgbClr val="505050"/>
                  </a:solidFill>
                </a:endParaRPr>
              </a:p>
            </p:txBody>
          </p:sp>
        </mc:Choice>
        <mc:Fallback xmlns="">
          <p:sp>
            <p:nvSpPr>
              <p:cNvPr id="211" name="Rectangle 210"/>
              <p:cNvSpPr>
                <a:spLocks noRot="1" noChangeAspect="1" noMove="1" noResize="1" noEditPoints="1" noAdjustHandles="1" noChangeArrowheads="1" noChangeShapeType="1" noTextEdit="1"/>
              </p:cNvSpPr>
              <p:nvPr/>
            </p:nvSpPr>
            <p:spPr>
              <a:xfrm>
                <a:off x="4462507" y="2691541"/>
                <a:ext cx="426671" cy="2725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2" name="Rectangle 211"/>
              <p:cNvSpPr/>
              <p:nvPr/>
            </p:nvSpPr>
            <p:spPr>
              <a:xfrm>
                <a:off x="6853659" y="2698423"/>
                <a:ext cx="426671" cy="272520"/>
              </a:xfrm>
              <a:prstGeom prst="rect">
                <a:avLst/>
              </a:prstGeom>
            </p:spPr>
            <p:txBody>
              <a:bodyPr wrap="none" lIns="79383" tIns="39692" rIns="79383" bIns="39692">
                <a:spAutoFit/>
              </a:bodyPr>
              <a:lstStyle/>
              <a:p>
                <a:pPr defTabSz="666884"/>
                <a14:m>
                  <m:oMathPara xmlns:m="http://schemas.openxmlformats.org/officeDocument/2006/math">
                    <m:oMathParaPr>
                      <m:jc m:val="centerGroup"/>
                    </m:oMathParaPr>
                    <m:oMath xmlns:m="http://schemas.openxmlformats.org/officeDocument/2006/math">
                      <m:sSub>
                        <m:sSubPr>
                          <m:ctrlPr>
                            <a:rPr lang="en-US" sz="1250" b="1" i="1">
                              <a:solidFill>
                                <a:srgbClr val="505050"/>
                              </a:solidFill>
                              <a:latin typeface="Cambria Math" panose="02040503050406030204" pitchFamily="18" charset="0"/>
                            </a:rPr>
                          </m:ctrlPr>
                        </m:sSubPr>
                        <m:e>
                          <m:r>
                            <a:rPr lang="en-US" sz="1250" b="1" i="1">
                              <a:solidFill>
                                <a:srgbClr val="505050"/>
                              </a:solidFill>
                              <a:latin typeface="Cambria Math" panose="02040503050406030204" pitchFamily="18" charset="0"/>
                            </a:rPr>
                            <m:t>𝒗</m:t>
                          </m:r>
                        </m:e>
                        <m:sub>
                          <m:r>
                            <a:rPr lang="en-US" sz="1250" b="1" i="1">
                              <a:solidFill>
                                <a:srgbClr val="505050"/>
                              </a:solidFill>
                              <a:latin typeface="Cambria Math"/>
                            </a:rPr>
                            <m:t>𝒕</m:t>
                          </m:r>
                          <m:r>
                            <a:rPr lang="en-US" sz="1250" b="1" i="1">
                              <a:solidFill>
                                <a:srgbClr val="505050"/>
                              </a:solidFill>
                              <a:latin typeface="Cambria Math"/>
                            </a:rPr>
                            <m:t>𝟐</m:t>
                          </m:r>
                        </m:sub>
                      </m:sSub>
                    </m:oMath>
                  </m:oMathPara>
                </a14:m>
                <a:endParaRPr lang="en-US" sz="1250" dirty="0">
                  <a:solidFill>
                    <a:srgbClr val="505050"/>
                  </a:solidFill>
                </a:endParaRPr>
              </a:p>
            </p:txBody>
          </p:sp>
        </mc:Choice>
        <mc:Fallback xmlns="">
          <p:sp>
            <p:nvSpPr>
              <p:cNvPr id="212" name="Rectangle 211"/>
              <p:cNvSpPr>
                <a:spLocks noRot="1" noChangeAspect="1" noMove="1" noResize="1" noEditPoints="1" noAdjustHandles="1" noChangeArrowheads="1" noChangeShapeType="1" noTextEdit="1"/>
              </p:cNvSpPr>
              <p:nvPr/>
            </p:nvSpPr>
            <p:spPr>
              <a:xfrm>
                <a:off x="6853659" y="2698423"/>
                <a:ext cx="426671" cy="272520"/>
              </a:xfrm>
              <a:prstGeom prst="rect">
                <a:avLst/>
              </a:prstGeom>
              <a:blipFill rotWithShape="0">
                <a:blip r:embed="rId4"/>
                <a:stretch>
                  <a:fillRect/>
                </a:stretch>
              </a:blipFill>
            </p:spPr>
            <p:txBody>
              <a:bodyPr/>
              <a:lstStyle/>
              <a:p>
                <a:r>
                  <a:rPr lang="en-US">
                    <a:noFill/>
                  </a:rPr>
                  <a:t> </a:t>
                </a:r>
              </a:p>
            </p:txBody>
          </p:sp>
        </mc:Fallback>
      </mc:AlternateContent>
      <p:cxnSp>
        <p:nvCxnSpPr>
          <p:cNvPr id="233" name="Straight Arrow Connector 232"/>
          <p:cNvCxnSpPr/>
          <p:nvPr/>
        </p:nvCxnSpPr>
        <p:spPr>
          <a:xfrm flipV="1">
            <a:off x="3314128" y="2406013"/>
            <a:ext cx="1614925" cy="34855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flipV="1">
            <a:off x="5244319" y="2511927"/>
            <a:ext cx="1" cy="18655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p:nvPr/>
        </p:nvCxnSpPr>
        <p:spPr>
          <a:xfrm flipV="1">
            <a:off x="7513393" y="2537600"/>
            <a:ext cx="0" cy="16087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flipV="1">
            <a:off x="3314128" y="2425356"/>
            <a:ext cx="3900925" cy="36274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853587" y="2620258"/>
            <a:ext cx="428702" cy="481862"/>
            <a:chOff x="3881075" y="2569316"/>
            <a:chExt cx="583064" cy="552886"/>
          </a:xfrm>
        </p:grpSpPr>
        <p:grpSp>
          <p:nvGrpSpPr>
            <p:cNvPr id="199" name="Group 198"/>
            <p:cNvGrpSpPr/>
            <p:nvPr/>
          </p:nvGrpSpPr>
          <p:grpSpPr>
            <a:xfrm>
              <a:off x="3881075" y="2622955"/>
              <a:ext cx="583064" cy="499247"/>
              <a:chOff x="838200" y="1571920"/>
              <a:chExt cx="428702" cy="428702"/>
            </a:xfrm>
          </p:grpSpPr>
          <p:cxnSp>
            <p:nvCxnSpPr>
              <p:cNvPr id="200" name="Straight Connector 199"/>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37" name="Up Arrow 236"/>
            <p:cNvSpPr/>
            <p:nvPr/>
          </p:nvSpPr>
          <p:spPr>
            <a:xfrm rot="20948736">
              <a:off x="4078419" y="2569316"/>
              <a:ext cx="125156" cy="338149"/>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522" tIns="46261" rIns="92522" bIns="46261" rtlCol="0" anchor="ctr"/>
            <a:lstStyle/>
            <a:p>
              <a:pPr algn="ctr" defTabSz="666884"/>
              <a:endParaRPr lang="en-US" sz="1250">
                <a:solidFill>
                  <a:srgbClr val="FFFFFF"/>
                </a:solidFill>
              </a:endParaRPr>
            </a:p>
          </p:txBody>
        </p:sp>
      </p:grpSp>
      <p:grpSp>
        <p:nvGrpSpPr>
          <p:cNvPr id="5" name="Group 4"/>
          <p:cNvGrpSpPr/>
          <p:nvPr/>
        </p:nvGrpSpPr>
        <p:grpSpPr>
          <a:xfrm>
            <a:off x="5063387" y="2665552"/>
            <a:ext cx="428702" cy="443821"/>
            <a:chOff x="6886557" y="2621285"/>
            <a:chExt cx="583064" cy="509238"/>
          </a:xfrm>
        </p:grpSpPr>
        <p:grpSp>
          <p:nvGrpSpPr>
            <p:cNvPr id="203" name="Group 202"/>
            <p:cNvGrpSpPr/>
            <p:nvPr/>
          </p:nvGrpSpPr>
          <p:grpSpPr>
            <a:xfrm>
              <a:off x="6886557" y="2631276"/>
              <a:ext cx="583064" cy="499247"/>
              <a:chOff x="838200" y="1571920"/>
              <a:chExt cx="428702" cy="428702"/>
            </a:xfrm>
          </p:grpSpPr>
          <p:cxnSp>
            <p:nvCxnSpPr>
              <p:cNvPr id="204" name="Straight Connector 203"/>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38" name="Up Arrow 237"/>
            <p:cNvSpPr/>
            <p:nvPr/>
          </p:nvSpPr>
          <p:spPr>
            <a:xfrm rot="20214033">
              <a:off x="7040919" y="2621285"/>
              <a:ext cx="130580" cy="338149"/>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522" tIns="46261" rIns="92522" bIns="46261" rtlCol="0" anchor="ctr"/>
            <a:lstStyle/>
            <a:p>
              <a:pPr algn="ctr" defTabSz="666884"/>
              <a:endParaRPr lang="en-US" sz="1250">
                <a:solidFill>
                  <a:srgbClr val="FFFFFF"/>
                </a:solidFill>
              </a:endParaRPr>
            </a:p>
          </p:txBody>
        </p:sp>
      </p:grpSp>
      <p:grpSp>
        <p:nvGrpSpPr>
          <p:cNvPr id="10" name="Group 9"/>
          <p:cNvGrpSpPr/>
          <p:nvPr/>
        </p:nvGrpSpPr>
        <p:grpSpPr>
          <a:xfrm>
            <a:off x="7349387" y="2679900"/>
            <a:ext cx="428702" cy="475466"/>
            <a:chOff x="9995676" y="2637748"/>
            <a:chExt cx="583064" cy="545548"/>
          </a:xfrm>
        </p:grpSpPr>
        <p:grpSp>
          <p:nvGrpSpPr>
            <p:cNvPr id="207" name="Group 206"/>
            <p:cNvGrpSpPr/>
            <p:nvPr/>
          </p:nvGrpSpPr>
          <p:grpSpPr>
            <a:xfrm>
              <a:off x="9995676" y="2637748"/>
              <a:ext cx="583064" cy="499247"/>
              <a:chOff x="838200" y="1571920"/>
              <a:chExt cx="428702" cy="428702"/>
            </a:xfrm>
          </p:grpSpPr>
          <p:cxnSp>
            <p:nvCxnSpPr>
              <p:cNvPr id="208" name="Straight Connector 207"/>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39" name="Up Arrow 238"/>
            <p:cNvSpPr/>
            <p:nvPr/>
          </p:nvSpPr>
          <p:spPr>
            <a:xfrm rot="9108810">
              <a:off x="10299498" y="2845147"/>
              <a:ext cx="149874" cy="338149"/>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522" tIns="46261" rIns="92522" bIns="46261" rtlCol="0" anchor="ctr"/>
            <a:lstStyle/>
            <a:p>
              <a:pPr algn="ctr" defTabSz="666884"/>
              <a:endParaRPr lang="en-US" sz="1250">
                <a:solidFill>
                  <a:srgbClr val="FFFFFF"/>
                </a:solidFill>
              </a:endParaRPr>
            </a:p>
          </p:txBody>
        </p:sp>
      </p:grpSp>
      <p:sp>
        <p:nvSpPr>
          <p:cNvPr id="240" name="TextBox 239"/>
          <p:cNvSpPr txBox="1"/>
          <p:nvPr/>
        </p:nvSpPr>
        <p:spPr>
          <a:xfrm>
            <a:off x="5468425" y="1967953"/>
            <a:ext cx="689307" cy="272520"/>
          </a:xfrm>
          <a:prstGeom prst="rect">
            <a:avLst/>
          </a:prstGeom>
          <a:noFill/>
        </p:spPr>
        <p:txBody>
          <a:bodyPr wrap="none" lIns="79383" tIns="39692" rIns="79383" bIns="39692" rtlCol="0">
            <a:spAutoFit/>
          </a:bodyPr>
          <a:lstStyle/>
          <a:p>
            <a:pPr defTabSz="666884"/>
            <a:r>
              <a:rPr lang="en-US" sz="1250" b="1" i="1" dirty="0">
                <a:solidFill>
                  <a:srgbClr val="00B050"/>
                </a:solidFill>
              </a:rPr>
              <a:t>similar</a:t>
            </a:r>
          </a:p>
        </p:txBody>
      </p:sp>
      <p:sp>
        <p:nvSpPr>
          <p:cNvPr id="241" name="TextBox 240"/>
          <p:cNvSpPr txBox="1"/>
          <p:nvPr/>
        </p:nvSpPr>
        <p:spPr>
          <a:xfrm>
            <a:off x="7777453" y="1967953"/>
            <a:ext cx="571968" cy="272520"/>
          </a:xfrm>
          <a:prstGeom prst="rect">
            <a:avLst/>
          </a:prstGeom>
          <a:noFill/>
        </p:spPr>
        <p:txBody>
          <a:bodyPr wrap="none" lIns="79383" tIns="39692" rIns="79383" bIns="39692" rtlCol="0">
            <a:spAutoFit/>
          </a:bodyPr>
          <a:lstStyle/>
          <a:p>
            <a:pPr defTabSz="666884"/>
            <a:r>
              <a:rPr lang="en-US" sz="1250" b="1" i="1" dirty="0">
                <a:solidFill>
                  <a:srgbClr val="505050">
                    <a:lumMod val="65000"/>
                    <a:lumOff val="35000"/>
                  </a:srgbClr>
                </a:solidFill>
              </a:rPr>
              <a:t>apart</a:t>
            </a:r>
          </a:p>
        </p:txBody>
      </p:sp>
      <p:grpSp>
        <p:nvGrpSpPr>
          <p:cNvPr id="4" name="Group 3"/>
          <p:cNvGrpSpPr/>
          <p:nvPr/>
        </p:nvGrpSpPr>
        <p:grpSpPr>
          <a:xfrm>
            <a:off x="4943885" y="1967953"/>
            <a:ext cx="552424" cy="556669"/>
            <a:chOff x="6724025" y="1748938"/>
            <a:chExt cx="751335" cy="710644"/>
          </a:xfrm>
        </p:grpSpPr>
        <p:sp>
          <p:nvSpPr>
            <p:cNvPr id="213" name="Oval 212"/>
            <p:cNvSpPr/>
            <p:nvPr/>
          </p:nvSpPr>
          <p:spPr>
            <a:xfrm>
              <a:off x="6724025" y="1748938"/>
              <a:ext cx="751335" cy="7106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2522" tIns="46261" rIns="92522" bIns="46261" rtlCol="0" anchor="ctr"/>
            <a:lstStyle/>
            <a:p>
              <a:pPr algn="ctr" defTabSz="666884"/>
              <a:endParaRPr lang="en-US" sz="1250" dirty="0">
                <a:solidFill>
                  <a:srgbClr val="FFFFFF"/>
                </a:solidFill>
              </a:endParaRPr>
            </a:p>
          </p:txBody>
        </p:sp>
        <p:grpSp>
          <p:nvGrpSpPr>
            <p:cNvPr id="214" name="Group 213"/>
            <p:cNvGrpSpPr/>
            <p:nvPr/>
          </p:nvGrpSpPr>
          <p:grpSpPr>
            <a:xfrm>
              <a:off x="6808160" y="1863771"/>
              <a:ext cx="583064" cy="480960"/>
              <a:chOff x="838200" y="1571920"/>
              <a:chExt cx="428702" cy="428702"/>
            </a:xfrm>
          </p:grpSpPr>
          <p:cxnSp>
            <p:nvCxnSpPr>
              <p:cNvPr id="215" name="Straight Connector 214"/>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42" name="Up Arrow 241"/>
            <p:cNvSpPr/>
            <p:nvPr/>
          </p:nvSpPr>
          <p:spPr>
            <a:xfrm rot="20948736">
              <a:off x="7010957" y="1795531"/>
              <a:ext cx="125156" cy="338149"/>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522" tIns="46261" rIns="92522" bIns="46261" rtlCol="0" anchor="ctr"/>
            <a:lstStyle/>
            <a:p>
              <a:pPr algn="ctr" defTabSz="666884"/>
              <a:endParaRPr lang="en-US" sz="1250">
                <a:solidFill>
                  <a:srgbClr val="FFFFFF"/>
                </a:solidFill>
              </a:endParaRPr>
            </a:p>
          </p:txBody>
        </p:sp>
        <p:sp>
          <p:nvSpPr>
            <p:cNvPr id="243" name="Up Arrow 242"/>
            <p:cNvSpPr/>
            <p:nvPr/>
          </p:nvSpPr>
          <p:spPr>
            <a:xfrm rot="20214033">
              <a:off x="6973525" y="1800620"/>
              <a:ext cx="130580" cy="338149"/>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522" tIns="46261" rIns="92522" bIns="46261" rtlCol="0" anchor="ctr"/>
            <a:lstStyle/>
            <a:p>
              <a:pPr algn="ctr" defTabSz="666884"/>
              <a:endParaRPr lang="en-US" sz="1250">
                <a:solidFill>
                  <a:srgbClr val="FFFFFF"/>
                </a:solidFill>
              </a:endParaRPr>
            </a:p>
          </p:txBody>
        </p:sp>
      </p:grpSp>
      <p:grpSp>
        <p:nvGrpSpPr>
          <p:cNvPr id="12" name="Group 11"/>
          <p:cNvGrpSpPr/>
          <p:nvPr/>
        </p:nvGrpSpPr>
        <p:grpSpPr>
          <a:xfrm>
            <a:off x="7229884" y="1967953"/>
            <a:ext cx="552424" cy="543776"/>
            <a:chOff x="9833143" y="1734144"/>
            <a:chExt cx="751335" cy="710644"/>
          </a:xfrm>
        </p:grpSpPr>
        <p:sp>
          <p:nvSpPr>
            <p:cNvPr id="219" name="Oval 218"/>
            <p:cNvSpPr/>
            <p:nvPr/>
          </p:nvSpPr>
          <p:spPr>
            <a:xfrm>
              <a:off x="9833143" y="1734144"/>
              <a:ext cx="751335" cy="7106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2522" tIns="46261" rIns="92522" bIns="46261" rtlCol="0" anchor="ctr"/>
            <a:lstStyle/>
            <a:p>
              <a:pPr algn="ctr" defTabSz="666884"/>
              <a:endParaRPr lang="en-US" sz="1250" dirty="0">
                <a:solidFill>
                  <a:srgbClr val="FFFFFF"/>
                </a:solidFill>
              </a:endParaRPr>
            </a:p>
          </p:txBody>
        </p:sp>
        <p:grpSp>
          <p:nvGrpSpPr>
            <p:cNvPr id="220" name="Group 219"/>
            <p:cNvGrpSpPr/>
            <p:nvPr/>
          </p:nvGrpSpPr>
          <p:grpSpPr>
            <a:xfrm>
              <a:off x="9917278" y="1848977"/>
              <a:ext cx="583064" cy="480960"/>
              <a:chOff x="838200" y="1571920"/>
              <a:chExt cx="428702" cy="428702"/>
            </a:xfrm>
          </p:grpSpPr>
          <p:cxnSp>
            <p:nvCxnSpPr>
              <p:cNvPr id="221" name="Straight Connector 220"/>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44" name="Up Arrow 243"/>
            <p:cNvSpPr/>
            <p:nvPr/>
          </p:nvSpPr>
          <p:spPr>
            <a:xfrm rot="9108810">
              <a:off x="10197619" y="2047540"/>
              <a:ext cx="149874" cy="338149"/>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522" tIns="46261" rIns="92522" bIns="46261" rtlCol="0" anchor="ctr"/>
            <a:lstStyle/>
            <a:p>
              <a:pPr algn="ctr" defTabSz="666884"/>
              <a:endParaRPr lang="en-US" sz="1250">
                <a:solidFill>
                  <a:srgbClr val="FFFFFF"/>
                </a:solidFill>
              </a:endParaRPr>
            </a:p>
          </p:txBody>
        </p:sp>
        <p:sp>
          <p:nvSpPr>
            <p:cNvPr id="245" name="Up Arrow 244"/>
            <p:cNvSpPr/>
            <p:nvPr/>
          </p:nvSpPr>
          <p:spPr>
            <a:xfrm rot="20948736">
              <a:off x="10101729" y="1757137"/>
              <a:ext cx="125156" cy="338149"/>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2522" tIns="46261" rIns="92522" bIns="46261" rtlCol="0" anchor="ctr"/>
            <a:lstStyle/>
            <a:p>
              <a:pPr algn="ctr" defTabSz="666884"/>
              <a:endParaRPr lang="en-US" sz="1250">
                <a:solidFill>
                  <a:srgbClr val="FFFFFF"/>
                </a:solidFill>
              </a:endParaRPr>
            </a:p>
          </p:txBody>
        </p:sp>
      </p:grpSp>
      <p:sp>
        <p:nvSpPr>
          <p:cNvPr id="102" name="TextBox 101"/>
          <p:cNvSpPr txBox="1"/>
          <p:nvPr/>
        </p:nvSpPr>
        <p:spPr>
          <a:xfrm>
            <a:off x="4323116" y="4980295"/>
            <a:ext cx="426415"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t,1</a:t>
            </a:r>
          </a:p>
        </p:txBody>
      </p:sp>
      <p:sp>
        <p:nvSpPr>
          <p:cNvPr id="103" name="TextBox 102"/>
          <p:cNvSpPr txBox="1"/>
          <p:nvPr/>
        </p:nvSpPr>
        <p:spPr>
          <a:xfrm>
            <a:off x="4326043" y="4443686"/>
            <a:ext cx="426415"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t,2</a:t>
            </a:r>
          </a:p>
        </p:txBody>
      </p:sp>
      <p:sp>
        <p:nvSpPr>
          <p:cNvPr id="104" name="TextBox 103"/>
          <p:cNvSpPr txBox="1"/>
          <p:nvPr/>
        </p:nvSpPr>
        <p:spPr>
          <a:xfrm>
            <a:off x="4318000" y="3904376"/>
            <a:ext cx="426415"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t,3</a:t>
            </a:r>
          </a:p>
        </p:txBody>
      </p:sp>
      <p:sp>
        <p:nvSpPr>
          <p:cNvPr id="105" name="TextBox 104"/>
          <p:cNvSpPr txBox="1"/>
          <p:nvPr/>
        </p:nvSpPr>
        <p:spPr>
          <a:xfrm>
            <a:off x="4340460" y="3365501"/>
            <a:ext cx="426415"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t,4</a:t>
            </a:r>
          </a:p>
        </p:txBody>
      </p:sp>
      <p:sp>
        <p:nvSpPr>
          <p:cNvPr id="106" name="TextBox 105"/>
          <p:cNvSpPr txBox="1"/>
          <p:nvPr/>
        </p:nvSpPr>
        <p:spPr>
          <a:xfrm>
            <a:off x="6606344" y="4980295"/>
            <a:ext cx="426415"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t,1</a:t>
            </a:r>
          </a:p>
        </p:txBody>
      </p:sp>
      <p:sp>
        <p:nvSpPr>
          <p:cNvPr id="107" name="TextBox 106"/>
          <p:cNvSpPr txBox="1"/>
          <p:nvPr/>
        </p:nvSpPr>
        <p:spPr>
          <a:xfrm>
            <a:off x="6609270" y="4443686"/>
            <a:ext cx="426415"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t,2</a:t>
            </a:r>
          </a:p>
        </p:txBody>
      </p:sp>
      <p:sp>
        <p:nvSpPr>
          <p:cNvPr id="108" name="TextBox 107"/>
          <p:cNvSpPr txBox="1"/>
          <p:nvPr/>
        </p:nvSpPr>
        <p:spPr>
          <a:xfrm>
            <a:off x="6601228" y="3904376"/>
            <a:ext cx="426415"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t,3</a:t>
            </a:r>
          </a:p>
        </p:txBody>
      </p:sp>
      <p:sp>
        <p:nvSpPr>
          <p:cNvPr id="109" name="TextBox 108"/>
          <p:cNvSpPr txBox="1"/>
          <p:nvPr/>
        </p:nvSpPr>
        <p:spPr>
          <a:xfrm>
            <a:off x="6623688" y="3365501"/>
            <a:ext cx="426415" cy="272520"/>
          </a:xfrm>
          <a:prstGeom prst="rect">
            <a:avLst/>
          </a:prstGeom>
          <a:noFill/>
        </p:spPr>
        <p:txBody>
          <a:bodyPr wrap="none" lIns="79383" tIns="39692" rIns="79383" bIns="39692" rtlCol="0">
            <a:spAutoFit/>
          </a:bodyPr>
          <a:lstStyle/>
          <a:p>
            <a:pPr defTabSz="666884"/>
            <a:r>
              <a:rPr lang="en-US" sz="1250" i="1" dirty="0">
                <a:solidFill>
                  <a:srgbClr val="505050"/>
                </a:solidFill>
              </a:rPr>
              <a:t>W</a:t>
            </a:r>
            <a:r>
              <a:rPr lang="en-US" sz="1250" i="1" baseline="-25000" dirty="0">
                <a:solidFill>
                  <a:srgbClr val="505050"/>
                </a:solidFill>
              </a:rPr>
              <a:t>t,4</a:t>
            </a:r>
          </a:p>
        </p:txBody>
      </p:sp>
      <p:sp>
        <p:nvSpPr>
          <p:cNvPr id="110" name="Rectangle 109"/>
          <p:cNvSpPr/>
          <p:nvPr/>
        </p:nvSpPr>
        <p:spPr bwMode="auto">
          <a:xfrm>
            <a:off x="6617813" y="6177855"/>
            <a:ext cx="2514594" cy="9144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371967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6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6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6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6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1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0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34"/>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3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40"/>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3"/>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65"/>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06"/>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66"/>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47"/>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07"/>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67"/>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49"/>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08"/>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68"/>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51"/>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0"/>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09"/>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21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236"/>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235"/>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241"/>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1" grpId="0" animBg="1"/>
      <p:bldP spid="13" grpId="0" animBg="1"/>
      <p:bldP spid="14" grpId="0"/>
      <p:bldP spid="15" grpId="0"/>
      <p:bldP spid="19" grpId="0" animBg="1"/>
      <p:bldP spid="20" grpId="0"/>
      <p:bldP spid="23" grpId="0" animBg="1"/>
      <p:bldP spid="28" grpId="0"/>
      <p:bldP spid="29" grpId="0" animBg="1"/>
      <p:bldP spid="31" grpId="0" animBg="1"/>
      <p:bldP spid="33" grpId="0" animBg="1"/>
      <p:bldP spid="35" grpId="0" animBg="1"/>
      <p:bldP spid="37" grpId="0" animBg="1"/>
      <p:bldP spid="42" grpId="0"/>
      <p:bldP spid="43" grpId="0" animBg="1"/>
      <p:bldP spid="45" grpId="0" animBg="1"/>
      <p:bldP spid="47" grpId="0" animBg="1"/>
      <p:bldP spid="49" grpId="0" animBg="1"/>
      <p:bldP spid="51" grpId="0" animBg="1"/>
      <p:bldP spid="56" grpId="0"/>
      <p:bldP spid="57" grpId="0"/>
      <p:bldP spid="58" grpId="0"/>
      <p:bldP spid="59" grpId="0"/>
      <p:bldP spid="61" grpId="0"/>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211" grpId="0"/>
      <p:bldP spid="212" grpId="0"/>
      <p:bldP spid="240" grpId="0"/>
      <p:bldP spid="241" grpId="0"/>
      <p:bldP spid="102" grpId="0"/>
      <p:bldP spid="103" grpId="0"/>
      <p:bldP spid="104" grpId="0"/>
      <p:bldP spid="105" grpId="0"/>
      <p:bldP spid="106" grpId="0"/>
      <p:bldP spid="107" grpId="0"/>
      <p:bldP spid="108" grpId="0"/>
      <p:bldP spid="10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title"/>
          </p:nvPr>
        </p:nvSpPr>
        <p:spPr>
          <a:xfrm>
            <a:off x="152400" y="-152400"/>
            <a:ext cx="8229600" cy="1143000"/>
          </a:xfrm>
        </p:spPr>
        <p:txBody>
          <a:bodyPr/>
          <a:lstStyle/>
          <a:p>
            <a:pPr eaLnBrk="1" hangingPunct="1"/>
            <a:r>
              <a:rPr lang="en-US" altLang="en-US" sz="3200" dirty="0" smtClean="0"/>
              <a:t>Many applications of DSSM </a:t>
            </a:r>
            <a:r>
              <a:rPr lang="en-US" altLang="en-US" sz="2400" dirty="0" smtClean="0"/>
              <a:t>(many low-hanging fruits)</a:t>
            </a:r>
            <a:r>
              <a:rPr lang="en-US" altLang="en-US" sz="3200" dirty="0" smtClean="0"/>
              <a:t>:</a:t>
            </a:r>
            <a:br>
              <a:rPr lang="en-US" altLang="en-US" sz="3200" dirty="0" smtClean="0"/>
            </a:br>
            <a:r>
              <a:rPr lang="en-US" altLang="en-US" sz="2400" dirty="0" smtClean="0"/>
              <a:t>Learning semantic similarity between </a:t>
            </a:r>
            <a:r>
              <a:rPr lang="en-US" altLang="en-US" sz="2400" i="1" dirty="0" smtClean="0"/>
              <a:t>X</a:t>
            </a:r>
            <a:r>
              <a:rPr lang="en-US" altLang="en-US" sz="2400" dirty="0" smtClean="0"/>
              <a:t> and </a:t>
            </a:r>
            <a:r>
              <a:rPr lang="en-US" altLang="en-US" sz="2400" i="1" dirty="0" smtClean="0"/>
              <a:t>Y</a:t>
            </a:r>
            <a:endParaRPr lang="en-US" altLang="en-US" sz="3200" i="1" dirty="0" smtClean="0"/>
          </a:p>
        </p:txBody>
      </p:sp>
      <p:sp>
        <p:nvSpPr>
          <p:cNvPr id="21401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defRPr>
            </a:lvl9pPr>
          </a:lstStyle>
          <a:p>
            <a:pPr defTabSz="911225" fontAlgn="base">
              <a:spcBef>
                <a:spcPct val="0"/>
              </a:spcBef>
              <a:spcAft>
                <a:spcPct val="0"/>
              </a:spcAft>
            </a:pPr>
            <a:fld id="{9E757AF9-EA91-4CFB-A47C-5DDD91FDC9A2}" type="slidenum">
              <a:rPr lang="en-US" altLang="en-US" smtClean="0">
                <a:solidFill>
                  <a:srgbClr val="898989"/>
                </a:solidFill>
              </a:rPr>
              <a:pPr defTabSz="911225" fontAlgn="base">
                <a:spcBef>
                  <a:spcPct val="0"/>
                </a:spcBef>
                <a:spcAft>
                  <a:spcPct val="0"/>
                </a:spcAft>
              </a:pPr>
              <a:t>32</a:t>
            </a:fld>
            <a:endParaRPr lang="en-US" altLang="en-US" smtClean="0">
              <a:solidFill>
                <a:srgbClr val="898989"/>
              </a:solidFill>
            </a:endParaRPr>
          </a:p>
        </p:txBody>
      </p:sp>
      <p:graphicFrame>
        <p:nvGraphicFramePr>
          <p:cNvPr id="7" name="Content Placeholder 3"/>
          <p:cNvGraphicFramePr>
            <a:graphicFrameLocks/>
          </p:cNvGraphicFramePr>
          <p:nvPr>
            <p:extLst>
              <p:ext uri="{D42A27DB-BD31-4B8C-83A1-F6EECF244321}">
                <p14:modId xmlns:p14="http://schemas.microsoft.com/office/powerpoint/2010/main" val="4181690031"/>
              </p:ext>
            </p:extLst>
          </p:nvPr>
        </p:nvGraphicFramePr>
        <p:xfrm>
          <a:off x="152400" y="863146"/>
          <a:ext cx="9236075" cy="6139383"/>
        </p:xfrm>
        <a:graphic>
          <a:graphicData uri="http://schemas.openxmlformats.org/drawingml/2006/table">
            <a:tbl>
              <a:tblPr firstRow="1" bandRow="1">
                <a:tableStyleId>{5C22544A-7EE6-4342-B048-85BDC9FD1C3A}</a:tableStyleId>
              </a:tblPr>
              <a:tblGrid>
                <a:gridCol w="2895600"/>
                <a:gridCol w="2987445"/>
                <a:gridCol w="3353030"/>
              </a:tblGrid>
              <a:tr h="304800">
                <a:tc>
                  <a:txBody>
                    <a:bodyPr/>
                    <a:lstStyle/>
                    <a:p>
                      <a:r>
                        <a:rPr lang="en-US" sz="1400" dirty="0" smtClean="0"/>
                        <a:t>Tasks</a:t>
                      </a:r>
                      <a:endParaRPr lang="en-US" sz="1400" dirty="0"/>
                    </a:p>
                  </a:txBody>
                  <a:tcPr marL="109736" marR="109736" marT="48770" marB="48770"/>
                </a:tc>
                <a:tc>
                  <a:txBody>
                    <a:bodyPr/>
                    <a:lstStyle/>
                    <a:p>
                      <a:pPr algn="l"/>
                      <a:r>
                        <a:rPr lang="en-US" sz="1400" i="1" dirty="0" smtClean="0"/>
                        <a:t>Source X</a:t>
                      </a:r>
                      <a:endParaRPr lang="en-US" sz="1400" i="1" dirty="0"/>
                    </a:p>
                  </a:txBody>
                  <a:tcPr marL="109736" marR="109736" marT="48770" marB="48770"/>
                </a:tc>
                <a:tc>
                  <a:txBody>
                    <a:bodyPr/>
                    <a:lstStyle/>
                    <a:p>
                      <a:pPr algn="l"/>
                      <a:r>
                        <a:rPr lang="en-US" sz="1400" i="1" dirty="0" smtClean="0"/>
                        <a:t>Target Y</a:t>
                      </a:r>
                      <a:endParaRPr lang="en-US" sz="1400" i="1" dirty="0"/>
                    </a:p>
                  </a:txBody>
                  <a:tcPr marL="109736" marR="109736" marT="48770" marB="48770"/>
                </a:tc>
              </a:tr>
              <a:tr h="290219">
                <a:tc>
                  <a:txBody>
                    <a:bodyPr/>
                    <a:lstStyle/>
                    <a:p>
                      <a:r>
                        <a:rPr lang="en-US" sz="1100" b="1" dirty="0" smtClean="0"/>
                        <a:t>Word</a:t>
                      </a:r>
                      <a:r>
                        <a:rPr lang="en-US" sz="1100" b="1" baseline="0" dirty="0" smtClean="0"/>
                        <a:t> s</a:t>
                      </a:r>
                      <a:r>
                        <a:rPr lang="en-US" sz="1100" b="1" dirty="0" smtClean="0"/>
                        <a:t>emantic</a:t>
                      </a:r>
                      <a:r>
                        <a:rPr lang="en-US" sz="1100" b="1" baseline="0" dirty="0" smtClean="0"/>
                        <a:t> embedding</a:t>
                      </a:r>
                      <a:endParaRPr lang="en-US" sz="1100" b="1" dirty="0"/>
                    </a:p>
                  </a:txBody>
                  <a:tcPr marL="109736" marR="109736" marT="48770" marB="48770"/>
                </a:tc>
                <a:tc>
                  <a:txBody>
                    <a:bodyPr/>
                    <a:lstStyle/>
                    <a:p>
                      <a:r>
                        <a:rPr lang="en-US" sz="1100" b="1" i="1" dirty="0" smtClean="0"/>
                        <a:t>context</a:t>
                      </a:r>
                      <a:endParaRPr lang="en-US" sz="1100" b="1" i="1" dirty="0"/>
                    </a:p>
                  </a:txBody>
                  <a:tcPr marL="109736" marR="109736" marT="48770" marB="48770"/>
                </a:tc>
                <a:tc>
                  <a:txBody>
                    <a:bodyPr/>
                    <a:lstStyle/>
                    <a:p>
                      <a:r>
                        <a:rPr lang="en-US" sz="1100" b="1" i="1" dirty="0" smtClean="0"/>
                        <a:t>word</a:t>
                      </a:r>
                      <a:endParaRPr lang="en-US" sz="1100" b="1" i="1" dirty="0"/>
                    </a:p>
                  </a:txBody>
                  <a:tcPr marL="109736" marR="109736" marT="48770" marB="48770"/>
                </a:tc>
              </a:tr>
              <a:tr h="197791">
                <a:tc>
                  <a:txBody>
                    <a:bodyPr/>
                    <a:lstStyle/>
                    <a:p>
                      <a:r>
                        <a:rPr lang="en-US" sz="1100" b="1" dirty="0" smtClean="0"/>
                        <a:t>Web search</a:t>
                      </a:r>
                      <a:endParaRPr lang="en-US" sz="1100" b="1" dirty="0"/>
                    </a:p>
                  </a:txBody>
                  <a:tcPr marL="109736" marR="109736" marT="48770" marB="48770"/>
                </a:tc>
                <a:tc>
                  <a:txBody>
                    <a:bodyPr/>
                    <a:lstStyle/>
                    <a:p>
                      <a:r>
                        <a:rPr lang="en-US" sz="1100" b="1" i="1" dirty="0" smtClean="0"/>
                        <a:t>search query</a:t>
                      </a:r>
                      <a:endParaRPr lang="en-US" sz="1100" b="1" i="1" dirty="0"/>
                    </a:p>
                  </a:txBody>
                  <a:tcPr marL="109736" marR="109736" marT="48770" marB="48770"/>
                </a:tc>
                <a:tc>
                  <a:txBody>
                    <a:bodyPr/>
                    <a:lstStyle/>
                    <a:p>
                      <a:r>
                        <a:rPr lang="en-US" sz="1100" b="1" i="1" dirty="0" smtClean="0"/>
                        <a:t>web documents</a:t>
                      </a:r>
                      <a:endParaRPr lang="en-US" sz="1100" b="1" i="1" dirty="0"/>
                    </a:p>
                  </a:txBody>
                  <a:tcPr marL="109736" marR="109736" marT="48770" marB="48770"/>
                </a:tc>
              </a:tr>
              <a:tr h="197791">
                <a:tc>
                  <a:txBody>
                    <a:bodyPr/>
                    <a:lstStyle/>
                    <a:p>
                      <a:r>
                        <a:rPr lang="en-US" sz="1100" b="1" dirty="0" smtClean="0"/>
                        <a:t>Query intent</a:t>
                      </a:r>
                      <a:r>
                        <a:rPr lang="en-US" sz="1100" b="1" baseline="0" dirty="0" smtClean="0"/>
                        <a:t> detection</a:t>
                      </a:r>
                      <a:endParaRPr lang="en-US" sz="1100" b="1" dirty="0"/>
                    </a:p>
                  </a:txBody>
                  <a:tcPr marL="109736" marR="109736" marT="48770" marB="48770"/>
                </a:tc>
                <a:tc>
                  <a:txBody>
                    <a:bodyPr/>
                    <a:lstStyle/>
                    <a:p>
                      <a:r>
                        <a:rPr lang="en-US" sz="1100" b="1" i="1" dirty="0" smtClean="0"/>
                        <a:t>Search query</a:t>
                      </a:r>
                      <a:endParaRPr lang="en-US" sz="1100" b="1" i="1" dirty="0"/>
                    </a:p>
                  </a:txBody>
                  <a:tcPr marL="109736" marR="109736" marT="48770" marB="48770"/>
                </a:tc>
                <a:tc>
                  <a:txBody>
                    <a:bodyPr/>
                    <a:lstStyle/>
                    <a:p>
                      <a:r>
                        <a:rPr lang="en-US" sz="1100" b="1" i="1" dirty="0" smtClean="0"/>
                        <a:t>Use intent</a:t>
                      </a:r>
                      <a:endParaRPr lang="en-US" sz="1100" b="1" i="1" dirty="0"/>
                    </a:p>
                  </a:txBody>
                  <a:tcPr marL="109736" marR="109736" marT="48770" marB="48770"/>
                </a:tc>
              </a:tr>
              <a:tr h="278678">
                <a:tc>
                  <a:txBody>
                    <a:bodyPr/>
                    <a:lstStyle/>
                    <a:p>
                      <a:r>
                        <a:rPr lang="en-US" sz="1100" b="1" dirty="0" smtClean="0"/>
                        <a:t>Question</a:t>
                      </a:r>
                      <a:r>
                        <a:rPr lang="en-US" sz="1100" b="1" baseline="0" dirty="0" smtClean="0"/>
                        <a:t> answering</a:t>
                      </a:r>
                      <a:endParaRPr lang="en-US" sz="1100" b="1" dirty="0"/>
                    </a:p>
                  </a:txBody>
                  <a:tcPr marL="109736" marR="109736" marT="48770" marB="48770"/>
                </a:tc>
                <a:tc>
                  <a:txBody>
                    <a:bodyPr/>
                    <a:lstStyle/>
                    <a:p>
                      <a:r>
                        <a:rPr lang="en-US" sz="1100" b="1" i="1" dirty="0" smtClean="0"/>
                        <a:t>pattern / mention </a:t>
                      </a:r>
                      <a:r>
                        <a:rPr lang="en-US" sz="1100" b="1" i="0" dirty="0" smtClean="0"/>
                        <a:t>(in NL)</a:t>
                      </a:r>
                      <a:endParaRPr lang="en-US" sz="1100" b="1" i="0" dirty="0"/>
                    </a:p>
                  </a:txBody>
                  <a:tcPr marL="109736" marR="109736" marT="48770" marB="48770"/>
                </a:tc>
                <a:tc>
                  <a:txBody>
                    <a:bodyPr/>
                    <a:lstStyle/>
                    <a:p>
                      <a:r>
                        <a:rPr lang="en-US" sz="1100" b="1" i="1" dirty="0" smtClean="0"/>
                        <a:t>relation / entity </a:t>
                      </a:r>
                      <a:r>
                        <a:rPr lang="en-US" sz="1100" b="1" i="0" dirty="0" smtClean="0"/>
                        <a:t>(in KB)</a:t>
                      </a:r>
                      <a:endParaRPr lang="en-US" sz="1100" b="1" i="0" dirty="0"/>
                    </a:p>
                  </a:txBody>
                  <a:tcPr marL="109736" marR="109736" marT="48770" marB="48770"/>
                </a:tc>
              </a:tr>
              <a:tr h="0">
                <a:tc>
                  <a:txBody>
                    <a:bodyPr/>
                    <a:lstStyle/>
                    <a:p>
                      <a:r>
                        <a:rPr lang="en-US" sz="1100" b="1" dirty="0" smtClean="0"/>
                        <a:t>Machine translation</a:t>
                      </a:r>
                      <a:endParaRPr lang="en-US" sz="1100" b="1" dirty="0"/>
                    </a:p>
                  </a:txBody>
                  <a:tcPr marL="109736" marR="109736" marT="48770" marB="48770"/>
                </a:tc>
                <a:tc>
                  <a:txBody>
                    <a:bodyPr/>
                    <a:lstStyle/>
                    <a:p>
                      <a:r>
                        <a:rPr lang="en-US" sz="1100" b="1" i="1" dirty="0" smtClean="0"/>
                        <a:t>sentence in language</a:t>
                      </a:r>
                      <a:r>
                        <a:rPr lang="en-US" sz="1100" b="1" i="1" baseline="0" dirty="0" smtClean="0"/>
                        <a:t> a</a:t>
                      </a:r>
                      <a:endParaRPr lang="en-US" sz="1100" b="1" i="1" dirty="0"/>
                    </a:p>
                  </a:txBody>
                  <a:tcPr marL="109736" marR="109736" marT="48770" marB="48770"/>
                </a:tc>
                <a:tc>
                  <a:txBody>
                    <a:bodyPr/>
                    <a:lstStyle/>
                    <a:p>
                      <a:r>
                        <a:rPr lang="en-US" sz="1100" b="1" i="1" dirty="0" smtClean="0"/>
                        <a:t>translated</a:t>
                      </a:r>
                      <a:r>
                        <a:rPr lang="en-US" sz="1100" b="1" i="1" baseline="0" dirty="0" smtClean="0"/>
                        <a:t> sentences</a:t>
                      </a:r>
                      <a:r>
                        <a:rPr lang="en-US" sz="1100" b="1" i="1" dirty="0" smtClean="0"/>
                        <a:t> in language</a:t>
                      </a:r>
                      <a:r>
                        <a:rPr lang="en-US" sz="1100" b="1" i="1" baseline="0" dirty="0" smtClean="0"/>
                        <a:t> b</a:t>
                      </a:r>
                      <a:r>
                        <a:rPr lang="en-US" sz="1100" b="1" i="1" dirty="0" smtClean="0"/>
                        <a:t> </a:t>
                      </a:r>
                      <a:endParaRPr lang="en-US" sz="1100" b="1" i="1" dirty="0"/>
                    </a:p>
                  </a:txBody>
                  <a:tcPr marL="109736" marR="109736" marT="48770" marB="48770"/>
                </a:tc>
              </a:tr>
              <a:tr h="256035">
                <a:tc>
                  <a:txBody>
                    <a:bodyPr/>
                    <a:lstStyle/>
                    <a:p>
                      <a:r>
                        <a:rPr lang="en-US" sz="1100" b="1" dirty="0" smtClean="0"/>
                        <a:t>Query auto-suggestion</a:t>
                      </a:r>
                      <a:endParaRPr lang="en-US" sz="1100" b="1" dirty="0"/>
                    </a:p>
                  </a:txBody>
                  <a:tcPr marL="109736" marR="109736" marT="48770" marB="48770"/>
                </a:tc>
                <a:tc>
                  <a:txBody>
                    <a:bodyPr/>
                    <a:lstStyle/>
                    <a:p>
                      <a:r>
                        <a:rPr lang="en-US" sz="1100" b="1" i="1" dirty="0" smtClean="0"/>
                        <a:t>Search query</a:t>
                      </a:r>
                      <a:endParaRPr lang="en-US" sz="1100" b="1" i="1" dirty="0"/>
                    </a:p>
                  </a:txBody>
                  <a:tcPr marL="109736" marR="109736" marT="48770" marB="48770"/>
                </a:tc>
                <a:tc>
                  <a:txBody>
                    <a:bodyPr/>
                    <a:lstStyle/>
                    <a:p>
                      <a:r>
                        <a:rPr lang="en-US" sz="1100" b="1" i="1" dirty="0" smtClean="0"/>
                        <a:t>Suggested query</a:t>
                      </a:r>
                      <a:endParaRPr lang="en-US" sz="1100" b="1" i="1" dirty="0"/>
                    </a:p>
                  </a:txBody>
                  <a:tcPr marL="109736" marR="109736" marT="48770" marB="48770"/>
                </a:tc>
              </a:tr>
              <a:tr h="170690">
                <a:tc>
                  <a:txBody>
                    <a:bodyPr/>
                    <a:lstStyle/>
                    <a:p>
                      <a:r>
                        <a:rPr lang="en-US" sz="1100" b="1" dirty="0" smtClean="0"/>
                        <a:t>Query</a:t>
                      </a:r>
                      <a:r>
                        <a:rPr lang="en-US" sz="1100" b="1" baseline="0" dirty="0" smtClean="0"/>
                        <a:t> auto-completion</a:t>
                      </a:r>
                      <a:endParaRPr lang="en-US" sz="1100" b="1" dirty="0"/>
                    </a:p>
                  </a:txBody>
                  <a:tcPr marL="109736" marR="109736" marT="48770" marB="48770"/>
                </a:tc>
                <a:tc>
                  <a:txBody>
                    <a:bodyPr/>
                    <a:lstStyle/>
                    <a:p>
                      <a:r>
                        <a:rPr lang="en-US" sz="1100" b="1" i="1" dirty="0" smtClean="0"/>
                        <a:t>Partial search query</a:t>
                      </a:r>
                      <a:endParaRPr lang="en-US" sz="1100" b="1" i="1" dirty="0"/>
                    </a:p>
                  </a:txBody>
                  <a:tcPr marL="109736" marR="109736" marT="48770" marB="48770"/>
                </a:tc>
                <a:tc>
                  <a:txBody>
                    <a:bodyPr/>
                    <a:lstStyle/>
                    <a:p>
                      <a:r>
                        <a:rPr lang="en-US" sz="1100" b="1" i="1" dirty="0" smtClean="0"/>
                        <a:t>Completed query</a:t>
                      </a:r>
                      <a:endParaRPr lang="en-US" sz="1100" b="1" i="1" dirty="0"/>
                    </a:p>
                  </a:txBody>
                  <a:tcPr marL="109736" marR="109736" marT="48770" marB="48770"/>
                </a:tc>
              </a:tr>
              <a:tr h="0">
                <a:tc>
                  <a:txBody>
                    <a:bodyPr/>
                    <a:lstStyle/>
                    <a:p>
                      <a:r>
                        <a:rPr lang="en-US" sz="1100" b="1" dirty="0" smtClean="0"/>
                        <a:t>Apps recommendation</a:t>
                      </a:r>
                      <a:endParaRPr lang="en-US" sz="1100" b="1" dirty="0"/>
                    </a:p>
                  </a:txBody>
                  <a:tcPr marL="109736" marR="109736" marT="48770" marB="48770"/>
                </a:tc>
                <a:tc>
                  <a:txBody>
                    <a:bodyPr/>
                    <a:lstStyle/>
                    <a:p>
                      <a:r>
                        <a:rPr lang="en-US" sz="1100" b="1" i="1" dirty="0" smtClean="0"/>
                        <a:t>User profile</a:t>
                      </a:r>
                      <a:endParaRPr lang="en-US" sz="1100" b="1" i="1" dirty="0"/>
                    </a:p>
                  </a:txBody>
                  <a:tcPr marL="109736" marR="109736" marT="48770" marB="48770"/>
                </a:tc>
                <a:tc>
                  <a:txBody>
                    <a:bodyPr/>
                    <a:lstStyle/>
                    <a:p>
                      <a:r>
                        <a:rPr lang="en-US" sz="1100" b="1" i="1" baseline="0" dirty="0" smtClean="0"/>
                        <a:t>recommended Apps</a:t>
                      </a:r>
                      <a:endParaRPr lang="en-US" sz="1100" b="1" i="1" dirty="0"/>
                    </a:p>
                  </a:txBody>
                  <a:tcPr marL="109736" marR="109736" marT="48770" marB="48770"/>
                </a:tc>
              </a:tr>
              <a:tr h="197791">
                <a:tc>
                  <a:txBody>
                    <a:bodyPr/>
                    <a:lstStyle/>
                    <a:p>
                      <a:r>
                        <a:rPr lang="en-US" sz="1100" b="1" dirty="0" smtClean="0"/>
                        <a:t>Distillation of survey</a:t>
                      </a:r>
                      <a:r>
                        <a:rPr lang="en-US" sz="1100" b="1" baseline="0" dirty="0" smtClean="0"/>
                        <a:t> feedbacks</a:t>
                      </a:r>
                      <a:endParaRPr lang="en-US" sz="1100" b="1" dirty="0"/>
                    </a:p>
                  </a:txBody>
                  <a:tcPr marL="109736" marR="109736" marT="48770" marB="48770"/>
                </a:tc>
                <a:tc>
                  <a:txBody>
                    <a:bodyPr/>
                    <a:lstStyle/>
                    <a:p>
                      <a:r>
                        <a:rPr lang="en-US" sz="1100" b="1" i="1" dirty="0" smtClean="0"/>
                        <a:t>Feedbacks</a:t>
                      </a:r>
                      <a:r>
                        <a:rPr lang="en-US" sz="1100" b="1" i="1" baseline="0" dirty="0" smtClean="0"/>
                        <a:t> in text</a:t>
                      </a:r>
                      <a:endParaRPr lang="en-US" sz="1100" b="1" i="1" dirty="0"/>
                    </a:p>
                  </a:txBody>
                  <a:tcPr marL="109736" marR="109736" marT="48770" marB="48770"/>
                </a:tc>
                <a:tc>
                  <a:txBody>
                    <a:bodyPr/>
                    <a:lstStyle/>
                    <a:p>
                      <a:r>
                        <a:rPr lang="en-US" sz="1100" b="1" i="1" dirty="0" smtClean="0"/>
                        <a:t>Relevant</a:t>
                      </a:r>
                      <a:r>
                        <a:rPr lang="en-US" sz="1100" b="1" i="1" baseline="0" dirty="0" smtClean="0"/>
                        <a:t> feedbacks</a:t>
                      </a:r>
                      <a:endParaRPr lang="en-US" sz="1100" b="1" i="1" dirty="0"/>
                    </a:p>
                  </a:txBody>
                  <a:tcPr marL="109736" marR="109736" marT="48770" marB="48770"/>
                </a:tc>
              </a:tr>
              <a:tr h="0">
                <a:tc>
                  <a:txBody>
                    <a:bodyPr/>
                    <a:lstStyle/>
                    <a:p>
                      <a:r>
                        <a:rPr lang="en-US" sz="1400" b="1" baseline="0" dirty="0" smtClean="0">
                          <a:solidFill>
                            <a:srgbClr val="FF0000"/>
                          </a:solidFill>
                        </a:rPr>
                        <a:t>Automatic image captioning</a:t>
                      </a:r>
                      <a:endParaRPr lang="en-US" sz="1400" b="1" dirty="0">
                        <a:solidFill>
                          <a:srgbClr val="FF0000"/>
                        </a:solidFill>
                      </a:endParaRPr>
                    </a:p>
                  </a:txBody>
                  <a:tcPr marL="109736" marR="109736" marT="48770" marB="48770"/>
                </a:tc>
                <a:tc>
                  <a:txBody>
                    <a:bodyPr/>
                    <a:lstStyle/>
                    <a:p>
                      <a:r>
                        <a:rPr lang="en-US" sz="1400" b="1" i="1" baseline="0" dirty="0" smtClean="0">
                          <a:solidFill>
                            <a:srgbClr val="FF0000"/>
                          </a:solidFill>
                        </a:rPr>
                        <a:t>image</a:t>
                      </a:r>
                      <a:endParaRPr lang="en-US" sz="1400" b="1" i="1" dirty="0">
                        <a:solidFill>
                          <a:srgbClr val="FF0000"/>
                        </a:solidFill>
                      </a:endParaRPr>
                    </a:p>
                  </a:txBody>
                  <a:tcPr marL="109736" marR="109736" marT="48770" marB="48770"/>
                </a:tc>
                <a:tc>
                  <a:txBody>
                    <a:bodyPr/>
                    <a:lstStyle/>
                    <a:p>
                      <a:r>
                        <a:rPr lang="en-US" sz="1400" b="1" i="1" dirty="0" smtClean="0">
                          <a:solidFill>
                            <a:srgbClr val="FF0000"/>
                          </a:solidFill>
                        </a:rPr>
                        <a:t>text</a:t>
                      </a:r>
                      <a:r>
                        <a:rPr lang="en-US" sz="1400" b="1" i="1" baseline="0" dirty="0" smtClean="0">
                          <a:solidFill>
                            <a:srgbClr val="FF0000"/>
                          </a:solidFill>
                        </a:rPr>
                        <a:t> caption</a:t>
                      </a:r>
                      <a:r>
                        <a:rPr lang="en-US" sz="1400" b="1" i="1" dirty="0" smtClean="0">
                          <a:solidFill>
                            <a:srgbClr val="FF0000"/>
                          </a:solidFill>
                        </a:rPr>
                        <a:t> </a:t>
                      </a:r>
                      <a:endParaRPr lang="en-US" sz="1400" b="1" i="1" dirty="0">
                        <a:solidFill>
                          <a:srgbClr val="FF0000"/>
                        </a:solidFill>
                      </a:endParaRPr>
                    </a:p>
                  </a:txBody>
                  <a:tcPr marL="109736" marR="109736" marT="48770" marB="48770"/>
                </a:tc>
              </a:tr>
              <a:tr h="176787">
                <a:tc>
                  <a:txBody>
                    <a:bodyPr/>
                    <a:lstStyle/>
                    <a:p>
                      <a:r>
                        <a:rPr lang="en-US" sz="1100" b="1" dirty="0" smtClean="0"/>
                        <a:t>Image</a:t>
                      </a:r>
                      <a:r>
                        <a:rPr lang="en-US" sz="1100" b="1" baseline="0" dirty="0" smtClean="0"/>
                        <a:t> retrieval</a:t>
                      </a:r>
                      <a:endParaRPr lang="en-US" sz="1100" b="1" dirty="0"/>
                    </a:p>
                  </a:txBody>
                  <a:tcPr marL="109736" marR="109736" marT="48770" marB="48770"/>
                </a:tc>
                <a:tc>
                  <a:txBody>
                    <a:bodyPr/>
                    <a:lstStyle/>
                    <a:p>
                      <a:r>
                        <a:rPr lang="en-US" sz="1100" b="1" i="1" dirty="0" smtClean="0"/>
                        <a:t>text</a:t>
                      </a:r>
                      <a:r>
                        <a:rPr lang="en-US" sz="1100" b="1" i="1" baseline="0" dirty="0" smtClean="0"/>
                        <a:t> query</a:t>
                      </a:r>
                      <a:endParaRPr lang="en-US" sz="1100" b="1" i="1" dirty="0"/>
                    </a:p>
                  </a:txBody>
                  <a:tcPr marL="109736" marR="109736" marT="48770" marB="48770"/>
                </a:tc>
                <a:tc>
                  <a:txBody>
                    <a:bodyPr/>
                    <a:lstStyle/>
                    <a:p>
                      <a:r>
                        <a:rPr lang="en-US" sz="1100" b="1" i="1" dirty="0" smtClean="0"/>
                        <a:t>images</a:t>
                      </a:r>
                      <a:endParaRPr lang="en-US" sz="1100" b="1" i="1" dirty="0"/>
                    </a:p>
                  </a:txBody>
                  <a:tcPr marL="109736" marR="109736" marT="48770" marB="48770"/>
                </a:tc>
              </a:tr>
              <a:tr h="0">
                <a:tc>
                  <a:txBody>
                    <a:bodyPr/>
                    <a:lstStyle/>
                    <a:p>
                      <a:r>
                        <a:rPr lang="en-US" sz="1100" b="1" dirty="0" smtClean="0"/>
                        <a:t>Natural user interface</a:t>
                      </a:r>
                      <a:endParaRPr lang="en-US" sz="1100" b="1" dirty="0"/>
                    </a:p>
                  </a:txBody>
                  <a:tcPr marL="109736" marR="109736" marT="48770" marB="48770"/>
                </a:tc>
                <a:tc>
                  <a:txBody>
                    <a:bodyPr/>
                    <a:lstStyle/>
                    <a:p>
                      <a:r>
                        <a:rPr lang="en-US" sz="1100" b="1" i="1" dirty="0" smtClean="0"/>
                        <a:t>command</a:t>
                      </a:r>
                      <a:r>
                        <a:rPr lang="en-US" sz="1100" b="1" i="1" baseline="0" dirty="0" smtClean="0"/>
                        <a:t> (text / speech / gesture)</a:t>
                      </a:r>
                      <a:endParaRPr lang="en-US" sz="1100" b="1" i="1" dirty="0"/>
                    </a:p>
                  </a:txBody>
                  <a:tcPr marL="109736" marR="109736" marT="48770" marB="48770"/>
                </a:tc>
                <a:tc>
                  <a:txBody>
                    <a:bodyPr/>
                    <a:lstStyle/>
                    <a:p>
                      <a:r>
                        <a:rPr lang="en-US" sz="1100" b="1" i="1" dirty="0" smtClean="0"/>
                        <a:t>actions</a:t>
                      </a:r>
                      <a:endParaRPr lang="en-US" sz="1100" b="1" i="1" dirty="0"/>
                    </a:p>
                  </a:txBody>
                  <a:tcPr marL="109736" marR="109736" marT="48770" marB="48770"/>
                </a:tc>
              </a:tr>
              <a:tr h="0">
                <a:tc>
                  <a:txBody>
                    <a:bodyPr/>
                    <a:lstStyle/>
                    <a:p>
                      <a:r>
                        <a:rPr lang="en-US" sz="1100" b="1" dirty="0" smtClean="0"/>
                        <a:t>Ads selection</a:t>
                      </a:r>
                      <a:endParaRPr lang="en-US" sz="1100" b="1" dirty="0"/>
                    </a:p>
                  </a:txBody>
                  <a:tcPr marL="109736" marR="109736" marT="48770" marB="48770"/>
                </a:tc>
                <a:tc>
                  <a:txBody>
                    <a:bodyPr/>
                    <a:lstStyle/>
                    <a:p>
                      <a:r>
                        <a:rPr lang="en-US" sz="1100" b="1" i="1" dirty="0" smtClean="0"/>
                        <a:t>search query</a:t>
                      </a:r>
                      <a:endParaRPr lang="en-US" sz="1100" b="1" i="1" dirty="0"/>
                    </a:p>
                  </a:txBody>
                  <a:tcPr marL="109736" marR="109736" marT="48770" marB="48770"/>
                </a:tc>
                <a:tc>
                  <a:txBody>
                    <a:bodyPr/>
                    <a:lstStyle/>
                    <a:p>
                      <a:r>
                        <a:rPr lang="en-US" sz="1100" b="1" i="1" dirty="0" smtClean="0"/>
                        <a:t>ad</a:t>
                      </a:r>
                      <a:r>
                        <a:rPr lang="en-US" sz="1100" b="1" i="1" baseline="0" dirty="0" smtClean="0"/>
                        <a:t> keywords</a:t>
                      </a:r>
                      <a:endParaRPr lang="en-US" sz="1100" b="1" i="1" dirty="0"/>
                    </a:p>
                  </a:txBody>
                  <a:tcPr marL="109736" marR="109736" marT="48770" marB="48770"/>
                </a:tc>
              </a:tr>
              <a:tr h="242485">
                <a:tc>
                  <a:txBody>
                    <a:bodyPr/>
                    <a:lstStyle/>
                    <a:p>
                      <a:r>
                        <a:rPr lang="en-US" sz="1100" b="1" dirty="0" smtClean="0"/>
                        <a:t>Ads click prediction</a:t>
                      </a:r>
                      <a:endParaRPr lang="en-US" sz="1100" b="1" dirty="0"/>
                    </a:p>
                  </a:txBody>
                  <a:tcPr marL="109736" marR="109736" marT="48770" marB="48770"/>
                </a:tc>
                <a:tc>
                  <a:txBody>
                    <a:bodyPr/>
                    <a:lstStyle/>
                    <a:p>
                      <a:r>
                        <a:rPr lang="en-US" sz="1100" b="1" i="1" dirty="0" smtClean="0"/>
                        <a:t>search query</a:t>
                      </a:r>
                      <a:endParaRPr lang="en-US" sz="1100" b="1" i="1" dirty="0"/>
                    </a:p>
                  </a:txBody>
                  <a:tcPr marL="109736" marR="109736" marT="48770" marB="48770"/>
                </a:tc>
                <a:tc>
                  <a:txBody>
                    <a:bodyPr/>
                    <a:lstStyle/>
                    <a:p>
                      <a:r>
                        <a:rPr lang="en-US" sz="1100" b="1" i="1" dirty="0" smtClean="0"/>
                        <a:t>ad</a:t>
                      </a:r>
                      <a:r>
                        <a:rPr lang="en-US" sz="1100" b="1" i="1" baseline="0" dirty="0" smtClean="0"/>
                        <a:t> documents</a:t>
                      </a:r>
                      <a:endParaRPr lang="en-US" sz="1100" b="1" i="1" dirty="0"/>
                    </a:p>
                  </a:txBody>
                  <a:tcPr marL="109736" marR="109736" marT="48770" marB="48770"/>
                </a:tc>
              </a:tr>
              <a:tr h="143590">
                <a:tc>
                  <a:txBody>
                    <a:bodyPr/>
                    <a:lstStyle/>
                    <a:p>
                      <a:r>
                        <a:rPr lang="en-US" sz="1100" b="1" dirty="0" smtClean="0"/>
                        <a:t>Email</a:t>
                      </a:r>
                      <a:r>
                        <a:rPr lang="en-US" sz="1100" b="1" baseline="0" dirty="0" smtClean="0"/>
                        <a:t> analysis: people prediction</a:t>
                      </a:r>
                      <a:endParaRPr lang="en-US" sz="1100" b="1" dirty="0"/>
                    </a:p>
                  </a:txBody>
                  <a:tcPr marT="40640" marB="40640"/>
                </a:tc>
                <a:tc>
                  <a:txBody>
                    <a:bodyPr/>
                    <a:lstStyle/>
                    <a:p>
                      <a:r>
                        <a:rPr lang="en-US" sz="1100" b="1" i="1" dirty="0" smtClean="0"/>
                        <a:t>Email content</a:t>
                      </a:r>
                      <a:endParaRPr lang="en-US" sz="1100" b="1" i="1" dirty="0"/>
                    </a:p>
                  </a:txBody>
                  <a:tcPr marT="40640" marB="40640"/>
                </a:tc>
                <a:tc>
                  <a:txBody>
                    <a:bodyPr/>
                    <a:lstStyle/>
                    <a:p>
                      <a:r>
                        <a:rPr lang="en-US" sz="1100" b="1" i="1" dirty="0" smtClean="0"/>
                        <a:t>Recipients,</a:t>
                      </a:r>
                      <a:r>
                        <a:rPr lang="en-US" sz="1100" b="1" i="1" baseline="0" dirty="0" smtClean="0"/>
                        <a:t> senders</a:t>
                      </a:r>
                      <a:endParaRPr lang="en-US" sz="1100" b="1" i="1" dirty="0"/>
                    </a:p>
                  </a:txBody>
                  <a:tcPr marT="40640" marB="40640"/>
                </a:tc>
              </a:tr>
              <a:tr h="0">
                <a:tc>
                  <a:txBody>
                    <a:bodyPr/>
                    <a:lstStyle/>
                    <a:p>
                      <a:r>
                        <a:rPr lang="en-US" sz="1100" b="1" dirty="0" smtClean="0"/>
                        <a:t>Email search</a:t>
                      </a:r>
                      <a:endParaRPr lang="en-US" sz="1100" b="1" dirty="0"/>
                    </a:p>
                  </a:txBody>
                  <a:tcPr marL="109736" marR="109736" marT="48770" marB="48770"/>
                </a:tc>
                <a:tc>
                  <a:txBody>
                    <a:bodyPr/>
                    <a:lstStyle/>
                    <a:p>
                      <a:r>
                        <a:rPr lang="en-US" sz="1100" b="1" i="1" dirty="0" smtClean="0"/>
                        <a:t>Search query</a:t>
                      </a:r>
                      <a:endParaRPr lang="en-US" sz="1100" b="1" i="1" dirty="0"/>
                    </a:p>
                  </a:txBody>
                  <a:tcPr marL="109736" marR="109736" marT="48770" marB="48770"/>
                </a:tc>
                <a:tc>
                  <a:txBody>
                    <a:bodyPr/>
                    <a:lstStyle/>
                    <a:p>
                      <a:r>
                        <a:rPr lang="en-US" sz="1100" b="1" i="1" dirty="0" smtClean="0"/>
                        <a:t>Email content</a:t>
                      </a:r>
                      <a:endParaRPr lang="en-US" sz="1100" b="1" i="1" dirty="0"/>
                    </a:p>
                  </a:txBody>
                  <a:tcPr marL="109736" marR="109736" marT="48770" marB="48770"/>
                </a:tc>
              </a:tr>
              <a:tr h="289222">
                <a:tc>
                  <a:txBody>
                    <a:bodyPr/>
                    <a:lstStyle/>
                    <a:p>
                      <a:r>
                        <a:rPr lang="en-US" sz="1100" b="1" dirty="0" smtClean="0"/>
                        <a:t>Email </a:t>
                      </a:r>
                      <a:r>
                        <a:rPr lang="en-US" sz="1100" b="1" dirty="0" err="1" smtClean="0"/>
                        <a:t>declutering</a:t>
                      </a:r>
                      <a:endParaRPr lang="en-US" sz="1100" b="1" dirty="0"/>
                    </a:p>
                  </a:txBody>
                  <a:tcPr marL="109736" marR="109736" marT="48770" marB="48770"/>
                </a:tc>
                <a:tc>
                  <a:txBody>
                    <a:bodyPr/>
                    <a:lstStyle/>
                    <a:p>
                      <a:r>
                        <a:rPr lang="en-US" sz="1100" b="1" i="1" dirty="0" smtClean="0"/>
                        <a:t>Email contents</a:t>
                      </a:r>
                      <a:endParaRPr lang="en-US" sz="1100" b="1" i="1" dirty="0"/>
                    </a:p>
                  </a:txBody>
                  <a:tcPr marL="109736" marR="109736" marT="48770" marB="48770"/>
                </a:tc>
                <a:tc>
                  <a:txBody>
                    <a:bodyPr/>
                    <a:lstStyle/>
                    <a:p>
                      <a:r>
                        <a:rPr lang="en-US" sz="1100" b="1" i="1" dirty="0" smtClean="0"/>
                        <a:t>Email contents in similar threads</a:t>
                      </a:r>
                      <a:endParaRPr lang="en-US" sz="1100" b="1" i="1" dirty="0"/>
                    </a:p>
                  </a:txBody>
                  <a:tcPr marL="109736" marR="109736" marT="48770" marB="48770"/>
                </a:tc>
              </a:tr>
              <a:tr h="341392">
                <a:tc>
                  <a:txBody>
                    <a:bodyPr/>
                    <a:lstStyle/>
                    <a:p>
                      <a:r>
                        <a:rPr lang="en-US" sz="1100" b="1" dirty="0" smtClean="0"/>
                        <a:t>Knowledge-base construction</a:t>
                      </a:r>
                      <a:endParaRPr lang="en-US" sz="1100" b="1" dirty="0"/>
                    </a:p>
                  </a:txBody>
                  <a:tcPr marL="109736" marR="109736" marT="48770" marB="48770"/>
                </a:tc>
                <a:tc>
                  <a:txBody>
                    <a:bodyPr/>
                    <a:lstStyle/>
                    <a:p>
                      <a:r>
                        <a:rPr lang="en-US" sz="1100" b="1" i="1" dirty="0" smtClean="0"/>
                        <a:t>entity from source</a:t>
                      </a:r>
                      <a:endParaRPr lang="en-US" sz="1100" b="1" i="1" dirty="0"/>
                    </a:p>
                  </a:txBody>
                  <a:tcPr marL="109736" marR="109736" marT="48770" marB="48770"/>
                </a:tc>
                <a:tc>
                  <a:txBody>
                    <a:bodyPr/>
                    <a:lstStyle/>
                    <a:p>
                      <a:r>
                        <a:rPr lang="en-US" sz="1100" b="1" i="1" dirty="0" smtClean="0"/>
                        <a:t>entity fitting desired</a:t>
                      </a:r>
                      <a:r>
                        <a:rPr lang="en-US" sz="1100" b="1" i="1" baseline="0" dirty="0" smtClean="0"/>
                        <a:t> relationship</a:t>
                      </a:r>
                      <a:endParaRPr lang="en-US" sz="1100" b="1" i="1" dirty="0"/>
                    </a:p>
                  </a:txBody>
                  <a:tcPr marL="109736" marR="109736" marT="48770" marB="48770"/>
                </a:tc>
              </a:tr>
              <a:tr h="276689">
                <a:tc>
                  <a:txBody>
                    <a:bodyPr/>
                    <a:lstStyle/>
                    <a:p>
                      <a:r>
                        <a:rPr lang="en-US" sz="1200" b="1" dirty="0" smtClean="0">
                          <a:solidFill>
                            <a:schemeClr val="tx1"/>
                          </a:solidFill>
                        </a:rPr>
                        <a:t>Contextual</a:t>
                      </a:r>
                      <a:r>
                        <a:rPr lang="en-US" sz="1200" b="1" baseline="0" dirty="0" smtClean="0">
                          <a:solidFill>
                            <a:schemeClr val="tx1"/>
                          </a:solidFill>
                        </a:rPr>
                        <a:t> e</a:t>
                      </a:r>
                      <a:r>
                        <a:rPr lang="en-US" sz="1200" b="1" dirty="0" smtClean="0">
                          <a:solidFill>
                            <a:schemeClr val="tx1"/>
                          </a:solidFill>
                        </a:rPr>
                        <a:t>ntity search</a:t>
                      </a:r>
                      <a:endParaRPr lang="en-US" sz="1200" b="1" dirty="0">
                        <a:solidFill>
                          <a:schemeClr val="tx1"/>
                        </a:solidFill>
                      </a:endParaRPr>
                    </a:p>
                  </a:txBody>
                  <a:tcPr marL="109736" marR="109736" marT="48770" marB="48770"/>
                </a:tc>
                <a:tc>
                  <a:txBody>
                    <a:bodyPr/>
                    <a:lstStyle/>
                    <a:p>
                      <a:r>
                        <a:rPr lang="en-US" sz="1200" b="1" i="1" dirty="0" smtClean="0">
                          <a:solidFill>
                            <a:schemeClr val="tx1"/>
                          </a:solidFill>
                        </a:rPr>
                        <a:t>key phrase / context</a:t>
                      </a:r>
                      <a:endParaRPr lang="en-US" sz="1200" b="1" i="1" dirty="0">
                        <a:solidFill>
                          <a:schemeClr val="tx1"/>
                        </a:solidFill>
                      </a:endParaRPr>
                    </a:p>
                  </a:txBody>
                  <a:tcPr marL="109736" marR="109736" marT="48770" marB="48770"/>
                </a:tc>
                <a:tc>
                  <a:txBody>
                    <a:bodyPr/>
                    <a:lstStyle/>
                    <a:p>
                      <a:r>
                        <a:rPr lang="en-US" sz="1200" b="1" i="1" dirty="0" smtClean="0">
                          <a:solidFill>
                            <a:schemeClr val="tx1"/>
                          </a:solidFill>
                        </a:rPr>
                        <a:t>entity</a:t>
                      </a:r>
                      <a:r>
                        <a:rPr lang="en-US" sz="1200" b="1" i="1" baseline="0" dirty="0" smtClean="0">
                          <a:solidFill>
                            <a:schemeClr val="tx1"/>
                          </a:solidFill>
                        </a:rPr>
                        <a:t> / its corresponding page</a:t>
                      </a:r>
                      <a:r>
                        <a:rPr lang="en-US" sz="1200" b="1" i="1" dirty="0" smtClean="0">
                          <a:solidFill>
                            <a:schemeClr val="tx1"/>
                          </a:solidFill>
                        </a:rPr>
                        <a:t> </a:t>
                      </a:r>
                      <a:endParaRPr lang="en-US" sz="1200" b="1" i="1" dirty="0">
                        <a:solidFill>
                          <a:schemeClr val="tx1"/>
                        </a:solidFill>
                      </a:endParaRPr>
                    </a:p>
                  </a:txBody>
                  <a:tcPr marL="109736" marR="109736" marT="48770" marB="48770"/>
                </a:tc>
              </a:tr>
              <a:tr h="228600">
                <a:tc>
                  <a:txBody>
                    <a:bodyPr/>
                    <a:lstStyle/>
                    <a:p>
                      <a:r>
                        <a:rPr lang="en-US" sz="1100" b="1" dirty="0" smtClean="0"/>
                        <a:t>Automatic highlighting</a:t>
                      </a:r>
                      <a:endParaRPr lang="en-US" sz="1100" b="1" dirty="0"/>
                    </a:p>
                  </a:txBody>
                  <a:tcPr marL="109736" marR="109736" marT="48770" marB="48770"/>
                </a:tc>
                <a:tc>
                  <a:txBody>
                    <a:bodyPr/>
                    <a:lstStyle/>
                    <a:p>
                      <a:r>
                        <a:rPr lang="en-US" sz="1100" b="1" i="1" dirty="0" smtClean="0"/>
                        <a:t>documents</a:t>
                      </a:r>
                      <a:r>
                        <a:rPr lang="en-US" sz="1100" b="1" i="1" baseline="0" dirty="0" smtClean="0"/>
                        <a:t> in reading</a:t>
                      </a:r>
                      <a:r>
                        <a:rPr lang="en-US" sz="1100" b="1" i="1" dirty="0" smtClean="0"/>
                        <a:t> </a:t>
                      </a:r>
                      <a:endParaRPr lang="en-US" sz="1100" b="1" i="1" dirty="0"/>
                    </a:p>
                  </a:txBody>
                  <a:tcPr marL="109736" marR="109736" marT="48770" marB="48770"/>
                </a:tc>
                <a:tc>
                  <a:txBody>
                    <a:bodyPr/>
                    <a:lstStyle/>
                    <a:p>
                      <a:r>
                        <a:rPr lang="en-US" sz="1100" b="1" i="1" dirty="0" smtClean="0"/>
                        <a:t>key phrases to be highlighted</a:t>
                      </a:r>
                      <a:endParaRPr lang="en-US" sz="1100" b="1" i="1" dirty="0"/>
                    </a:p>
                  </a:txBody>
                  <a:tcPr marL="109736" marR="109736" marT="48770" marB="48770"/>
                </a:tc>
              </a:tr>
              <a:tr h="341392">
                <a:tc>
                  <a:txBody>
                    <a:bodyPr/>
                    <a:lstStyle/>
                    <a:p>
                      <a:r>
                        <a:rPr lang="en-US" sz="1100" b="1" dirty="0" smtClean="0"/>
                        <a:t>Text summarization</a:t>
                      </a:r>
                      <a:endParaRPr lang="en-US" sz="1100" b="1" dirty="0"/>
                    </a:p>
                  </a:txBody>
                  <a:tcPr marT="40640" marB="40640"/>
                </a:tc>
                <a:tc>
                  <a:txBody>
                    <a:bodyPr/>
                    <a:lstStyle/>
                    <a:p>
                      <a:r>
                        <a:rPr lang="en-US" sz="1100" b="1" i="1" dirty="0" smtClean="0"/>
                        <a:t>long text </a:t>
                      </a:r>
                      <a:endParaRPr lang="en-US" sz="1100" b="1" i="1" dirty="0"/>
                    </a:p>
                  </a:txBody>
                  <a:tcPr marT="40640" marB="40640"/>
                </a:tc>
                <a:tc>
                  <a:txBody>
                    <a:bodyPr/>
                    <a:lstStyle/>
                    <a:p>
                      <a:r>
                        <a:rPr lang="en-US" sz="1100" b="1" i="1" dirty="0" smtClean="0"/>
                        <a:t>summarized</a:t>
                      </a:r>
                      <a:r>
                        <a:rPr lang="en-US" sz="1100" b="1" i="1" baseline="0" dirty="0" smtClean="0"/>
                        <a:t> short text</a:t>
                      </a:r>
                      <a:endParaRPr lang="en-US" sz="1100" b="1" i="1" dirty="0"/>
                    </a:p>
                  </a:txBody>
                  <a:tcPr marT="40640" marB="40640"/>
                </a:tc>
              </a:tr>
            </a:tbl>
          </a:graphicData>
        </a:graphic>
      </p:graphicFrame>
    </p:spTree>
    <p:extLst>
      <p:ext uri="{BB962C8B-B14F-4D97-AF65-F5344CB8AC3E}">
        <p14:creationId xmlns:p14="http://schemas.microsoft.com/office/powerpoint/2010/main" val="1460720867"/>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2281238" y="4600575"/>
            <a:ext cx="844550" cy="358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1225" eaLnBrk="0" fontAlgn="base" hangingPunct="0">
              <a:spcBef>
                <a:spcPct val="0"/>
              </a:spcBef>
              <a:spcAft>
                <a:spcPct val="0"/>
              </a:spcAft>
              <a:defRPr/>
            </a:pPr>
            <a:r>
              <a:rPr lang="en-US" sz="985" dirty="0">
                <a:ln w="0"/>
                <a:solidFill>
                  <a:prstClr val="black"/>
                </a:solidFill>
                <a:effectLst>
                  <a:outerShdw blurRad="38100" dist="19050" dir="2700000" algn="tl" rotWithShape="0">
                    <a:prstClr val="black">
                      <a:alpha val="40000"/>
                    </a:prstClr>
                  </a:outerShdw>
                </a:effectLst>
              </a:rPr>
              <a:t>DSSM Model</a:t>
            </a:r>
          </a:p>
        </p:txBody>
      </p:sp>
      <p:sp>
        <p:nvSpPr>
          <p:cNvPr id="28" name="Rectangle 27"/>
          <p:cNvSpPr/>
          <p:nvPr/>
        </p:nvSpPr>
        <p:spPr>
          <a:xfrm>
            <a:off x="6630988" y="3074988"/>
            <a:ext cx="844550" cy="358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1225" eaLnBrk="0" fontAlgn="base" hangingPunct="0">
              <a:spcBef>
                <a:spcPct val="0"/>
              </a:spcBef>
              <a:spcAft>
                <a:spcPct val="0"/>
              </a:spcAft>
              <a:defRPr/>
            </a:pPr>
            <a:r>
              <a:rPr lang="en-US" sz="985" dirty="0">
                <a:solidFill>
                  <a:srgbClr val="7030A0"/>
                </a:solidFill>
              </a:rPr>
              <a:t>Language Model</a:t>
            </a:r>
          </a:p>
        </p:txBody>
      </p:sp>
      <p:sp>
        <p:nvSpPr>
          <p:cNvPr id="27" name="Rectangle 26"/>
          <p:cNvSpPr/>
          <p:nvPr/>
        </p:nvSpPr>
        <p:spPr>
          <a:xfrm>
            <a:off x="2460625" y="1535113"/>
            <a:ext cx="1349375" cy="5000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1225" eaLnBrk="0" fontAlgn="base" hangingPunct="0">
              <a:spcBef>
                <a:spcPct val="0"/>
              </a:spcBef>
              <a:spcAft>
                <a:spcPct val="0"/>
              </a:spcAft>
              <a:defRPr/>
            </a:pPr>
            <a:r>
              <a:rPr lang="en-US" sz="985" dirty="0">
                <a:solidFill>
                  <a:srgbClr val="7030A0"/>
                </a:solidFill>
              </a:rPr>
              <a:t>Detector Models,</a:t>
            </a:r>
          </a:p>
          <a:p>
            <a:pPr algn="ctr" defTabSz="911225" eaLnBrk="0" fontAlgn="base" hangingPunct="0">
              <a:spcBef>
                <a:spcPct val="0"/>
              </a:spcBef>
              <a:spcAft>
                <a:spcPct val="0"/>
              </a:spcAft>
              <a:defRPr/>
            </a:pPr>
            <a:r>
              <a:rPr lang="en-US" sz="985" dirty="0">
                <a:solidFill>
                  <a:srgbClr val="7030A0"/>
                </a:solidFill>
              </a:rPr>
              <a:t> Deep Neural Net Features</a:t>
            </a:r>
            <a:r>
              <a:rPr lang="en-US" sz="985" dirty="0">
                <a:solidFill>
                  <a:prstClr val="white"/>
                </a:solidFill>
              </a:rPr>
              <a:t>, …</a:t>
            </a:r>
          </a:p>
        </p:txBody>
      </p:sp>
      <p:sp>
        <p:nvSpPr>
          <p:cNvPr id="5" name="Rectangle 4"/>
          <p:cNvSpPr/>
          <p:nvPr/>
        </p:nvSpPr>
        <p:spPr>
          <a:xfrm>
            <a:off x="3286125" y="1925638"/>
            <a:ext cx="1006475" cy="860425"/>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defTabSz="911225" eaLnBrk="0" fontAlgn="base" hangingPunct="0">
              <a:spcBef>
                <a:spcPct val="0"/>
              </a:spcBef>
              <a:spcAft>
                <a:spcPct val="0"/>
              </a:spcAft>
              <a:defRPr/>
            </a:pPr>
            <a:r>
              <a:rPr lang="en-US" sz="1266" dirty="0">
                <a:solidFill>
                  <a:prstClr val="white"/>
                </a:solidFill>
              </a:rPr>
              <a:t>Computer Vision </a:t>
            </a:r>
          </a:p>
          <a:p>
            <a:pPr algn="ctr" defTabSz="911225" eaLnBrk="0" fontAlgn="base" hangingPunct="0">
              <a:spcBef>
                <a:spcPct val="0"/>
              </a:spcBef>
              <a:spcAft>
                <a:spcPct val="0"/>
              </a:spcAft>
              <a:defRPr/>
            </a:pPr>
            <a:r>
              <a:rPr lang="en-US" sz="1266" dirty="0">
                <a:solidFill>
                  <a:prstClr val="white"/>
                </a:solidFill>
              </a:rPr>
              <a:t>System</a:t>
            </a:r>
          </a:p>
        </p:txBody>
      </p:sp>
      <p:pic>
        <p:nvPicPr>
          <p:cNvPr id="208902" name="Picture 2" descr="http://msvocds.blob.core.windows.net/images/70602_z.jpg"/>
          <p:cNvPicPr>
            <a:picLocks noChangeAspect="1" noChangeArrowheads="1"/>
          </p:cNvPicPr>
          <p:nvPr/>
        </p:nvPicPr>
        <p:blipFill>
          <a:blip r:embed="rId3">
            <a:extLst>
              <a:ext uri="{28A0092B-C50C-407E-A947-70E740481C1C}">
                <a14:useLocalDpi xmlns:a14="http://schemas.microsoft.com/office/drawing/2010/main" val="0"/>
              </a:ext>
            </a:extLst>
          </a:blip>
          <a:srcRect l="2509" r="2509"/>
          <a:stretch>
            <a:fillRect/>
          </a:stretch>
        </p:blipFill>
        <p:spPr bwMode="auto">
          <a:xfrm>
            <a:off x="863600" y="1616075"/>
            <a:ext cx="150018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8903" name="Group 20"/>
          <p:cNvGrpSpPr>
            <a:grpSpLocks/>
          </p:cNvGrpSpPr>
          <p:nvPr/>
        </p:nvGrpSpPr>
        <p:grpSpPr bwMode="auto">
          <a:xfrm>
            <a:off x="4843463" y="1582738"/>
            <a:ext cx="2184400" cy="1462087"/>
            <a:chOff x="5776966" y="576023"/>
            <a:chExt cx="3880516" cy="2194580"/>
          </a:xfrm>
        </p:grpSpPr>
        <p:sp>
          <p:nvSpPr>
            <p:cNvPr id="9" name="Rounded Rectangle 8"/>
            <p:cNvSpPr/>
            <p:nvPr/>
          </p:nvSpPr>
          <p:spPr>
            <a:xfrm>
              <a:off x="6955786" y="1827005"/>
              <a:ext cx="905265" cy="388401"/>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1225" eaLnBrk="0" fontAlgn="base" hangingPunct="0">
                <a:spcBef>
                  <a:spcPct val="0"/>
                </a:spcBef>
                <a:spcAft>
                  <a:spcPct val="0"/>
                </a:spcAft>
                <a:defRPr/>
              </a:pPr>
              <a:r>
                <a:rPr lang="en-US" sz="1167" dirty="0">
                  <a:solidFill>
                    <a:prstClr val="white"/>
                  </a:solidFill>
                </a:rPr>
                <a:t>sign</a:t>
              </a:r>
              <a:endParaRPr lang="en-US" sz="1125" dirty="0">
                <a:solidFill>
                  <a:prstClr val="white"/>
                </a:solidFill>
              </a:endParaRPr>
            </a:p>
          </p:txBody>
        </p:sp>
        <p:sp>
          <p:nvSpPr>
            <p:cNvPr id="8" name="Rounded Rectangle 7"/>
            <p:cNvSpPr/>
            <p:nvPr/>
          </p:nvSpPr>
          <p:spPr>
            <a:xfrm>
              <a:off x="6104103" y="1693567"/>
              <a:ext cx="902446" cy="388401"/>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1225" eaLnBrk="0" fontAlgn="base" hangingPunct="0">
                <a:spcBef>
                  <a:spcPct val="0"/>
                </a:spcBef>
                <a:spcAft>
                  <a:spcPct val="0"/>
                </a:spcAft>
                <a:defRPr/>
              </a:pPr>
              <a:r>
                <a:rPr lang="en-US" sz="1167" dirty="0">
                  <a:solidFill>
                    <a:prstClr val="white"/>
                  </a:solidFill>
                </a:rPr>
                <a:t>stop</a:t>
              </a:r>
              <a:endParaRPr lang="en-US" sz="1125" dirty="0">
                <a:solidFill>
                  <a:prstClr val="white"/>
                </a:solidFill>
              </a:endParaRPr>
            </a:p>
          </p:txBody>
        </p:sp>
        <p:sp>
          <p:nvSpPr>
            <p:cNvPr id="10" name="Rounded Rectangle 9"/>
            <p:cNvSpPr/>
            <p:nvPr/>
          </p:nvSpPr>
          <p:spPr>
            <a:xfrm>
              <a:off x="6848620" y="576023"/>
              <a:ext cx="1153437" cy="364571"/>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1225" eaLnBrk="0" fontAlgn="base" hangingPunct="0">
                <a:spcBef>
                  <a:spcPct val="0"/>
                </a:spcBef>
                <a:spcAft>
                  <a:spcPct val="0"/>
                </a:spcAft>
                <a:defRPr/>
              </a:pPr>
              <a:r>
                <a:rPr lang="en-US" sz="1167" dirty="0">
                  <a:solidFill>
                    <a:prstClr val="white"/>
                  </a:solidFill>
                </a:rPr>
                <a:t>street</a:t>
              </a:r>
              <a:endParaRPr lang="en-US" sz="1266" dirty="0">
                <a:solidFill>
                  <a:prstClr val="white"/>
                </a:solidFill>
              </a:endParaRPr>
            </a:p>
          </p:txBody>
        </p:sp>
        <p:sp>
          <p:nvSpPr>
            <p:cNvPr id="11" name="Rounded Rectangle 10"/>
            <p:cNvSpPr/>
            <p:nvPr/>
          </p:nvSpPr>
          <p:spPr>
            <a:xfrm>
              <a:off x="5960274" y="778562"/>
              <a:ext cx="1012432" cy="374104"/>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1225" eaLnBrk="0" fontAlgn="base" hangingPunct="0">
                <a:spcBef>
                  <a:spcPct val="0"/>
                </a:spcBef>
                <a:spcAft>
                  <a:spcPct val="0"/>
                </a:spcAft>
                <a:defRPr/>
              </a:pPr>
              <a:r>
                <a:rPr lang="en-US" sz="1167" dirty="0">
                  <a:solidFill>
                    <a:prstClr val="white"/>
                  </a:solidFill>
                </a:rPr>
                <a:t>signs</a:t>
              </a:r>
              <a:endParaRPr lang="en-US" sz="1125" dirty="0">
                <a:solidFill>
                  <a:prstClr val="white"/>
                </a:solidFill>
              </a:endParaRPr>
            </a:p>
          </p:txBody>
        </p:sp>
        <p:sp>
          <p:nvSpPr>
            <p:cNvPr id="12" name="Rounded Rectangle 11"/>
            <p:cNvSpPr/>
            <p:nvPr/>
          </p:nvSpPr>
          <p:spPr>
            <a:xfrm>
              <a:off x="6634289" y="1264658"/>
              <a:ext cx="902446" cy="388401"/>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1225" eaLnBrk="0" fontAlgn="base" hangingPunct="0">
                <a:spcBef>
                  <a:spcPct val="0"/>
                </a:spcBef>
                <a:spcAft>
                  <a:spcPct val="0"/>
                </a:spcAft>
                <a:defRPr/>
              </a:pPr>
              <a:r>
                <a:rPr lang="en-US" sz="1167" dirty="0">
                  <a:solidFill>
                    <a:prstClr val="white"/>
                  </a:solidFill>
                </a:rPr>
                <a:t>on</a:t>
              </a:r>
              <a:endParaRPr lang="en-US" sz="1125" dirty="0">
                <a:solidFill>
                  <a:prstClr val="white"/>
                </a:solidFill>
              </a:endParaRPr>
            </a:p>
          </p:txBody>
        </p:sp>
        <p:sp>
          <p:nvSpPr>
            <p:cNvPr id="13" name="Rounded Rectangle 12"/>
            <p:cNvSpPr/>
            <p:nvPr/>
          </p:nvSpPr>
          <p:spPr>
            <a:xfrm>
              <a:off x="8261511" y="2210640"/>
              <a:ext cx="1057554" cy="362189"/>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1225" eaLnBrk="0" fontAlgn="base" hangingPunct="0">
                <a:spcBef>
                  <a:spcPct val="0"/>
                </a:spcBef>
                <a:spcAft>
                  <a:spcPct val="0"/>
                </a:spcAft>
                <a:defRPr/>
              </a:pPr>
              <a:r>
                <a:rPr lang="en-US" sz="1167" dirty="0">
                  <a:solidFill>
                    <a:prstClr val="white"/>
                  </a:solidFill>
                </a:rPr>
                <a:t>traffic</a:t>
              </a:r>
              <a:endParaRPr lang="en-US" sz="1266" dirty="0">
                <a:solidFill>
                  <a:prstClr val="white"/>
                </a:solidFill>
              </a:endParaRPr>
            </a:p>
          </p:txBody>
        </p:sp>
        <p:sp>
          <p:nvSpPr>
            <p:cNvPr id="14" name="Rounded Rectangle 13"/>
            <p:cNvSpPr/>
            <p:nvPr/>
          </p:nvSpPr>
          <p:spPr>
            <a:xfrm>
              <a:off x="7691842" y="995400"/>
              <a:ext cx="902446" cy="3884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1225" eaLnBrk="0" fontAlgn="base" hangingPunct="0">
                <a:spcBef>
                  <a:spcPct val="0"/>
                </a:spcBef>
                <a:spcAft>
                  <a:spcPct val="0"/>
                </a:spcAft>
                <a:defRPr/>
              </a:pPr>
              <a:r>
                <a:rPr lang="en-US" sz="1167" dirty="0">
                  <a:solidFill>
                    <a:prstClr val="white"/>
                  </a:solidFill>
                </a:rPr>
                <a:t>light</a:t>
              </a:r>
              <a:endParaRPr lang="en-US" sz="1125" dirty="0">
                <a:solidFill>
                  <a:prstClr val="white"/>
                </a:solidFill>
              </a:endParaRPr>
            </a:p>
          </p:txBody>
        </p:sp>
        <p:sp>
          <p:nvSpPr>
            <p:cNvPr id="15" name="Rounded Rectangle 14"/>
            <p:cNvSpPr/>
            <p:nvPr/>
          </p:nvSpPr>
          <p:spPr>
            <a:xfrm>
              <a:off x="7485972" y="1591106"/>
              <a:ext cx="905265" cy="3884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1225" eaLnBrk="0" fontAlgn="base" hangingPunct="0">
                <a:spcBef>
                  <a:spcPct val="0"/>
                </a:spcBef>
                <a:spcAft>
                  <a:spcPct val="0"/>
                </a:spcAft>
                <a:defRPr/>
              </a:pPr>
              <a:r>
                <a:rPr lang="en-US" sz="1167" dirty="0">
                  <a:solidFill>
                    <a:prstClr val="white"/>
                  </a:solidFill>
                </a:rPr>
                <a:t>red</a:t>
              </a:r>
              <a:endParaRPr lang="en-US" sz="1125" dirty="0">
                <a:solidFill>
                  <a:prstClr val="white"/>
                </a:solidFill>
              </a:endParaRPr>
            </a:p>
          </p:txBody>
        </p:sp>
        <p:sp>
          <p:nvSpPr>
            <p:cNvPr id="16" name="Rounded Rectangle 15"/>
            <p:cNvSpPr/>
            <p:nvPr/>
          </p:nvSpPr>
          <p:spPr>
            <a:xfrm>
              <a:off x="5776966" y="1207471"/>
              <a:ext cx="1088575" cy="383635"/>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1225" eaLnBrk="0" fontAlgn="base" hangingPunct="0">
                <a:spcBef>
                  <a:spcPct val="0"/>
                </a:spcBef>
                <a:spcAft>
                  <a:spcPct val="0"/>
                </a:spcAft>
                <a:defRPr/>
              </a:pPr>
              <a:r>
                <a:rPr lang="en-US" sz="1167" dirty="0">
                  <a:solidFill>
                    <a:prstClr val="white"/>
                  </a:solidFill>
                </a:rPr>
                <a:t>under</a:t>
              </a:r>
              <a:endParaRPr lang="en-US" sz="1266" dirty="0">
                <a:solidFill>
                  <a:prstClr val="white"/>
                </a:solidFill>
              </a:endParaRPr>
            </a:p>
          </p:txBody>
        </p:sp>
        <p:sp>
          <p:nvSpPr>
            <p:cNvPr id="17" name="Rounded Rectangle 16"/>
            <p:cNvSpPr/>
            <p:nvPr/>
          </p:nvSpPr>
          <p:spPr>
            <a:xfrm>
              <a:off x="8391237" y="1786498"/>
              <a:ext cx="1266245" cy="319298"/>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1225" eaLnBrk="0" fontAlgn="base" hangingPunct="0">
                <a:spcBef>
                  <a:spcPct val="0"/>
                </a:spcBef>
                <a:spcAft>
                  <a:spcPct val="0"/>
                </a:spcAft>
                <a:defRPr/>
              </a:pPr>
              <a:r>
                <a:rPr lang="en-US" sz="1167" dirty="0">
                  <a:solidFill>
                    <a:prstClr val="white"/>
                  </a:solidFill>
                </a:rPr>
                <a:t>building</a:t>
              </a:r>
              <a:endParaRPr lang="en-US" sz="985" dirty="0">
                <a:solidFill>
                  <a:prstClr val="white"/>
                </a:solidFill>
              </a:endParaRPr>
            </a:p>
          </p:txBody>
        </p:sp>
        <p:sp>
          <p:nvSpPr>
            <p:cNvPr id="18" name="Rounded Rectangle 17"/>
            <p:cNvSpPr/>
            <p:nvPr/>
          </p:nvSpPr>
          <p:spPr>
            <a:xfrm>
              <a:off x="7316764" y="2382203"/>
              <a:ext cx="902446" cy="3884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1225" eaLnBrk="0" fontAlgn="base" hangingPunct="0">
                <a:spcBef>
                  <a:spcPct val="0"/>
                </a:spcBef>
                <a:spcAft>
                  <a:spcPct val="0"/>
                </a:spcAft>
                <a:defRPr/>
              </a:pPr>
              <a:r>
                <a:rPr lang="en-US" sz="1167" dirty="0">
                  <a:solidFill>
                    <a:prstClr val="white"/>
                  </a:solidFill>
                </a:rPr>
                <a:t>city</a:t>
              </a:r>
              <a:endParaRPr lang="en-US" sz="1125" dirty="0">
                <a:solidFill>
                  <a:prstClr val="white"/>
                </a:solidFill>
              </a:endParaRPr>
            </a:p>
          </p:txBody>
        </p:sp>
        <p:sp>
          <p:nvSpPr>
            <p:cNvPr id="19" name="Rounded Rectangle 18"/>
            <p:cNvSpPr/>
            <p:nvPr/>
          </p:nvSpPr>
          <p:spPr>
            <a:xfrm>
              <a:off x="8286893" y="1302784"/>
              <a:ext cx="905265" cy="388401"/>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1225" eaLnBrk="0" fontAlgn="base" hangingPunct="0">
                <a:spcBef>
                  <a:spcPct val="0"/>
                </a:spcBef>
                <a:spcAft>
                  <a:spcPct val="0"/>
                </a:spcAft>
                <a:defRPr/>
              </a:pPr>
              <a:r>
                <a:rPr lang="en-US" sz="1167" dirty="0">
                  <a:solidFill>
                    <a:prstClr val="white"/>
                  </a:solidFill>
                </a:rPr>
                <a:t>pole</a:t>
              </a:r>
              <a:endParaRPr lang="en-US" sz="1125" dirty="0">
                <a:solidFill>
                  <a:prstClr val="white"/>
                </a:solidFill>
              </a:endParaRPr>
            </a:p>
          </p:txBody>
        </p:sp>
        <p:sp>
          <p:nvSpPr>
            <p:cNvPr id="20" name="Rounded Rectangle 19"/>
            <p:cNvSpPr/>
            <p:nvPr/>
          </p:nvSpPr>
          <p:spPr>
            <a:xfrm>
              <a:off x="6459440" y="2263062"/>
              <a:ext cx="905265" cy="3884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defTabSz="911225" eaLnBrk="0" fontAlgn="base" hangingPunct="0">
                <a:spcBef>
                  <a:spcPct val="0"/>
                </a:spcBef>
                <a:spcAft>
                  <a:spcPct val="0"/>
                </a:spcAft>
                <a:defRPr/>
              </a:pPr>
              <a:r>
                <a:rPr lang="en-US" sz="1167" dirty="0">
                  <a:solidFill>
                    <a:prstClr val="white"/>
                  </a:solidFill>
                </a:rPr>
                <a:t>bus</a:t>
              </a:r>
              <a:endParaRPr lang="en-US" sz="1125" dirty="0">
                <a:solidFill>
                  <a:prstClr val="white"/>
                </a:solidFill>
              </a:endParaRPr>
            </a:p>
          </p:txBody>
        </p:sp>
      </p:grpSp>
      <p:sp>
        <p:nvSpPr>
          <p:cNvPr id="22" name="Right Arrow 21"/>
          <p:cNvSpPr/>
          <p:nvPr/>
        </p:nvSpPr>
        <p:spPr>
          <a:xfrm>
            <a:off x="2551113" y="2305050"/>
            <a:ext cx="501650" cy="163513"/>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defTabSz="911225" eaLnBrk="0" fontAlgn="base" hangingPunct="0">
              <a:spcBef>
                <a:spcPct val="0"/>
              </a:spcBef>
              <a:spcAft>
                <a:spcPct val="0"/>
              </a:spcAft>
              <a:defRPr/>
            </a:pPr>
            <a:endParaRPr lang="en-US" sz="1266">
              <a:solidFill>
                <a:prstClr val="white"/>
              </a:solidFill>
            </a:endParaRPr>
          </a:p>
        </p:txBody>
      </p:sp>
      <p:sp>
        <p:nvSpPr>
          <p:cNvPr id="25" name="Rectangle 24"/>
          <p:cNvSpPr/>
          <p:nvPr/>
        </p:nvSpPr>
        <p:spPr>
          <a:xfrm>
            <a:off x="7275513" y="3303588"/>
            <a:ext cx="1006475" cy="860425"/>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defTabSz="911225" eaLnBrk="0" fontAlgn="base" hangingPunct="0">
              <a:spcBef>
                <a:spcPct val="0"/>
              </a:spcBef>
              <a:spcAft>
                <a:spcPct val="0"/>
              </a:spcAft>
              <a:defRPr/>
            </a:pPr>
            <a:r>
              <a:rPr lang="en-US" sz="1266" dirty="0">
                <a:solidFill>
                  <a:prstClr val="white"/>
                </a:solidFill>
              </a:rPr>
              <a:t>Caption Generation System</a:t>
            </a:r>
          </a:p>
        </p:txBody>
      </p:sp>
      <p:sp>
        <p:nvSpPr>
          <p:cNvPr id="30" name="Right Arrow 29"/>
          <p:cNvSpPr/>
          <p:nvPr/>
        </p:nvSpPr>
        <p:spPr>
          <a:xfrm>
            <a:off x="4422775" y="2292350"/>
            <a:ext cx="501650" cy="163513"/>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defTabSz="911225" eaLnBrk="0" fontAlgn="base" hangingPunct="0">
              <a:spcBef>
                <a:spcPct val="0"/>
              </a:spcBef>
              <a:spcAft>
                <a:spcPct val="0"/>
              </a:spcAft>
              <a:defRPr/>
            </a:pPr>
            <a:endParaRPr lang="en-US" sz="1266">
              <a:solidFill>
                <a:prstClr val="white"/>
              </a:solidFill>
            </a:endParaRPr>
          </a:p>
        </p:txBody>
      </p:sp>
      <p:sp>
        <p:nvSpPr>
          <p:cNvPr id="31" name="Right Arrow 30"/>
          <p:cNvSpPr/>
          <p:nvPr/>
        </p:nvSpPr>
        <p:spPr>
          <a:xfrm rot="10800000">
            <a:off x="6837363" y="3762375"/>
            <a:ext cx="350837" cy="173038"/>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defTabSz="911225" eaLnBrk="0" fontAlgn="base" hangingPunct="0">
              <a:spcBef>
                <a:spcPct val="0"/>
              </a:spcBef>
              <a:spcAft>
                <a:spcPct val="0"/>
              </a:spcAft>
              <a:defRPr/>
            </a:pPr>
            <a:endParaRPr lang="en-US" sz="1266">
              <a:solidFill>
                <a:prstClr val="white"/>
              </a:solidFill>
            </a:endParaRPr>
          </a:p>
        </p:txBody>
      </p:sp>
      <p:sp>
        <p:nvSpPr>
          <p:cNvPr id="33" name="Rectangle 32"/>
          <p:cNvSpPr/>
          <p:nvPr/>
        </p:nvSpPr>
        <p:spPr>
          <a:xfrm>
            <a:off x="4075113" y="3503613"/>
            <a:ext cx="3076575" cy="1154112"/>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pPr defTabSz="911225" eaLnBrk="0" fontAlgn="base" hangingPunct="0">
              <a:spcBef>
                <a:spcPct val="0"/>
              </a:spcBef>
              <a:spcAft>
                <a:spcPct val="0"/>
              </a:spcAft>
              <a:defRPr/>
            </a:pPr>
            <a:r>
              <a:rPr lang="en-US" sz="985" dirty="0">
                <a:solidFill>
                  <a:prstClr val="white"/>
                </a:solidFill>
              </a:rPr>
              <a:t>a red stop sign sitting under a traffic light on a city street</a:t>
            </a:r>
          </a:p>
          <a:p>
            <a:pPr defTabSz="911225" eaLnBrk="0" fontAlgn="base" hangingPunct="0">
              <a:spcBef>
                <a:spcPct val="0"/>
              </a:spcBef>
              <a:spcAft>
                <a:spcPct val="0"/>
              </a:spcAft>
              <a:defRPr/>
            </a:pPr>
            <a:r>
              <a:rPr lang="en-US" sz="985" dirty="0">
                <a:solidFill>
                  <a:prstClr val="white"/>
                </a:solidFill>
              </a:rPr>
              <a:t>a stop sign at an intersection on a street</a:t>
            </a:r>
          </a:p>
          <a:p>
            <a:pPr defTabSz="911225" eaLnBrk="0" fontAlgn="base" hangingPunct="0">
              <a:spcBef>
                <a:spcPct val="0"/>
              </a:spcBef>
              <a:spcAft>
                <a:spcPct val="0"/>
              </a:spcAft>
              <a:defRPr/>
            </a:pPr>
            <a:r>
              <a:rPr lang="en-US" sz="985" dirty="0">
                <a:solidFill>
                  <a:prstClr val="white"/>
                </a:solidFill>
              </a:rPr>
              <a:t>a stop sign with two street signs on a pole on a sidewalk</a:t>
            </a:r>
          </a:p>
          <a:p>
            <a:pPr defTabSz="911225" eaLnBrk="0" fontAlgn="base" hangingPunct="0">
              <a:spcBef>
                <a:spcPct val="0"/>
              </a:spcBef>
              <a:spcAft>
                <a:spcPct val="0"/>
              </a:spcAft>
              <a:defRPr/>
            </a:pPr>
            <a:r>
              <a:rPr lang="en-US" sz="985" dirty="0">
                <a:solidFill>
                  <a:prstClr val="white"/>
                </a:solidFill>
              </a:rPr>
              <a:t>a stop sign at an intersection on a city street</a:t>
            </a:r>
          </a:p>
          <a:p>
            <a:pPr defTabSz="911225" eaLnBrk="0" fontAlgn="base" hangingPunct="0">
              <a:spcBef>
                <a:spcPct val="0"/>
              </a:spcBef>
              <a:spcAft>
                <a:spcPct val="0"/>
              </a:spcAft>
              <a:defRPr/>
            </a:pPr>
            <a:r>
              <a:rPr lang="en-US" sz="985" dirty="0">
                <a:solidFill>
                  <a:prstClr val="white"/>
                </a:solidFill>
              </a:rPr>
              <a:t>…</a:t>
            </a:r>
          </a:p>
          <a:p>
            <a:pPr defTabSz="911225" eaLnBrk="0" fontAlgn="base" hangingPunct="0">
              <a:spcBef>
                <a:spcPct val="0"/>
              </a:spcBef>
              <a:spcAft>
                <a:spcPct val="0"/>
              </a:spcAft>
              <a:defRPr/>
            </a:pPr>
            <a:r>
              <a:rPr lang="en-US" sz="985" dirty="0">
                <a:solidFill>
                  <a:prstClr val="white"/>
                </a:solidFill>
              </a:rPr>
              <a:t>a stop sign</a:t>
            </a:r>
          </a:p>
          <a:p>
            <a:pPr defTabSz="911225" eaLnBrk="0" fontAlgn="base" hangingPunct="0">
              <a:spcBef>
                <a:spcPct val="0"/>
              </a:spcBef>
              <a:spcAft>
                <a:spcPct val="0"/>
              </a:spcAft>
              <a:defRPr/>
            </a:pPr>
            <a:r>
              <a:rPr lang="en-US" sz="985" dirty="0">
                <a:solidFill>
                  <a:prstClr val="white"/>
                </a:solidFill>
              </a:rPr>
              <a:t>a red traffic light</a:t>
            </a:r>
          </a:p>
        </p:txBody>
      </p:sp>
      <p:sp>
        <p:nvSpPr>
          <p:cNvPr id="37" name="Rectangle 36"/>
          <p:cNvSpPr/>
          <p:nvPr/>
        </p:nvSpPr>
        <p:spPr>
          <a:xfrm>
            <a:off x="2935288" y="4891088"/>
            <a:ext cx="1004887" cy="862012"/>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defTabSz="911225" eaLnBrk="0" fontAlgn="base" hangingPunct="0">
              <a:spcBef>
                <a:spcPct val="0"/>
              </a:spcBef>
              <a:spcAft>
                <a:spcPct val="0"/>
              </a:spcAft>
              <a:defRPr/>
            </a:pPr>
            <a:r>
              <a:rPr lang="en-US" sz="1266" dirty="0">
                <a:solidFill>
                  <a:prstClr val="white"/>
                </a:solidFill>
              </a:rPr>
              <a:t>Semantic Ranking System</a:t>
            </a:r>
          </a:p>
        </p:txBody>
      </p:sp>
      <p:sp>
        <p:nvSpPr>
          <p:cNvPr id="38" name="Right Arrow 37"/>
          <p:cNvSpPr/>
          <p:nvPr/>
        </p:nvSpPr>
        <p:spPr>
          <a:xfrm rot="16200000">
            <a:off x="1308101" y="4740275"/>
            <a:ext cx="1060450" cy="155575"/>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defTabSz="911225" eaLnBrk="0" fontAlgn="base" hangingPunct="0">
              <a:spcBef>
                <a:spcPct val="0"/>
              </a:spcBef>
              <a:spcAft>
                <a:spcPct val="0"/>
              </a:spcAft>
              <a:defRPr/>
            </a:pPr>
            <a:endParaRPr lang="en-US" sz="1266">
              <a:solidFill>
                <a:prstClr val="white"/>
              </a:solidFill>
            </a:endParaRPr>
          </a:p>
        </p:txBody>
      </p:sp>
      <p:sp>
        <p:nvSpPr>
          <p:cNvPr id="42" name="Rectangle 41"/>
          <p:cNvSpPr/>
          <p:nvPr/>
        </p:nvSpPr>
        <p:spPr>
          <a:xfrm>
            <a:off x="1800225" y="5251450"/>
            <a:ext cx="962025" cy="96838"/>
          </a:xfrm>
          <a:prstGeom prst="rect">
            <a:avLst/>
          </a:prstGeom>
        </p:spPr>
        <p:style>
          <a:lnRef idx="3">
            <a:schemeClr val="lt1"/>
          </a:lnRef>
          <a:fillRef idx="1">
            <a:schemeClr val="accent3"/>
          </a:fillRef>
          <a:effectRef idx="1">
            <a:schemeClr val="accent3"/>
          </a:effectRef>
          <a:fontRef idx="minor">
            <a:schemeClr val="lt1"/>
          </a:fontRef>
        </p:style>
        <p:txBody>
          <a:bodyPr anchor="ctr"/>
          <a:lstStyle/>
          <a:p>
            <a:pPr algn="ctr" defTabSz="911225" eaLnBrk="0" fontAlgn="base" hangingPunct="0">
              <a:spcBef>
                <a:spcPct val="0"/>
              </a:spcBef>
              <a:spcAft>
                <a:spcPct val="0"/>
              </a:spcAft>
              <a:defRPr/>
            </a:pPr>
            <a:endParaRPr lang="en-US" sz="1266">
              <a:solidFill>
                <a:prstClr val="white"/>
              </a:solidFill>
            </a:endParaRPr>
          </a:p>
        </p:txBody>
      </p:sp>
      <p:sp>
        <p:nvSpPr>
          <p:cNvPr id="24" name="Right Arrow 23"/>
          <p:cNvSpPr/>
          <p:nvPr/>
        </p:nvSpPr>
        <p:spPr>
          <a:xfrm rot="5400000">
            <a:off x="7481094" y="2623344"/>
            <a:ext cx="593725" cy="138113"/>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defTabSz="911225" eaLnBrk="0" fontAlgn="base" hangingPunct="0">
              <a:spcBef>
                <a:spcPct val="0"/>
              </a:spcBef>
              <a:spcAft>
                <a:spcPct val="0"/>
              </a:spcAft>
              <a:defRPr/>
            </a:pPr>
            <a:endParaRPr lang="en-US" sz="1266">
              <a:solidFill>
                <a:prstClr val="white"/>
              </a:solidFill>
            </a:endParaRPr>
          </a:p>
        </p:txBody>
      </p:sp>
      <p:sp>
        <p:nvSpPr>
          <p:cNvPr id="44" name="Rectangle 43"/>
          <p:cNvSpPr/>
          <p:nvPr/>
        </p:nvSpPr>
        <p:spPr>
          <a:xfrm rot="5400000">
            <a:off x="4108450" y="5056188"/>
            <a:ext cx="503238" cy="80962"/>
          </a:xfrm>
          <a:prstGeom prst="rect">
            <a:avLst/>
          </a:prstGeom>
        </p:spPr>
        <p:style>
          <a:lnRef idx="3">
            <a:schemeClr val="lt1"/>
          </a:lnRef>
          <a:fillRef idx="1">
            <a:schemeClr val="accent3"/>
          </a:fillRef>
          <a:effectRef idx="1">
            <a:schemeClr val="accent3"/>
          </a:effectRef>
          <a:fontRef idx="minor">
            <a:schemeClr val="lt1"/>
          </a:fontRef>
        </p:style>
        <p:txBody>
          <a:bodyPr anchor="ctr"/>
          <a:lstStyle/>
          <a:p>
            <a:pPr algn="ctr" defTabSz="911225" eaLnBrk="0" fontAlgn="base" hangingPunct="0">
              <a:spcBef>
                <a:spcPct val="0"/>
              </a:spcBef>
              <a:spcAft>
                <a:spcPct val="0"/>
              </a:spcAft>
              <a:defRPr/>
            </a:pPr>
            <a:endParaRPr lang="en-US" sz="1266">
              <a:solidFill>
                <a:prstClr val="white"/>
              </a:solidFill>
            </a:endParaRPr>
          </a:p>
        </p:txBody>
      </p:sp>
      <p:sp>
        <p:nvSpPr>
          <p:cNvPr id="46" name="Right Arrow 45"/>
          <p:cNvSpPr/>
          <p:nvPr/>
        </p:nvSpPr>
        <p:spPr>
          <a:xfrm rot="10800000">
            <a:off x="4046538" y="5210175"/>
            <a:ext cx="352425" cy="173038"/>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defTabSz="911225" eaLnBrk="0" fontAlgn="base" hangingPunct="0">
              <a:spcBef>
                <a:spcPct val="0"/>
              </a:spcBef>
              <a:spcAft>
                <a:spcPct val="0"/>
              </a:spcAft>
              <a:defRPr/>
            </a:pPr>
            <a:endParaRPr lang="en-US" sz="1266">
              <a:solidFill>
                <a:prstClr val="white"/>
              </a:solidFill>
            </a:endParaRPr>
          </a:p>
        </p:txBody>
      </p:sp>
      <p:sp>
        <p:nvSpPr>
          <p:cNvPr id="47" name="Rectangle 46"/>
          <p:cNvSpPr/>
          <p:nvPr/>
        </p:nvSpPr>
        <p:spPr>
          <a:xfrm>
            <a:off x="860425" y="3871913"/>
            <a:ext cx="3086100" cy="287337"/>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defTabSz="911225" eaLnBrk="0" fontAlgn="base" hangingPunct="0">
              <a:spcBef>
                <a:spcPct val="0"/>
              </a:spcBef>
              <a:spcAft>
                <a:spcPct val="0"/>
              </a:spcAft>
              <a:defRPr/>
            </a:pPr>
            <a:r>
              <a:rPr lang="en-US" sz="1266" dirty="0">
                <a:solidFill>
                  <a:prstClr val="white"/>
                </a:solidFill>
              </a:rPr>
              <a:t>a stop sign at an intersection on a city street</a:t>
            </a:r>
          </a:p>
        </p:txBody>
      </p:sp>
      <p:sp>
        <p:nvSpPr>
          <p:cNvPr id="50" name="Rectangle 49"/>
          <p:cNvSpPr/>
          <p:nvPr/>
        </p:nvSpPr>
        <p:spPr>
          <a:xfrm>
            <a:off x="7150100" y="2336800"/>
            <a:ext cx="660400" cy="92075"/>
          </a:xfrm>
          <a:prstGeom prst="rect">
            <a:avLst/>
          </a:prstGeom>
        </p:spPr>
        <p:style>
          <a:lnRef idx="3">
            <a:schemeClr val="lt1"/>
          </a:lnRef>
          <a:fillRef idx="1">
            <a:schemeClr val="accent3"/>
          </a:fillRef>
          <a:effectRef idx="1">
            <a:schemeClr val="accent3"/>
          </a:effectRef>
          <a:fontRef idx="minor">
            <a:schemeClr val="lt1"/>
          </a:fontRef>
        </p:style>
        <p:txBody>
          <a:bodyPr anchor="ctr"/>
          <a:lstStyle/>
          <a:p>
            <a:pPr algn="ctr" defTabSz="911225" eaLnBrk="0" fontAlgn="base" hangingPunct="0">
              <a:spcBef>
                <a:spcPct val="0"/>
              </a:spcBef>
              <a:spcAft>
                <a:spcPct val="0"/>
              </a:spcAft>
              <a:defRPr/>
            </a:pPr>
            <a:endParaRPr lang="en-US" sz="1266">
              <a:solidFill>
                <a:prstClr val="white"/>
              </a:solidFill>
            </a:endParaRPr>
          </a:p>
        </p:txBody>
      </p:sp>
      <p:sp>
        <p:nvSpPr>
          <p:cNvPr id="3" name="Rectangle 2"/>
          <p:cNvSpPr/>
          <p:nvPr/>
        </p:nvSpPr>
        <p:spPr>
          <a:xfrm>
            <a:off x="4795838" y="5638800"/>
            <a:ext cx="3668712" cy="944563"/>
          </a:xfrm>
          <a:prstGeom prst="rect">
            <a:avLst/>
          </a:prstGeom>
        </p:spPr>
        <p:txBody>
          <a:bodyPr>
            <a:spAutoFit/>
          </a:bodyPr>
          <a:lstStyle/>
          <a:p>
            <a:pPr defTabSz="911225" eaLnBrk="0" fontAlgn="base" hangingPunct="0">
              <a:spcBef>
                <a:spcPct val="0"/>
              </a:spcBef>
              <a:spcAft>
                <a:spcPct val="0"/>
              </a:spcAft>
              <a:defRPr/>
            </a:pPr>
            <a:r>
              <a:rPr lang="en-US" sz="1400" dirty="0">
                <a:solidFill>
                  <a:prstClr val="black"/>
                </a:solidFill>
              </a:rPr>
              <a:t>Fang, Gupta, Iandola, Srivastava, Deng, Dollar, Gao, He, Mitchell, Platt, Zitnick, Zweig, “</a:t>
            </a:r>
            <a:r>
              <a:rPr lang="en-US" sz="1400" b="1" dirty="0">
                <a:solidFill>
                  <a:prstClr val="black"/>
                </a:solidFill>
              </a:rPr>
              <a:t>From captions to visual concepts and back</a:t>
            </a:r>
            <a:r>
              <a:rPr lang="en-US" sz="1400" dirty="0">
                <a:solidFill>
                  <a:prstClr val="black"/>
                </a:solidFill>
              </a:rPr>
              <a:t>,” </a:t>
            </a:r>
            <a:r>
              <a:rPr lang="en-US" sz="1333" dirty="0" smtClean="0">
                <a:solidFill>
                  <a:prstClr val="black"/>
                </a:solidFill>
                <a:latin typeface="Calibri Light" panose="020F0302020204030204"/>
              </a:rPr>
              <a:t>accepted to appear in CVPR</a:t>
            </a:r>
            <a:r>
              <a:rPr lang="en-US" sz="1333" dirty="0">
                <a:solidFill>
                  <a:prstClr val="black"/>
                </a:solidFill>
                <a:latin typeface="Calibri Light" panose="020F0302020204030204"/>
              </a:rPr>
              <a:t>, </a:t>
            </a:r>
            <a:r>
              <a:rPr lang="en-US" sz="1333" dirty="0" smtClean="0">
                <a:solidFill>
                  <a:prstClr val="black"/>
                </a:solidFill>
                <a:latin typeface="Calibri Light" panose="020F0302020204030204"/>
              </a:rPr>
              <a:t>2015; in arXiv 2014</a:t>
            </a:r>
            <a:endParaRPr lang="en-US" sz="1333" dirty="0">
              <a:solidFill>
                <a:prstClr val="black"/>
              </a:solidFill>
              <a:latin typeface="Calibri Light" panose="020F0302020204030204"/>
            </a:endParaRPr>
          </a:p>
        </p:txBody>
      </p:sp>
      <p:sp>
        <p:nvSpPr>
          <p:cNvPr id="4" name="Rectangle 3"/>
          <p:cNvSpPr/>
          <p:nvPr/>
        </p:nvSpPr>
        <p:spPr>
          <a:xfrm>
            <a:off x="269875" y="115094"/>
            <a:ext cx="7986417" cy="656655"/>
          </a:xfrm>
          <a:prstGeom prst="rect">
            <a:avLst/>
          </a:prstGeom>
        </p:spPr>
        <p:txBody>
          <a:bodyPr wrap="none">
            <a:spAutoFit/>
          </a:bodyPr>
          <a:lstStyle/>
          <a:p>
            <a:pPr defTabSz="911225" eaLnBrk="0" fontAlgn="base" hangingPunct="0">
              <a:spcBef>
                <a:spcPct val="0"/>
              </a:spcBef>
              <a:spcAft>
                <a:spcPct val="0"/>
              </a:spcAft>
              <a:defRPr/>
            </a:pPr>
            <a:r>
              <a:rPr lang="en-US" sz="3667" b="1" dirty="0">
                <a:solidFill>
                  <a:srgbClr val="5B9BD5"/>
                </a:solidFill>
                <a:latin typeface="Calibri Light" panose="020F0302020204030204"/>
              </a:rPr>
              <a:t>Automatic image </a:t>
            </a:r>
            <a:r>
              <a:rPr lang="en-US" sz="3667" b="1" dirty="0" smtClean="0">
                <a:solidFill>
                  <a:srgbClr val="5B9BD5"/>
                </a:solidFill>
                <a:latin typeface="Calibri Light" panose="020F0302020204030204"/>
              </a:rPr>
              <a:t>captioning (MSR system)</a:t>
            </a:r>
            <a:endParaRPr lang="en-US" sz="3667" b="1" dirty="0">
              <a:solidFill>
                <a:srgbClr val="5B9BD5"/>
              </a:solidFill>
              <a:latin typeface="Calibri Light" panose="020F0302020204030204"/>
            </a:endParaRPr>
          </a:p>
        </p:txBody>
      </p:sp>
    </p:spTree>
    <p:extLst>
      <p:ext uri="{BB962C8B-B14F-4D97-AF65-F5344CB8AC3E}">
        <p14:creationId xmlns:p14="http://schemas.microsoft.com/office/powerpoint/2010/main" val="3738129019"/>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48C71FA-6605-4811-8DFA-5FE0F1DB327C}" type="slidenum">
              <a:rPr lang="en-US" smtClean="0"/>
              <a:pPr>
                <a:defRPr/>
              </a:pPr>
              <a:t>34</a:t>
            </a:fld>
            <a:endParaRPr lang="en-US"/>
          </a:p>
        </p:txBody>
      </p:sp>
      <p:pic>
        <p:nvPicPr>
          <p:cNvPr id="4" name="Picture 3"/>
          <p:cNvPicPr>
            <a:picLocks noChangeAspect="1"/>
          </p:cNvPicPr>
          <p:nvPr/>
        </p:nvPicPr>
        <p:blipFill>
          <a:blip r:embed="rId2"/>
          <a:stretch>
            <a:fillRect/>
          </a:stretch>
        </p:blipFill>
        <p:spPr>
          <a:xfrm>
            <a:off x="2895601" y="0"/>
            <a:ext cx="6248400" cy="3985790"/>
          </a:xfrm>
          <a:prstGeom prst="rect">
            <a:avLst/>
          </a:prstGeom>
        </p:spPr>
      </p:pic>
      <p:pic>
        <p:nvPicPr>
          <p:cNvPr id="5" name="Picture 4"/>
          <p:cNvPicPr>
            <a:picLocks noChangeAspect="1"/>
          </p:cNvPicPr>
          <p:nvPr/>
        </p:nvPicPr>
        <p:blipFill>
          <a:blip r:embed="rId3"/>
          <a:stretch>
            <a:fillRect/>
          </a:stretch>
        </p:blipFill>
        <p:spPr>
          <a:xfrm>
            <a:off x="89833" y="4190999"/>
            <a:ext cx="9054167" cy="2530475"/>
          </a:xfrm>
          <a:prstGeom prst="rect">
            <a:avLst/>
          </a:prstGeom>
        </p:spPr>
      </p:pic>
      <p:sp>
        <p:nvSpPr>
          <p:cNvPr id="6" name="TextBox 5"/>
          <p:cNvSpPr txBox="1"/>
          <p:nvPr/>
        </p:nvSpPr>
        <p:spPr>
          <a:xfrm>
            <a:off x="0" y="152400"/>
            <a:ext cx="3048000" cy="1015663"/>
          </a:xfrm>
          <a:prstGeom prst="rect">
            <a:avLst/>
          </a:prstGeom>
          <a:noFill/>
        </p:spPr>
        <p:txBody>
          <a:bodyPr wrap="square" rtlCol="0">
            <a:spAutoFit/>
          </a:bodyPr>
          <a:lstStyle/>
          <a:p>
            <a:r>
              <a:rPr lang="en-US" sz="2000" dirty="0" smtClean="0"/>
              <a:t>Microsoft System (MSR):</a:t>
            </a:r>
          </a:p>
          <a:p>
            <a:r>
              <a:rPr lang="en-US" sz="2000" dirty="0" smtClean="0"/>
              <a:t>Use of DSSM for Global Semantic Matching</a:t>
            </a:r>
            <a:endParaRPr lang="en-US" sz="2000" dirty="0"/>
          </a:p>
        </p:txBody>
      </p:sp>
    </p:spTree>
    <p:extLst>
      <p:ext uri="{BB962C8B-B14F-4D97-AF65-F5344CB8AC3E}">
        <p14:creationId xmlns:p14="http://schemas.microsoft.com/office/powerpoint/2010/main" val="41709233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5791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1371600" y="4876800"/>
            <a:ext cx="1676400" cy="1981200"/>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A</a:t>
            </a:r>
          </a:p>
          <a:p>
            <a:pPr algn="ctr"/>
            <a:endParaRPr lang="en-US" dirty="0" smtClean="0"/>
          </a:p>
          <a:p>
            <a:pPr algn="ctr"/>
            <a:r>
              <a:rPr lang="en-US" sz="4400" b="1" dirty="0">
                <a:solidFill>
                  <a:schemeClr val="tx1"/>
                </a:solidFill>
              </a:rPr>
              <a:t>B</a:t>
            </a:r>
          </a:p>
        </p:txBody>
      </p:sp>
    </p:spTree>
    <p:extLst>
      <p:ext uri="{BB962C8B-B14F-4D97-AF65-F5344CB8AC3E}">
        <p14:creationId xmlns:p14="http://schemas.microsoft.com/office/powerpoint/2010/main" val="3740093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5791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1219200" y="4876800"/>
            <a:ext cx="1828800" cy="1981200"/>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Machine:</a:t>
            </a:r>
          </a:p>
          <a:p>
            <a:pPr algn="ctr"/>
            <a:endParaRPr lang="en-US" sz="1400" dirty="0" smtClean="0"/>
          </a:p>
          <a:p>
            <a:pPr algn="ctr"/>
            <a:r>
              <a:rPr lang="en-US" sz="3200" b="1" dirty="0" smtClean="0">
                <a:solidFill>
                  <a:schemeClr val="tx1"/>
                </a:solidFill>
              </a:rPr>
              <a:t>Human:</a:t>
            </a:r>
            <a:endParaRPr lang="en-US" sz="3200" b="1" dirty="0">
              <a:solidFill>
                <a:schemeClr val="tx1"/>
              </a:solidFill>
            </a:endParaRPr>
          </a:p>
        </p:txBody>
      </p:sp>
    </p:spTree>
    <p:extLst>
      <p:ext uri="{BB962C8B-B14F-4D97-AF65-F5344CB8AC3E}">
        <p14:creationId xmlns:p14="http://schemas.microsoft.com/office/powerpoint/2010/main" val="38152653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56" r="12410"/>
          <a:stretch>
            <a:fillRect/>
          </a:stretch>
        </p:blipFill>
        <p:spPr bwMode="auto">
          <a:xfrm>
            <a:off x="4160838" y="3789363"/>
            <a:ext cx="2087562" cy="306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1088" y="0"/>
            <a:ext cx="3151187" cy="3998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8425" y="0"/>
            <a:ext cx="2681288" cy="280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475" y="0"/>
            <a:ext cx="3503613" cy="4576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3998913"/>
            <a:ext cx="2657475" cy="277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5" y="4721225"/>
            <a:ext cx="34671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065006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86" y="-1203"/>
            <a:ext cx="8902945" cy="1325563"/>
          </a:xfrm>
        </p:spPr>
        <p:txBody>
          <a:bodyPr/>
          <a:lstStyle/>
          <a:p>
            <a:r>
              <a:rPr lang="en-US" dirty="0" smtClean="0"/>
              <a:t>Competition results (CVPR-2015, June, Boston)</a:t>
            </a:r>
            <a:endParaRPr lang="en-US" dirty="0"/>
          </a:p>
        </p:txBody>
      </p:sp>
      <p:pic>
        <p:nvPicPr>
          <p:cNvPr id="7" name="Picture 6"/>
          <p:cNvPicPr>
            <a:picLocks noChangeAspect="1"/>
          </p:cNvPicPr>
          <p:nvPr/>
        </p:nvPicPr>
        <p:blipFill>
          <a:blip r:embed="rId2"/>
          <a:stretch>
            <a:fillRect/>
          </a:stretch>
        </p:blipFill>
        <p:spPr>
          <a:xfrm>
            <a:off x="0" y="5010150"/>
            <a:ext cx="9144000" cy="1847850"/>
          </a:xfrm>
          <a:prstGeom prst="rect">
            <a:avLst/>
          </a:prstGeom>
        </p:spPr>
      </p:pic>
      <p:pic>
        <p:nvPicPr>
          <p:cNvPr id="8" name="Picture 7"/>
          <p:cNvPicPr>
            <a:picLocks noChangeAspect="1"/>
          </p:cNvPicPr>
          <p:nvPr/>
        </p:nvPicPr>
        <p:blipFill>
          <a:blip r:embed="rId3"/>
          <a:stretch>
            <a:fillRect/>
          </a:stretch>
        </p:blipFill>
        <p:spPr>
          <a:xfrm>
            <a:off x="15094" y="1324360"/>
            <a:ext cx="9128905" cy="3685789"/>
          </a:xfrm>
          <a:prstGeom prst="rect">
            <a:avLst/>
          </a:prstGeom>
        </p:spPr>
      </p:pic>
    </p:spTree>
    <p:extLst>
      <p:ext uri="{BB962C8B-B14F-4D97-AF65-F5344CB8AC3E}">
        <p14:creationId xmlns:p14="http://schemas.microsoft.com/office/powerpoint/2010/main" val="199551083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14" y="-136387"/>
            <a:ext cx="7886700" cy="1325563"/>
          </a:xfrm>
        </p:spPr>
        <p:txBody>
          <a:bodyPr/>
          <a:lstStyle/>
          <a:p>
            <a:r>
              <a:rPr lang="en-US" dirty="0" smtClean="0"/>
              <a:t>Google System: </a:t>
            </a:r>
            <a:r>
              <a:rPr lang="en-US" dirty="0"/>
              <a:t>two-stage </a:t>
            </a:r>
            <a:r>
              <a:rPr lang="en-US" dirty="0" smtClean="0"/>
              <a:t>approach</a:t>
            </a:r>
            <a:endParaRPr lang="en-US" dirty="0"/>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2"/>
          <a:stretch>
            <a:fillRect/>
          </a:stretch>
        </p:blipFill>
        <p:spPr>
          <a:xfrm>
            <a:off x="-152400" y="1082491"/>
            <a:ext cx="9296400" cy="5749718"/>
          </a:xfrm>
          <a:prstGeom prst="rect">
            <a:avLst/>
          </a:prstGeom>
        </p:spPr>
      </p:pic>
    </p:spTree>
    <p:extLst>
      <p:ext uri="{BB962C8B-B14F-4D97-AF65-F5344CB8AC3E}">
        <p14:creationId xmlns:p14="http://schemas.microsoft.com/office/powerpoint/2010/main" val="89723159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000" b="1" dirty="0" smtClean="0">
                <a:solidFill>
                  <a:srgbClr val="0000FF"/>
                </a:solidFill>
              </a:rPr>
              <a:t>What Is It?</a:t>
            </a:r>
            <a:endParaRPr lang="en-US" sz="6000" b="1" dirty="0">
              <a:solidFill>
                <a:srgbClr val="0000FF"/>
              </a:solidFill>
            </a:endParaRPr>
          </a:p>
        </p:txBody>
      </p:sp>
      <p:pic>
        <p:nvPicPr>
          <p:cNvPr id="5" name="Content Placeholder 4"/>
          <p:cNvPicPr>
            <a:picLocks noGrp="1" noChangeAspect="1"/>
          </p:cNvPicPr>
          <p:nvPr>
            <p:ph idx="1"/>
          </p:nvPr>
        </p:nvPicPr>
        <p:blipFill>
          <a:blip r:embed="rId2"/>
          <a:stretch>
            <a:fillRect/>
          </a:stretch>
        </p:blipFill>
        <p:spPr>
          <a:xfrm>
            <a:off x="0" y="835152"/>
            <a:ext cx="2209800" cy="2060448"/>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4</a:t>
            </a:fld>
            <a:endParaRPr lang="en-US">
              <a:solidFill>
                <a:prstClr val="black">
                  <a:tint val="75000"/>
                </a:prstClr>
              </a:solidFill>
            </a:endParaRPr>
          </a:p>
        </p:txBody>
      </p:sp>
      <p:pic>
        <p:nvPicPr>
          <p:cNvPr id="6" name="Picture 5"/>
          <p:cNvPicPr>
            <a:picLocks noChangeAspect="1"/>
          </p:cNvPicPr>
          <p:nvPr/>
        </p:nvPicPr>
        <p:blipFill>
          <a:blip r:embed="rId3"/>
          <a:stretch>
            <a:fillRect/>
          </a:stretch>
        </p:blipFill>
        <p:spPr>
          <a:xfrm>
            <a:off x="2699097" y="1371600"/>
            <a:ext cx="4951610" cy="1294115"/>
          </a:xfrm>
          <a:prstGeom prst="rect">
            <a:avLst/>
          </a:prstGeom>
        </p:spPr>
      </p:pic>
      <p:sp>
        <p:nvSpPr>
          <p:cNvPr id="8" name="Rectangle 7"/>
          <p:cNvSpPr/>
          <p:nvPr/>
        </p:nvSpPr>
        <p:spPr>
          <a:xfrm>
            <a:off x="0" y="3286870"/>
            <a:ext cx="9113293" cy="2677656"/>
          </a:xfrm>
          <a:prstGeom prst="rect">
            <a:avLst/>
          </a:prstGeom>
        </p:spPr>
        <p:txBody>
          <a:bodyPr wrap="square">
            <a:spAutoFit/>
          </a:bodyPr>
          <a:lstStyle/>
          <a:p>
            <a:pPr algn="just"/>
            <a:r>
              <a:rPr lang="en-US" sz="2800" b="1" dirty="0">
                <a:solidFill>
                  <a:prstClr val="black"/>
                </a:solidFill>
              </a:rPr>
              <a:t>Deep learning</a:t>
            </a:r>
            <a:r>
              <a:rPr lang="en-US" sz="2800" dirty="0">
                <a:solidFill>
                  <a:prstClr val="black"/>
                </a:solidFill>
              </a:rPr>
              <a:t> (</a:t>
            </a:r>
            <a:r>
              <a:rPr lang="en-US" sz="2800" i="1" dirty="0">
                <a:solidFill>
                  <a:prstClr val="black"/>
                </a:solidFill>
              </a:rPr>
              <a:t>deep machine learning</a:t>
            </a:r>
            <a:r>
              <a:rPr lang="en-US" sz="2800" dirty="0">
                <a:solidFill>
                  <a:prstClr val="black"/>
                </a:solidFill>
              </a:rPr>
              <a:t>, or </a:t>
            </a:r>
            <a:r>
              <a:rPr lang="en-US" sz="2800" i="1" dirty="0">
                <a:solidFill>
                  <a:prstClr val="black"/>
                </a:solidFill>
              </a:rPr>
              <a:t>deep structured learning</a:t>
            </a:r>
            <a:r>
              <a:rPr lang="en-US" sz="2800" dirty="0">
                <a:solidFill>
                  <a:prstClr val="black"/>
                </a:solidFill>
              </a:rPr>
              <a:t>, or </a:t>
            </a:r>
            <a:r>
              <a:rPr lang="en-US" sz="2800" i="1" dirty="0">
                <a:solidFill>
                  <a:prstClr val="black"/>
                </a:solidFill>
              </a:rPr>
              <a:t>hierarchical learning</a:t>
            </a:r>
            <a:r>
              <a:rPr lang="en-US" sz="2800" dirty="0">
                <a:solidFill>
                  <a:prstClr val="black"/>
                </a:solidFill>
              </a:rPr>
              <a:t>, or sometimes </a:t>
            </a:r>
            <a:r>
              <a:rPr lang="en-US" sz="2800" i="1" dirty="0">
                <a:solidFill>
                  <a:prstClr val="black"/>
                </a:solidFill>
              </a:rPr>
              <a:t>DL</a:t>
            </a:r>
            <a:r>
              <a:rPr lang="en-US" sz="2800" dirty="0">
                <a:solidFill>
                  <a:prstClr val="black"/>
                </a:solidFill>
              </a:rPr>
              <a:t>) is a branch of </a:t>
            </a:r>
            <a:r>
              <a:rPr lang="en-US" sz="2800" dirty="0">
                <a:solidFill>
                  <a:prstClr val="black"/>
                </a:solidFill>
                <a:hlinkClick r:id="rId4" tooltip="Machine learning"/>
              </a:rPr>
              <a:t>machine learning</a:t>
            </a:r>
            <a:r>
              <a:rPr lang="en-US" sz="2800" dirty="0">
                <a:solidFill>
                  <a:prstClr val="black"/>
                </a:solidFill>
              </a:rPr>
              <a:t> based on a set of </a:t>
            </a:r>
            <a:r>
              <a:rPr lang="en-US" sz="2800" dirty="0">
                <a:solidFill>
                  <a:prstClr val="black"/>
                </a:solidFill>
                <a:hlinkClick r:id="rId5" tooltip="Algorithm"/>
              </a:rPr>
              <a:t>algorithms</a:t>
            </a:r>
            <a:r>
              <a:rPr lang="en-US" sz="2800" dirty="0">
                <a:solidFill>
                  <a:prstClr val="black"/>
                </a:solidFill>
              </a:rPr>
              <a:t> that attempt to model high-level abstractions in data by using model architectures, with complex structures or otherwise, composed of </a:t>
            </a:r>
            <a:r>
              <a:rPr lang="en-US" sz="2800" u="sng" dirty="0">
                <a:solidFill>
                  <a:srgbClr val="0000FF"/>
                </a:solidFill>
              </a:rPr>
              <a:t>multiple non-</a:t>
            </a:r>
            <a:r>
              <a:rPr lang="en-US" sz="2800" u="sng" dirty="0">
                <a:solidFill>
                  <a:srgbClr val="0000FF"/>
                </a:solidFill>
                <a:hlinkClick r:id="rId6" tooltip="Linear transformation"/>
              </a:rPr>
              <a:t>linear transformations</a:t>
            </a:r>
            <a:r>
              <a:rPr lang="en-US" sz="2800" dirty="0">
                <a:solidFill>
                  <a:prstClr val="black"/>
                </a:solidFill>
              </a:rPr>
              <a:t>.</a:t>
            </a:r>
            <a:r>
              <a:rPr lang="en-US" sz="2800" baseline="30000" dirty="0">
                <a:solidFill>
                  <a:prstClr val="black"/>
                </a:solidFill>
                <a:hlinkClick r:id="rId7"/>
              </a:rPr>
              <a:t>[1]</a:t>
            </a:r>
            <a:r>
              <a:rPr lang="en-US" sz="2800" baseline="30000" dirty="0">
                <a:solidFill>
                  <a:prstClr val="black"/>
                </a:solidFill>
              </a:rPr>
              <a:t>(p198)</a:t>
            </a:r>
            <a:r>
              <a:rPr lang="en-US" sz="2800" baseline="30000" dirty="0">
                <a:solidFill>
                  <a:prstClr val="black"/>
                </a:solidFill>
                <a:hlinkClick r:id="rId8"/>
              </a:rPr>
              <a:t>[2]</a:t>
            </a:r>
            <a:r>
              <a:rPr lang="en-US" sz="2800" baseline="30000" dirty="0">
                <a:solidFill>
                  <a:prstClr val="black"/>
                </a:solidFill>
                <a:hlinkClick r:id="rId9"/>
              </a:rPr>
              <a:t>[3]</a:t>
            </a:r>
            <a:r>
              <a:rPr lang="en-US" sz="2800" baseline="30000" dirty="0">
                <a:solidFill>
                  <a:prstClr val="black"/>
                </a:solidFill>
                <a:hlinkClick r:id="rId10"/>
              </a:rPr>
              <a:t>[4]</a:t>
            </a:r>
            <a:endParaRPr lang="en-US" sz="2800" dirty="0">
              <a:solidFill>
                <a:prstClr val="black"/>
              </a:solidFill>
            </a:endParaRPr>
          </a:p>
        </p:txBody>
      </p:sp>
    </p:spTree>
    <p:extLst>
      <p:ext uri="{BB962C8B-B14F-4D97-AF65-F5344CB8AC3E}">
        <p14:creationId xmlns:p14="http://schemas.microsoft.com/office/powerpoint/2010/main" val="11160135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title"/>
          </p:nvPr>
        </p:nvSpPr>
        <p:spPr>
          <a:xfrm>
            <a:off x="152400" y="-152400"/>
            <a:ext cx="8229600" cy="1143000"/>
          </a:xfrm>
        </p:spPr>
        <p:txBody>
          <a:bodyPr/>
          <a:lstStyle/>
          <a:p>
            <a:pPr eaLnBrk="1" hangingPunct="1"/>
            <a:r>
              <a:rPr lang="en-US" altLang="en-US" sz="3200" dirty="0" smtClean="0"/>
              <a:t>Many applications of DSSM </a:t>
            </a:r>
            <a:r>
              <a:rPr lang="en-US" altLang="en-US" sz="2400" dirty="0" smtClean="0"/>
              <a:t>(many low-hanging fruits)</a:t>
            </a:r>
            <a:r>
              <a:rPr lang="en-US" altLang="en-US" sz="3200" dirty="0" smtClean="0"/>
              <a:t>:</a:t>
            </a:r>
            <a:br>
              <a:rPr lang="en-US" altLang="en-US" sz="3200" dirty="0" smtClean="0"/>
            </a:br>
            <a:r>
              <a:rPr lang="en-US" altLang="en-US" sz="2400" dirty="0" smtClean="0"/>
              <a:t>Learning semantic similarity between </a:t>
            </a:r>
            <a:r>
              <a:rPr lang="en-US" altLang="en-US" sz="2400" i="1" dirty="0" smtClean="0"/>
              <a:t>X</a:t>
            </a:r>
            <a:r>
              <a:rPr lang="en-US" altLang="en-US" sz="2400" dirty="0" smtClean="0"/>
              <a:t> and </a:t>
            </a:r>
            <a:r>
              <a:rPr lang="en-US" altLang="en-US" sz="2400" i="1" dirty="0" smtClean="0"/>
              <a:t>Y</a:t>
            </a:r>
            <a:endParaRPr lang="en-US" altLang="en-US" sz="3200" i="1" dirty="0" smtClean="0"/>
          </a:p>
        </p:txBody>
      </p:sp>
      <p:sp>
        <p:nvSpPr>
          <p:cNvPr id="21401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defRPr>
            </a:lvl9pPr>
          </a:lstStyle>
          <a:p>
            <a:pPr defTabSz="911225" fontAlgn="base">
              <a:spcBef>
                <a:spcPct val="0"/>
              </a:spcBef>
              <a:spcAft>
                <a:spcPct val="0"/>
              </a:spcAft>
            </a:pPr>
            <a:fld id="{9E757AF9-EA91-4CFB-A47C-5DDD91FDC9A2}" type="slidenum">
              <a:rPr lang="en-US" altLang="en-US" smtClean="0">
                <a:solidFill>
                  <a:srgbClr val="898989"/>
                </a:solidFill>
              </a:rPr>
              <a:pPr defTabSz="911225" fontAlgn="base">
                <a:spcBef>
                  <a:spcPct val="0"/>
                </a:spcBef>
                <a:spcAft>
                  <a:spcPct val="0"/>
                </a:spcAft>
              </a:pPr>
              <a:t>40</a:t>
            </a:fld>
            <a:endParaRPr lang="en-US" altLang="en-US" smtClean="0">
              <a:solidFill>
                <a:srgbClr val="898989"/>
              </a:solidFill>
            </a:endParaRPr>
          </a:p>
        </p:txBody>
      </p:sp>
      <p:graphicFrame>
        <p:nvGraphicFramePr>
          <p:cNvPr id="7" name="Content Placeholder 3"/>
          <p:cNvGraphicFramePr>
            <a:graphicFrameLocks/>
          </p:cNvGraphicFramePr>
          <p:nvPr>
            <p:extLst>
              <p:ext uri="{D42A27DB-BD31-4B8C-83A1-F6EECF244321}">
                <p14:modId xmlns:p14="http://schemas.microsoft.com/office/powerpoint/2010/main" val="1458033118"/>
              </p:ext>
            </p:extLst>
          </p:nvPr>
        </p:nvGraphicFramePr>
        <p:xfrm>
          <a:off x="152400" y="863146"/>
          <a:ext cx="9236075" cy="6169863"/>
        </p:xfrm>
        <a:graphic>
          <a:graphicData uri="http://schemas.openxmlformats.org/drawingml/2006/table">
            <a:tbl>
              <a:tblPr firstRow="1" bandRow="1">
                <a:tableStyleId>{5C22544A-7EE6-4342-B048-85BDC9FD1C3A}</a:tableStyleId>
              </a:tblPr>
              <a:tblGrid>
                <a:gridCol w="2895600"/>
                <a:gridCol w="2987445"/>
                <a:gridCol w="3353030"/>
              </a:tblGrid>
              <a:tr h="304800">
                <a:tc>
                  <a:txBody>
                    <a:bodyPr/>
                    <a:lstStyle/>
                    <a:p>
                      <a:r>
                        <a:rPr lang="en-US" sz="1400" dirty="0" smtClean="0"/>
                        <a:t>Tasks</a:t>
                      </a:r>
                      <a:endParaRPr lang="en-US" sz="1400" dirty="0"/>
                    </a:p>
                  </a:txBody>
                  <a:tcPr marL="109736" marR="109736" marT="48770" marB="48770"/>
                </a:tc>
                <a:tc>
                  <a:txBody>
                    <a:bodyPr/>
                    <a:lstStyle/>
                    <a:p>
                      <a:pPr algn="l"/>
                      <a:r>
                        <a:rPr lang="en-US" sz="1400" i="1" dirty="0" smtClean="0"/>
                        <a:t>Source X</a:t>
                      </a:r>
                      <a:endParaRPr lang="en-US" sz="1400" i="1" dirty="0"/>
                    </a:p>
                  </a:txBody>
                  <a:tcPr marL="109736" marR="109736" marT="48770" marB="48770"/>
                </a:tc>
                <a:tc>
                  <a:txBody>
                    <a:bodyPr/>
                    <a:lstStyle/>
                    <a:p>
                      <a:pPr algn="l"/>
                      <a:r>
                        <a:rPr lang="en-US" sz="1400" i="1" dirty="0" smtClean="0"/>
                        <a:t>Target Y</a:t>
                      </a:r>
                      <a:endParaRPr lang="en-US" sz="1400" i="1" dirty="0"/>
                    </a:p>
                  </a:txBody>
                  <a:tcPr marL="109736" marR="109736" marT="48770" marB="48770"/>
                </a:tc>
              </a:tr>
              <a:tr h="290219">
                <a:tc>
                  <a:txBody>
                    <a:bodyPr/>
                    <a:lstStyle/>
                    <a:p>
                      <a:r>
                        <a:rPr lang="en-US" sz="1100" b="1" dirty="0" smtClean="0"/>
                        <a:t>Word</a:t>
                      </a:r>
                      <a:r>
                        <a:rPr lang="en-US" sz="1100" b="1" baseline="0" dirty="0" smtClean="0"/>
                        <a:t> s</a:t>
                      </a:r>
                      <a:r>
                        <a:rPr lang="en-US" sz="1100" b="1" dirty="0" smtClean="0"/>
                        <a:t>emantic</a:t>
                      </a:r>
                      <a:r>
                        <a:rPr lang="en-US" sz="1100" b="1" baseline="0" dirty="0" smtClean="0"/>
                        <a:t> embedding</a:t>
                      </a:r>
                      <a:endParaRPr lang="en-US" sz="1100" b="1" dirty="0"/>
                    </a:p>
                  </a:txBody>
                  <a:tcPr marL="109736" marR="109736" marT="48770" marB="48770"/>
                </a:tc>
                <a:tc>
                  <a:txBody>
                    <a:bodyPr/>
                    <a:lstStyle/>
                    <a:p>
                      <a:r>
                        <a:rPr lang="en-US" sz="1100" b="1" i="1" dirty="0" smtClean="0"/>
                        <a:t>context</a:t>
                      </a:r>
                      <a:endParaRPr lang="en-US" sz="1100" b="1" i="1" dirty="0"/>
                    </a:p>
                  </a:txBody>
                  <a:tcPr marL="109736" marR="109736" marT="48770" marB="48770"/>
                </a:tc>
                <a:tc>
                  <a:txBody>
                    <a:bodyPr/>
                    <a:lstStyle/>
                    <a:p>
                      <a:r>
                        <a:rPr lang="en-US" sz="1100" b="1" i="1" dirty="0" smtClean="0"/>
                        <a:t>word</a:t>
                      </a:r>
                      <a:endParaRPr lang="en-US" sz="1100" b="1" i="1" dirty="0"/>
                    </a:p>
                  </a:txBody>
                  <a:tcPr marL="109736" marR="109736" marT="48770" marB="48770"/>
                </a:tc>
              </a:tr>
              <a:tr h="197791">
                <a:tc>
                  <a:txBody>
                    <a:bodyPr/>
                    <a:lstStyle/>
                    <a:p>
                      <a:r>
                        <a:rPr lang="en-US" sz="1100" b="1" dirty="0" smtClean="0"/>
                        <a:t>Web search</a:t>
                      </a:r>
                      <a:endParaRPr lang="en-US" sz="1100" b="1" dirty="0"/>
                    </a:p>
                  </a:txBody>
                  <a:tcPr marL="109736" marR="109736" marT="48770" marB="48770"/>
                </a:tc>
                <a:tc>
                  <a:txBody>
                    <a:bodyPr/>
                    <a:lstStyle/>
                    <a:p>
                      <a:r>
                        <a:rPr lang="en-US" sz="1100" b="1" i="1" dirty="0" smtClean="0"/>
                        <a:t>search query</a:t>
                      </a:r>
                      <a:endParaRPr lang="en-US" sz="1100" b="1" i="1" dirty="0"/>
                    </a:p>
                  </a:txBody>
                  <a:tcPr marL="109736" marR="109736" marT="48770" marB="48770"/>
                </a:tc>
                <a:tc>
                  <a:txBody>
                    <a:bodyPr/>
                    <a:lstStyle/>
                    <a:p>
                      <a:r>
                        <a:rPr lang="en-US" sz="1100" b="1" i="1" dirty="0" smtClean="0"/>
                        <a:t>web documents</a:t>
                      </a:r>
                      <a:endParaRPr lang="en-US" sz="1100" b="1" i="1" dirty="0"/>
                    </a:p>
                  </a:txBody>
                  <a:tcPr marL="109736" marR="109736" marT="48770" marB="48770"/>
                </a:tc>
              </a:tr>
              <a:tr h="197791">
                <a:tc>
                  <a:txBody>
                    <a:bodyPr/>
                    <a:lstStyle/>
                    <a:p>
                      <a:r>
                        <a:rPr lang="en-US" sz="1100" b="1" dirty="0" smtClean="0"/>
                        <a:t>Query intent</a:t>
                      </a:r>
                      <a:r>
                        <a:rPr lang="en-US" sz="1100" b="1" baseline="0" dirty="0" smtClean="0"/>
                        <a:t> detection</a:t>
                      </a:r>
                      <a:endParaRPr lang="en-US" sz="1100" b="1" dirty="0"/>
                    </a:p>
                  </a:txBody>
                  <a:tcPr marL="109736" marR="109736" marT="48770" marB="48770"/>
                </a:tc>
                <a:tc>
                  <a:txBody>
                    <a:bodyPr/>
                    <a:lstStyle/>
                    <a:p>
                      <a:r>
                        <a:rPr lang="en-US" sz="1100" b="1" i="1" dirty="0" smtClean="0"/>
                        <a:t>Search query</a:t>
                      </a:r>
                      <a:endParaRPr lang="en-US" sz="1100" b="1" i="1" dirty="0"/>
                    </a:p>
                  </a:txBody>
                  <a:tcPr marL="109736" marR="109736" marT="48770" marB="48770"/>
                </a:tc>
                <a:tc>
                  <a:txBody>
                    <a:bodyPr/>
                    <a:lstStyle/>
                    <a:p>
                      <a:r>
                        <a:rPr lang="en-US" sz="1100" b="1" i="1" dirty="0" smtClean="0"/>
                        <a:t>Use intent</a:t>
                      </a:r>
                      <a:endParaRPr lang="en-US" sz="1100" b="1" i="1" dirty="0"/>
                    </a:p>
                  </a:txBody>
                  <a:tcPr marL="109736" marR="109736" marT="48770" marB="48770"/>
                </a:tc>
              </a:tr>
              <a:tr h="278678">
                <a:tc>
                  <a:txBody>
                    <a:bodyPr/>
                    <a:lstStyle/>
                    <a:p>
                      <a:r>
                        <a:rPr lang="en-US" sz="1100" b="1" dirty="0" smtClean="0"/>
                        <a:t>Question</a:t>
                      </a:r>
                      <a:r>
                        <a:rPr lang="en-US" sz="1100" b="1" baseline="0" dirty="0" smtClean="0"/>
                        <a:t> answering</a:t>
                      </a:r>
                      <a:endParaRPr lang="en-US" sz="1100" b="1" dirty="0"/>
                    </a:p>
                  </a:txBody>
                  <a:tcPr marL="109736" marR="109736" marT="48770" marB="48770"/>
                </a:tc>
                <a:tc>
                  <a:txBody>
                    <a:bodyPr/>
                    <a:lstStyle/>
                    <a:p>
                      <a:r>
                        <a:rPr lang="en-US" sz="1100" b="1" i="1" dirty="0" smtClean="0"/>
                        <a:t>pattern / mention </a:t>
                      </a:r>
                      <a:r>
                        <a:rPr lang="en-US" sz="1100" b="1" i="0" dirty="0" smtClean="0"/>
                        <a:t>(in NL)</a:t>
                      </a:r>
                      <a:endParaRPr lang="en-US" sz="1100" b="1" i="0" dirty="0"/>
                    </a:p>
                  </a:txBody>
                  <a:tcPr marL="109736" marR="109736" marT="48770" marB="48770"/>
                </a:tc>
                <a:tc>
                  <a:txBody>
                    <a:bodyPr/>
                    <a:lstStyle/>
                    <a:p>
                      <a:r>
                        <a:rPr lang="en-US" sz="1100" b="1" i="1" dirty="0" smtClean="0"/>
                        <a:t>relation / entity </a:t>
                      </a:r>
                      <a:r>
                        <a:rPr lang="en-US" sz="1100" b="1" i="0" dirty="0" smtClean="0"/>
                        <a:t>(in KB)</a:t>
                      </a:r>
                      <a:endParaRPr lang="en-US" sz="1100" b="1" i="0" dirty="0"/>
                    </a:p>
                  </a:txBody>
                  <a:tcPr marL="109736" marR="109736" marT="48770" marB="48770"/>
                </a:tc>
              </a:tr>
              <a:tr h="0">
                <a:tc>
                  <a:txBody>
                    <a:bodyPr/>
                    <a:lstStyle/>
                    <a:p>
                      <a:r>
                        <a:rPr lang="en-US" sz="1100" b="1" dirty="0" smtClean="0"/>
                        <a:t>Machine translation</a:t>
                      </a:r>
                      <a:endParaRPr lang="en-US" sz="1100" b="1" dirty="0"/>
                    </a:p>
                  </a:txBody>
                  <a:tcPr marL="109736" marR="109736" marT="48770" marB="48770"/>
                </a:tc>
                <a:tc>
                  <a:txBody>
                    <a:bodyPr/>
                    <a:lstStyle/>
                    <a:p>
                      <a:r>
                        <a:rPr lang="en-US" sz="1100" b="1" i="1" dirty="0" smtClean="0"/>
                        <a:t>sentence in language</a:t>
                      </a:r>
                      <a:r>
                        <a:rPr lang="en-US" sz="1100" b="1" i="1" baseline="0" dirty="0" smtClean="0"/>
                        <a:t> a</a:t>
                      </a:r>
                      <a:endParaRPr lang="en-US" sz="1100" b="1" i="1" dirty="0"/>
                    </a:p>
                  </a:txBody>
                  <a:tcPr marL="109736" marR="109736" marT="48770" marB="48770"/>
                </a:tc>
                <a:tc>
                  <a:txBody>
                    <a:bodyPr/>
                    <a:lstStyle/>
                    <a:p>
                      <a:r>
                        <a:rPr lang="en-US" sz="1100" b="1" i="1" dirty="0" smtClean="0"/>
                        <a:t>translated</a:t>
                      </a:r>
                      <a:r>
                        <a:rPr lang="en-US" sz="1100" b="1" i="1" baseline="0" dirty="0" smtClean="0"/>
                        <a:t> sentences</a:t>
                      </a:r>
                      <a:r>
                        <a:rPr lang="en-US" sz="1100" b="1" i="1" dirty="0" smtClean="0"/>
                        <a:t> in language</a:t>
                      </a:r>
                      <a:r>
                        <a:rPr lang="en-US" sz="1100" b="1" i="1" baseline="0" dirty="0" smtClean="0"/>
                        <a:t> b</a:t>
                      </a:r>
                      <a:r>
                        <a:rPr lang="en-US" sz="1100" b="1" i="1" dirty="0" smtClean="0"/>
                        <a:t> </a:t>
                      </a:r>
                      <a:endParaRPr lang="en-US" sz="1100" b="1" i="1" dirty="0"/>
                    </a:p>
                  </a:txBody>
                  <a:tcPr marL="109736" marR="109736" marT="48770" marB="48770"/>
                </a:tc>
              </a:tr>
              <a:tr h="256035">
                <a:tc>
                  <a:txBody>
                    <a:bodyPr/>
                    <a:lstStyle/>
                    <a:p>
                      <a:r>
                        <a:rPr lang="en-US" sz="1100" b="1" dirty="0" smtClean="0"/>
                        <a:t>Query auto-suggestion</a:t>
                      </a:r>
                      <a:endParaRPr lang="en-US" sz="1100" b="1" dirty="0"/>
                    </a:p>
                  </a:txBody>
                  <a:tcPr marL="109736" marR="109736" marT="48770" marB="48770"/>
                </a:tc>
                <a:tc>
                  <a:txBody>
                    <a:bodyPr/>
                    <a:lstStyle/>
                    <a:p>
                      <a:r>
                        <a:rPr lang="en-US" sz="1100" b="1" i="1" dirty="0" smtClean="0"/>
                        <a:t>Search query</a:t>
                      </a:r>
                      <a:endParaRPr lang="en-US" sz="1100" b="1" i="1" dirty="0"/>
                    </a:p>
                  </a:txBody>
                  <a:tcPr marL="109736" marR="109736" marT="48770" marB="48770"/>
                </a:tc>
                <a:tc>
                  <a:txBody>
                    <a:bodyPr/>
                    <a:lstStyle/>
                    <a:p>
                      <a:r>
                        <a:rPr lang="en-US" sz="1100" b="1" i="1" dirty="0" smtClean="0"/>
                        <a:t>Suggested query</a:t>
                      </a:r>
                      <a:endParaRPr lang="en-US" sz="1100" b="1" i="1" dirty="0"/>
                    </a:p>
                  </a:txBody>
                  <a:tcPr marL="109736" marR="109736" marT="48770" marB="48770"/>
                </a:tc>
              </a:tr>
              <a:tr h="170690">
                <a:tc>
                  <a:txBody>
                    <a:bodyPr/>
                    <a:lstStyle/>
                    <a:p>
                      <a:r>
                        <a:rPr lang="en-US" sz="1100" b="1" dirty="0" smtClean="0"/>
                        <a:t>Query</a:t>
                      </a:r>
                      <a:r>
                        <a:rPr lang="en-US" sz="1100" b="1" baseline="0" dirty="0" smtClean="0"/>
                        <a:t> auto-completion</a:t>
                      </a:r>
                      <a:endParaRPr lang="en-US" sz="1100" b="1" dirty="0"/>
                    </a:p>
                  </a:txBody>
                  <a:tcPr marL="109736" marR="109736" marT="48770" marB="48770"/>
                </a:tc>
                <a:tc>
                  <a:txBody>
                    <a:bodyPr/>
                    <a:lstStyle/>
                    <a:p>
                      <a:r>
                        <a:rPr lang="en-US" sz="1100" b="1" i="1" dirty="0" smtClean="0"/>
                        <a:t>Partial search query</a:t>
                      </a:r>
                      <a:endParaRPr lang="en-US" sz="1100" b="1" i="1" dirty="0"/>
                    </a:p>
                  </a:txBody>
                  <a:tcPr marL="109736" marR="109736" marT="48770" marB="48770"/>
                </a:tc>
                <a:tc>
                  <a:txBody>
                    <a:bodyPr/>
                    <a:lstStyle/>
                    <a:p>
                      <a:r>
                        <a:rPr lang="en-US" sz="1100" b="1" i="1" dirty="0" smtClean="0"/>
                        <a:t>Completed query</a:t>
                      </a:r>
                      <a:endParaRPr lang="en-US" sz="1100" b="1" i="1" dirty="0"/>
                    </a:p>
                  </a:txBody>
                  <a:tcPr marL="109736" marR="109736" marT="48770" marB="48770"/>
                </a:tc>
              </a:tr>
              <a:tr h="0">
                <a:tc>
                  <a:txBody>
                    <a:bodyPr/>
                    <a:lstStyle/>
                    <a:p>
                      <a:r>
                        <a:rPr lang="en-US" sz="1100" b="1" dirty="0" smtClean="0"/>
                        <a:t>Apps recommendation</a:t>
                      </a:r>
                      <a:endParaRPr lang="en-US" sz="1100" b="1" dirty="0"/>
                    </a:p>
                  </a:txBody>
                  <a:tcPr marL="109736" marR="109736" marT="48770" marB="48770"/>
                </a:tc>
                <a:tc>
                  <a:txBody>
                    <a:bodyPr/>
                    <a:lstStyle/>
                    <a:p>
                      <a:r>
                        <a:rPr lang="en-US" sz="1100" b="1" i="1" dirty="0" smtClean="0"/>
                        <a:t>User profile</a:t>
                      </a:r>
                      <a:endParaRPr lang="en-US" sz="1100" b="1" i="1" dirty="0"/>
                    </a:p>
                  </a:txBody>
                  <a:tcPr marL="109736" marR="109736" marT="48770" marB="48770"/>
                </a:tc>
                <a:tc>
                  <a:txBody>
                    <a:bodyPr/>
                    <a:lstStyle/>
                    <a:p>
                      <a:r>
                        <a:rPr lang="en-US" sz="1100" b="1" i="1" baseline="0" dirty="0" smtClean="0"/>
                        <a:t>recommended Apps</a:t>
                      </a:r>
                      <a:endParaRPr lang="en-US" sz="1100" b="1" i="1" dirty="0"/>
                    </a:p>
                  </a:txBody>
                  <a:tcPr marL="109736" marR="109736" marT="48770" marB="48770"/>
                </a:tc>
              </a:tr>
              <a:tr h="197791">
                <a:tc>
                  <a:txBody>
                    <a:bodyPr/>
                    <a:lstStyle/>
                    <a:p>
                      <a:r>
                        <a:rPr lang="en-US" sz="1100" b="1" dirty="0" smtClean="0"/>
                        <a:t>Distillation of survey</a:t>
                      </a:r>
                      <a:r>
                        <a:rPr lang="en-US" sz="1100" b="1" baseline="0" dirty="0" smtClean="0"/>
                        <a:t> feedbacks</a:t>
                      </a:r>
                      <a:endParaRPr lang="en-US" sz="1100" b="1" dirty="0"/>
                    </a:p>
                  </a:txBody>
                  <a:tcPr marL="109736" marR="109736" marT="48770" marB="48770"/>
                </a:tc>
                <a:tc>
                  <a:txBody>
                    <a:bodyPr/>
                    <a:lstStyle/>
                    <a:p>
                      <a:r>
                        <a:rPr lang="en-US" sz="1100" b="1" i="1" dirty="0" smtClean="0"/>
                        <a:t>Feedbacks</a:t>
                      </a:r>
                      <a:r>
                        <a:rPr lang="en-US" sz="1100" b="1" i="1" baseline="0" dirty="0" smtClean="0"/>
                        <a:t> in text</a:t>
                      </a:r>
                      <a:endParaRPr lang="en-US" sz="1100" b="1" i="1" dirty="0"/>
                    </a:p>
                  </a:txBody>
                  <a:tcPr marL="109736" marR="109736" marT="48770" marB="48770"/>
                </a:tc>
                <a:tc>
                  <a:txBody>
                    <a:bodyPr/>
                    <a:lstStyle/>
                    <a:p>
                      <a:r>
                        <a:rPr lang="en-US" sz="1100" b="1" i="1" dirty="0" smtClean="0"/>
                        <a:t>Relevant</a:t>
                      </a:r>
                      <a:r>
                        <a:rPr lang="en-US" sz="1100" b="1" i="1" baseline="0" dirty="0" smtClean="0"/>
                        <a:t> feedbacks</a:t>
                      </a:r>
                      <a:endParaRPr lang="en-US" sz="1100" b="1" i="1" dirty="0"/>
                    </a:p>
                  </a:txBody>
                  <a:tcPr marL="109736" marR="109736" marT="48770" marB="48770"/>
                </a:tc>
              </a:tr>
              <a:tr h="0">
                <a:tc>
                  <a:txBody>
                    <a:bodyPr/>
                    <a:lstStyle/>
                    <a:p>
                      <a:r>
                        <a:rPr lang="en-US" sz="1200" b="1" baseline="0" dirty="0" smtClean="0">
                          <a:solidFill>
                            <a:schemeClr val="tx1"/>
                          </a:solidFill>
                        </a:rPr>
                        <a:t>Automatic image captioning</a:t>
                      </a:r>
                      <a:endParaRPr lang="en-US" sz="1200" b="1" dirty="0">
                        <a:solidFill>
                          <a:schemeClr val="tx1"/>
                        </a:solidFill>
                      </a:endParaRPr>
                    </a:p>
                  </a:txBody>
                  <a:tcPr marL="109736" marR="109736" marT="48770" marB="48770"/>
                </a:tc>
                <a:tc>
                  <a:txBody>
                    <a:bodyPr/>
                    <a:lstStyle/>
                    <a:p>
                      <a:r>
                        <a:rPr lang="en-US" sz="1200" b="1" i="1" baseline="0" dirty="0" smtClean="0">
                          <a:solidFill>
                            <a:schemeClr val="tx1"/>
                          </a:solidFill>
                        </a:rPr>
                        <a:t>image</a:t>
                      </a:r>
                      <a:endParaRPr lang="en-US" sz="1200" b="1" i="1" dirty="0">
                        <a:solidFill>
                          <a:schemeClr val="tx1"/>
                        </a:solidFill>
                      </a:endParaRPr>
                    </a:p>
                  </a:txBody>
                  <a:tcPr marL="109736" marR="109736" marT="48770" marB="48770"/>
                </a:tc>
                <a:tc>
                  <a:txBody>
                    <a:bodyPr/>
                    <a:lstStyle/>
                    <a:p>
                      <a:r>
                        <a:rPr lang="en-US" sz="1200" b="1" i="1" dirty="0" smtClean="0">
                          <a:solidFill>
                            <a:schemeClr val="tx1"/>
                          </a:solidFill>
                        </a:rPr>
                        <a:t>text</a:t>
                      </a:r>
                      <a:r>
                        <a:rPr lang="en-US" sz="1200" b="1" i="1" baseline="0" dirty="0" smtClean="0">
                          <a:solidFill>
                            <a:schemeClr val="tx1"/>
                          </a:solidFill>
                        </a:rPr>
                        <a:t> caption</a:t>
                      </a:r>
                      <a:r>
                        <a:rPr lang="en-US" sz="1200" b="1" i="1" dirty="0" smtClean="0">
                          <a:solidFill>
                            <a:schemeClr val="tx1"/>
                          </a:solidFill>
                        </a:rPr>
                        <a:t> </a:t>
                      </a:r>
                      <a:endParaRPr lang="en-US" sz="1200" b="1" i="1" dirty="0">
                        <a:solidFill>
                          <a:schemeClr val="tx1"/>
                        </a:solidFill>
                      </a:endParaRPr>
                    </a:p>
                  </a:txBody>
                  <a:tcPr marL="109736" marR="109736" marT="48770" marB="48770"/>
                </a:tc>
              </a:tr>
              <a:tr h="176787">
                <a:tc>
                  <a:txBody>
                    <a:bodyPr/>
                    <a:lstStyle/>
                    <a:p>
                      <a:r>
                        <a:rPr lang="en-US" sz="1100" b="1" dirty="0" smtClean="0"/>
                        <a:t>Image</a:t>
                      </a:r>
                      <a:r>
                        <a:rPr lang="en-US" sz="1100" b="1" baseline="0" dirty="0" smtClean="0"/>
                        <a:t> retrieval</a:t>
                      </a:r>
                      <a:endParaRPr lang="en-US" sz="1100" b="1" dirty="0"/>
                    </a:p>
                  </a:txBody>
                  <a:tcPr marL="109736" marR="109736" marT="48770" marB="48770"/>
                </a:tc>
                <a:tc>
                  <a:txBody>
                    <a:bodyPr/>
                    <a:lstStyle/>
                    <a:p>
                      <a:r>
                        <a:rPr lang="en-US" sz="1100" b="1" i="1" dirty="0" smtClean="0"/>
                        <a:t>text</a:t>
                      </a:r>
                      <a:r>
                        <a:rPr lang="en-US" sz="1100" b="1" i="1" baseline="0" dirty="0" smtClean="0"/>
                        <a:t> query</a:t>
                      </a:r>
                      <a:endParaRPr lang="en-US" sz="1100" b="1" i="1" dirty="0"/>
                    </a:p>
                  </a:txBody>
                  <a:tcPr marL="109736" marR="109736" marT="48770" marB="48770"/>
                </a:tc>
                <a:tc>
                  <a:txBody>
                    <a:bodyPr/>
                    <a:lstStyle/>
                    <a:p>
                      <a:r>
                        <a:rPr lang="en-US" sz="1100" b="1" i="1" dirty="0" smtClean="0"/>
                        <a:t>images</a:t>
                      </a:r>
                      <a:endParaRPr lang="en-US" sz="1100" b="1" i="1" dirty="0"/>
                    </a:p>
                  </a:txBody>
                  <a:tcPr marL="109736" marR="109736" marT="48770" marB="48770"/>
                </a:tc>
              </a:tr>
              <a:tr h="0">
                <a:tc>
                  <a:txBody>
                    <a:bodyPr/>
                    <a:lstStyle/>
                    <a:p>
                      <a:r>
                        <a:rPr lang="en-US" sz="1100" b="1" dirty="0" smtClean="0"/>
                        <a:t>Natural user interface</a:t>
                      </a:r>
                      <a:endParaRPr lang="en-US" sz="1100" b="1" dirty="0"/>
                    </a:p>
                  </a:txBody>
                  <a:tcPr marL="109736" marR="109736" marT="48770" marB="48770"/>
                </a:tc>
                <a:tc>
                  <a:txBody>
                    <a:bodyPr/>
                    <a:lstStyle/>
                    <a:p>
                      <a:r>
                        <a:rPr lang="en-US" sz="1100" b="1" i="1" dirty="0" smtClean="0"/>
                        <a:t>command</a:t>
                      </a:r>
                      <a:r>
                        <a:rPr lang="en-US" sz="1100" b="1" i="1" baseline="0" dirty="0" smtClean="0"/>
                        <a:t> (text / speech / gesture)</a:t>
                      </a:r>
                      <a:endParaRPr lang="en-US" sz="1100" b="1" i="1" dirty="0"/>
                    </a:p>
                  </a:txBody>
                  <a:tcPr marL="109736" marR="109736" marT="48770" marB="48770"/>
                </a:tc>
                <a:tc>
                  <a:txBody>
                    <a:bodyPr/>
                    <a:lstStyle/>
                    <a:p>
                      <a:r>
                        <a:rPr lang="en-US" sz="1100" b="1" i="1" dirty="0" smtClean="0"/>
                        <a:t>actions</a:t>
                      </a:r>
                      <a:endParaRPr lang="en-US" sz="1100" b="1" i="1" dirty="0"/>
                    </a:p>
                  </a:txBody>
                  <a:tcPr marL="109736" marR="109736" marT="48770" marB="48770"/>
                </a:tc>
              </a:tr>
              <a:tr h="0">
                <a:tc>
                  <a:txBody>
                    <a:bodyPr/>
                    <a:lstStyle/>
                    <a:p>
                      <a:r>
                        <a:rPr lang="en-US" sz="1100" b="1" dirty="0" smtClean="0"/>
                        <a:t>Ads selection</a:t>
                      </a:r>
                      <a:endParaRPr lang="en-US" sz="1100" b="1" dirty="0"/>
                    </a:p>
                  </a:txBody>
                  <a:tcPr marL="109736" marR="109736" marT="48770" marB="48770"/>
                </a:tc>
                <a:tc>
                  <a:txBody>
                    <a:bodyPr/>
                    <a:lstStyle/>
                    <a:p>
                      <a:r>
                        <a:rPr lang="en-US" sz="1100" b="1" i="1" dirty="0" smtClean="0"/>
                        <a:t>search query</a:t>
                      </a:r>
                      <a:endParaRPr lang="en-US" sz="1100" b="1" i="1" dirty="0"/>
                    </a:p>
                  </a:txBody>
                  <a:tcPr marL="109736" marR="109736" marT="48770" marB="48770"/>
                </a:tc>
                <a:tc>
                  <a:txBody>
                    <a:bodyPr/>
                    <a:lstStyle/>
                    <a:p>
                      <a:r>
                        <a:rPr lang="en-US" sz="1100" b="1" i="1" dirty="0" smtClean="0"/>
                        <a:t>ad</a:t>
                      </a:r>
                      <a:r>
                        <a:rPr lang="en-US" sz="1100" b="1" i="1" baseline="0" dirty="0" smtClean="0"/>
                        <a:t> keywords</a:t>
                      </a:r>
                      <a:endParaRPr lang="en-US" sz="1100" b="1" i="1" dirty="0"/>
                    </a:p>
                  </a:txBody>
                  <a:tcPr marL="109736" marR="109736" marT="48770" marB="48770"/>
                </a:tc>
              </a:tr>
              <a:tr h="242485">
                <a:tc>
                  <a:txBody>
                    <a:bodyPr/>
                    <a:lstStyle/>
                    <a:p>
                      <a:r>
                        <a:rPr lang="en-US" sz="1100" b="1" dirty="0" smtClean="0"/>
                        <a:t>Ads click prediction</a:t>
                      </a:r>
                      <a:endParaRPr lang="en-US" sz="1100" b="1" dirty="0"/>
                    </a:p>
                  </a:txBody>
                  <a:tcPr marL="109736" marR="109736" marT="48770" marB="48770"/>
                </a:tc>
                <a:tc>
                  <a:txBody>
                    <a:bodyPr/>
                    <a:lstStyle/>
                    <a:p>
                      <a:r>
                        <a:rPr lang="en-US" sz="1100" b="1" i="1" dirty="0" smtClean="0"/>
                        <a:t>search query</a:t>
                      </a:r>
                      <a:endParaRPr lang="en-US" sz="1100" b="1" i="1" dirty="0"/>
                    </a:p>
                  </a:txBody>
                  <a:tcPr marL="109736" marR="109736" marT="48770" marB="48770"/>
                </a:tc>
                <a:tc>
                  <a:txBody>
                    <a:bodyPr/>
                    <a:lstStyle/>
                    <a:p>
                      <a:r>
                        <a:rPr lang="en-US" sz="1100" b="1" i="1" dirty="0" smtClean="0"/>
                        <a:t>ad</a:t>
                      </a:r>
                      <a:r>
                        <a:rPr lang="en-US" sz="1100" b="1" i="1" baseline="0" dirty="0" smtClean="0"/>
                        <a:t> documents</a:t>
                      </a:r>
                      <a:endParaRPr lang="en-US" sz="1100" b="1" i="1" dirty="0"/>
                    </a:p>
                  </a:txBody>
                  <a:tcPr marL="109736" marR="109736" marT="48770" marB="48770"/>
                </a:tc>
              </a:tr>
              <a:tr h="143590">
                <a:tc>
                  <a:txBody>
                    <a:bodyPr/>
                    <a:lstStyle/>
                    <a:p>
                      <a:r>
                        <a:rPr lang="en-US" sz="1100" b="1" dirty="0" smtClean="0"/>
                        <a:t>Email</a:t>
                      </a:r>
                      <a:r>
                        <a:rPr lang="en-US" sz="1100" b="1" baseline="0" dirty="0" smtClean="0"/>
                        <a:t> analysis: people prediction</a:t>
                      </a:r>
                      <a:endParaRPr lang="en-US" sz="1100" b="1" dirty="0"/>
                    </a:p>
                  </a:txBody>
                  <a:tcPr marT="40640" marB="40640"/>
                </a:tc>
                <a:tc>
                  <a:txBody>
                    <a:bodyPr/>
                    <a:lstStyle/>
                    <a:p>
                      <a:r>
                        <a:rPr lang="en-US" sz="1100" b="1" i="1" dirty="0" smtClean="0"/>
                        <a:t>Email content</a:t>
                      </a:r>
                      <a:endParaRPr lang="en-US" sz="1100" b="1" i="1" dirty="0"/>
                    </a:p>
                  </a:txBody>
                  <a:tcPr marT="40640" marB="40640"/>
                </a:tc>
                <a:tc>
                  <a:txBody>
                    <a:bodyPr/>
                    <a:lstStyle/>
                    <a:p>
                      <a:r>
                        <a:rPr lang="en-US" sz="1100" b="1" i="1" dirty="0" smtClean="0"/>
                        <a:t>Recipients,</a:t>
                      </a:r>
                      <a:r>
                        <a:rPr lang="en-US" sz="1100" b="1" i="1" baseline="0" dirty="0" smtClean="0"/>
                        <a:t> senders</a:t>
                      </a:r>
                      <a:endParaRPr lang="en-US" sz="1100" b="1" i="1" dirty="0"/>
                    </a:p>
                  </a:txBody>
                  <a:tcPr marT="40640" marB="40640"/>
                </a:tc>
              </a:tr>
              <a:tr h="0">
                <a:tc>
                  <a:txBody>
                    <a:bodyPr/>
                    <a:lstStyle/>
                    <a:p>
                      <a:r>
                        <a:rPr lang="en-US" sz="1100" b="1" dirty="0" smtClean="0"/>
                        <a:t>Email search</a:t>
                      </a:r>
                      <a:endParaRPr lang="en-US" sz="1100" b="1" dirty="0"/>
                    </a:p>
                  </a:txBody>
                  <a:tcPr marL="109736" marR="109736" marT="48770" marB="48770"/>
                </a:tc>
                <a:tc>
                  <a:txBody>
                    <a:bodyPr/>
                    <a:lstStyle/>
                    <a:p>
                      <a:r>
                        <a:rPr lang="en-US" sz="1100" b="1" i="1" dirty="0" smtClean="0"/>
                        <a:t>Search query</a:t>
                      </a:r>
                      <a:endParaRPr lang="en-US" sz="1100" b="1" i="1" dirty="0"/>
                    </a:p>
                  </a:txBody>
                  <a:tcPr marL="109736" marR="109736" marT="48770" marB="48770"/>
                </a:tc>
                <a:tc>
                  <a:txBody>
                    <a:bodyPr/>
                    <a:lstStyle/>
                    <a:p>
                      <a:r>
                        <a:rPr lang="en-US" sz="1100" b="1" i="1" dirty="0" smtClean="0"/>
                        <a:t>Email content</a:t>
                      </a:r>
                      <a:endParaRPr lang="en-US" sz="1100" b="1" i="1" dirty="0"/>
                    </a:p>
                  </a:txBody>
                  <a:tcPr marL="109736" marR="109736" marT="48770" marB="48770"/>
                </a:tc>
              </a:tr>
              <a:tr h="289222">
                <a:tc>
                  <a:txBody>
                    <a:bodyPr/>
                    <a:lstStyle/>
                    <a:p>
                      <a:r>
                        <a:rPr lang="en-US" sz="1100" b="1" dirty="0" smtClean="0"/>
                        <a:t>Email </a:t>
                      </a:r>
                      <a:r>
                        <a:rPr lang="en-US" sz="1100" b="1" dirty="0" err="1" smtClean="0"/>
                        <a:t>declutering</a:t>
                      </a:r>
                      <a:endParaRPr lang="en-US" sz="1100" b="1" dirty="0"/>
                    </a:p>
                  </a:txBody>
                  <a:tcPr marL="109736" marR="109736" marT="48770" marB="48770"/>
                </a:tc>
                <a:tc>
                  <a:txBody>
                    <a:bodyPr/>
                    <a:lstStyle/>
                    <a:p>
                      <a:r>
                        <a:rPr lang="en-US" sz="1100" b="1" i="1" dirty="0" smtClean="0"/>
                        <a:t>Email contents</a:t>
                      </a:r>
                      <a:endParaRPr lang="en-US" sz="1100" b="1" i="1" dirty="0"/>
                    </a:p>
                  </a:txBody>
                  <a:tcPr marL="109736" marR="109736" marT="48770" marB="48770"/>
                </a:tc>
                <a:tc>
                  <a:txBody>
                    <a:bodyPr/>
                    <a:lstStyle/>
                    <a:p>
                      <a:r>
                        <a:rPr lang="en-US" sz="1100" b="1" i="1" dirty="0" smtClean="0"/>
                        <a:t>Email contents in similar threads</a:t>
                      </a:r>
                      <a:endParaRPr lang="en-US" sz="1100" b="1" i="1" dirty="0"/>
                    </a:p>
                  </a:txBody>
                  <a:tcPr marL="109736" marR="109736" marT="48770" marB="48770"/>
                </a:tc>
              </a:tr>
              <a:tr h="341392">
                <a:tc>
                  <a:txBody>
                    <a:bodyPr/>
                    <a:lstStyle/>
                    <a:p>
                      <a:r>
                        <a:rPr lang="en-US" sz="1100" b="1" dirty="0" smtClean="0"/>
                        <a:t>Knowledge-base construction</a:t>
                      </a:r>
                      <a:endParaRPr lang="en-US" sz="1100" b="1" dirty="0"/>
                    </a:p>
                  </a:txBody>
                  <a:tcPr marL="109736" marR="109736" marT="48770" marB="48770"/>
                </a:tc>
                <a:tc>
                  <a:txBody>
                    <a:bodyPr/>
                    <a:lstStyle/>
                    <a:p>
                      <a:r>
                        <a:rPr lang="en-US" sz="1100" b="1" i="1" dirty="0" smtClean="0"/>
                        <a:t>entity from source</a:t>
                      </a:r>
                      <a:endParaRPr lang="en-US" sz="1100" b="1" i="1" dirty="0"/>
                    </a:p>
                  </a:txBody>
                  <a:tcPr marL="109736" marR="109736" marT="48770" marB="48770"/>
                </a:tc>
                <a:tc>
                  <a:txBody>
                    <a:bodyPr/>
                    <a:lstStyle/>
                    <a:p>
                      <a:r>
                        <a:rPr lang="en-US" sz="1100" b="1" i="1" dirty="0" smtClean="0"/>
                        <a:t>entity fitting desired</a:t>
                      </a:r>
                      <a:r>
                        <a:rPr lang="en-US" sz="1100" b="1" i="1" baseline="0" dirty="0" smtClean="0"/>
                        <a:t> relationship</a:t>
                      </a:r>
                      <a:endParaRPr lang="en-US" sz="1100" b="1" i="1" dirty="0"/>
                    </a:p>
                  </a:txBody>
                  <a:tcPr marL="109736" marR="109736" marT="48770" marB="48770"/>
                </a:tc>
              </a:tr>
              <a:tr h="276689">
                <a:tc>
                  <a:txBody>
                    <a:bodyPr/>
                    <a:lstStyle/>
                    <a:p>
                      <a:r>
                        <a:rPr lang="en-US" sz="1600" b="1" dirty="0" smtClean="0">
                          <a:solidFill>
                            <a:srgbClr val="FF0000"/>
                          </a:solidFill>
                        </a:rPr>
                        <a:t>Contextual</a:t>
                      </a:r>
                      <a:r>
                        <a:rPr lang="en-US" sz="1600" b="1" baseline="0" dirty="0" smtClean="0">
                          <a:solidFill>
                            <a:srgbClr val="FF0000"/>
                          </a:solidFill>
                        </a:rPr>
                        <a:t> e</a:t>
                      </a:r>
                      <a:r>
                        <a:rPr lang="en-US" sz="1600" b="1" dirty="0" smtClean="0">
                          <a:solidFill>
                            <a:srgbClr val="FF0000"/>
                          </a:solidFill>
                        </a:rPr>
                        <a:t>ntity search</a:t>
                      </a:r>
                      <a:endParaRPr lang="en-US" sz="1600" b="1" dirty="0">
                        <a:solidFill>
                          <a:srgbClr val="FF0000"/>
                        </a:solidFill>
                      </a:endParaRPr>
                    </a:p>
                  </a:txBody>
                  <a:tcPr marL="109736" marR="109736" marT="48770" marB="48770"/>
                </a:tc>
                <a:tc>
                  <a:txBody>
                    <a:bodyPr/>
                    <a:lstStyle/>
                    <a:p>
                      <a:r>
                        <a:rPr lang="en-US" sz="1600" b="1" i="1" dirty="0" smtClean="0">
                          <a:solidFill>
                            <a:srgbClr val="FF0000"/>
                          </a:solidFill>
                        </a:rPr>
                        <a:t>key phrase / context</a:t>
                      </a:r>
                      <a:endParaRPr lang="en-US" sz="1600" b="1" i="1" dirty="0">
                        <a:solidFill>
                          <a:srgbClr val="FF0000"/>
                        </a:solidFill>
                      </a:endParaRPr>
                    </a:p>
                  </a:txBody>
                  <a:tcPr marL="109736" marR="109736" marT="48770" marB="48770"/>
                </a:tc>
                <a:tc>
                  <a:txBody>
                    <a:bodyPr/>
                    <a:lstStyle/>
                    <a:p>
                      <a:r>
                        <a:rPr lang="en-US" sz="1600" b="1" i="1" dirty="0" smtClean="0">
                          <a:solidFill>
                            <a:srgbClr val="FF0000"/>
                          </a:solidFill>
                        </a:rPr>
                        <a:t>entity</a:t>
                      </a:r>
                      <a:r>
                        <a:rPr lang="en-US" sz="1600" b="1" i="1" baseline="0" dirty="0" smtClean="0">
                          <a:solidFill>
                            <a:srgbClr val="FF0000"/>
                          </a:solidFill>
                        </a:rPr>
                        <a:t> / its corresponding page</a:t>
                      </a:r>
                      <a:r>
                        <a:rPr lang="en-US" sz="1600" b="1" i="1" dirty="0" smtClean="0">
                          <a:solidFill>
                            <a:srgbClr val="FF0000"/>
                          </a:solidFill>
                        </a:rPr>
                        <a:t> </a:t>
                      </a:r>
                      <a:endParaRPr lang="en-US" sz="1600" b="1" i="1" dirty="0">
                        <a:solidFill>
                          <a:srgbClr val="FF0000"/>
                        </a:solidFill>
                      </a:endParaRPr>
                    </a:p>
                  </a:txBody>
                  <a:tcPr marL="109736" marR="109736" marT="48770" marB="48770"/>
                </a:tc>
              </a:tr>
              <a:tr h="228600">
                <a:tc>
                  <a:txBody>
                    <a:bodyPr/>
                    <a:lstStyle/>
                    <a:p>
                      <a:r>
                        <a:rPr lang="en-US" sz="1100" b="1" dirty="0" smtClean="0"/>
                        <a:t>Automatic highlighting</a:t>
                      </a:r>
                      <a:endParaRPr lang="en-US" sz="1100" b="1" dirty="0"/>
                    </a:p>
                  </a:txBody>
                  <a:tcPr marL="109736" marR="109736" marT="48770" marB="48770"/>
                </a:tc>
                <a:tc>
                  <a:txBody>
                    <a:bodyPr/>
                    <a:lstStyle/>
                    <a:p>
                      <a:r>
                        <a:rPr lang="en-US" sz="1100" b="1" i="1" dirty="0" smtClean="0"/>
                        <a:t>documents</a:t>
                      </a:r>
                      <a:r>
                        <a:rPr lang="en-US" sz="1100" b="1" i="1" baseline="0" dirty="0" smtClean="0"/>
                        <a:t> in reading</a:t>
                      </a:r>
                      <a:r>
                        <a:rPr lang="en-US" sz="1100" b="1" i="1" dirty="0" smtClean="0"/>
                        <a:t> </a:t>
                      </a:r>
                      <a:endParaRPr lang="en-US" sz="1100" b="1" i="1" dirty="0"/>
                    </a:p>
                  </a:txBody>
                  <a:tcPr marL="109736" marR="109736" marT="48770" marB="48770"/>
                </a:tc>
                <a:tc>
                  <a:txBody>
                    <a:bodyPr/>
                    <a:lstStyle/>
                    <a:p>
                      <a:r>
                        <a:rPr lang="en-US" sz="1100" b="1" i="1" dirty="0" smtClean="0"/>
                        <a:t>key phrases to be highlighted</a:t>
                      </a:r>
                      <a:endParaRPr lang="en-US" sz="1100" b="1" i="1" dirty="0"/>
                    </a:p>
                  </a:txBody>
                  <a:tcPr marL="109736" marR="109736" marT="48770" marB="48770"/>
                </a:tc>
              </a:tr>
              <a:tr h="341392">
                <a:tc>
                  <a:txBody>
                    <a:bodyPr/>
                    <a:lstStyle/>
                    <a:p>
                      <a:r>
                        <a:rPr lang="en-US" sz="1100" b="1" dirty="0" smtClean="0"/>
                        <a:t>Text summarization</a:t>
                      </a:r>
                      <a:endParaRPr lang="en-US" sz="1100" b="1" dirty="0"/>
                    </a:p>
                  </a:txBody>
                  <a:tcPr marT="40640" marB="40640"/>
                </a:tc>
                <a:tc>
                  <a:txBody>
                    <a:bodyPr/>
                    <a:lstStyle/>
                    <a:p>
                      <a:r>
                        <a:rPr lang="en-US" sz="1100" b="1" i="1" dirty="0" smtClean="0"/>
                        <a:t>long text </a:t>
                      </a:r>
                      <a:endParaRPr lang="en-US" sz="1100" b="1" i="1" dirty="0"/>
                    </a:p>
                  </a:txBody>
                  <a:tcPr marT="40640" marB="40640"/>
                </a:tc>
                <a:tc>
                  <a:txBody>
                    <a:bodyPr/>
                    <a:lstStyle/>
                    <a:p>
                      <a:r>
                        <a:rPr lang="en-US" sz="1100" b="1" i="1" dirty="0" smtClean="0"/>
                        <a:t>summarized</a:t>
                      </a:r>
                      <a:r>
                        <a:rPr lang="en-US" sz="1100" b="1" i="1" baseline="0" dirty="0" smtClean="0"/>
                        <a:t> short text</a:t>
                      </a:r>
                      <a:endParaRPr lang="en-US" sz="1100" b="1" i="1" dirty="0"/>
                    </a:p>
                  </a:txBody>
                  <a:tcPr marT="40640" marB="40640"/>
                </a:tc>
              </a:tr>
            </a:tbl>
          </a:graphicData>
        </a:graphic>
      </p:graphicFrame>
    </p:spTree>
    <p:extLst>
      <p:ext uri="{BB962C8B-B14F-4D97-AF65-F5344CB8AC3E}">
        <p14:creationId xmlns:p14="http://schemas.microsoft.com/office/powerpoint/2010/main" val="123291841"/>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a:stretch>
            <a:fillRect/>
          </a:stretch>
        </p:blipFill>
        <p:spPr>
          <a:xfrm>
            <a:off x="620767" y="3886200"/>
            <a:ext cx="7886700" cy="1390384"/>
          </a:xfrm>
          <a:prstGeom prst="rect">
            <a:avLst/>
          </a:prstGeom>
        </p:spPr>
      </p:pic>
      <p:sp>
        <p:nvSpPr>
          <p:cNvPr id="4" name="Slide Number Placeholder 3"/>
          <p:cNvSpPr>
            <a:spLocks noGrp="1"/>
          </p:cNvSpPr>
          <p:nvPr>
            <p:ph type="sldNum" sz="quarter" idx="12"/>
          </p:nvPr>
        </p:nvSpPr>
        <p:spPr/>
        <p:txBody>
          <a:bodyPr/>
          <a:lstStyle/>
          <a:p>
            <a:pPr>
              <a:defRPr/>
            </a:pPr>
            <a:fld id="{ED59D8C3-5FF2-444D-9CAE-365A249DD68E}" type="slidenum">
              <a:rPr lang="en-US" smtClean="0"/>
              <a:pPr>
                <a:defRPr/>
              </a:pPr>
              <a:t>41</a:t>
            </a:fld>
            <a:endParaRPr lang="en-US"/>
          </a:p>
        </p:txBody>
      </p:sp>
      <p:sp>
        <p:nvSpPr>
          <p:cNvPr id="5" name="TextBox 4"/>
          <p:cNvSpPr txBox="1"/>
          <p:nvPr/>
        </p:nvSpPr>
        <p:spPr>
          <a:xfrm>
            <a:off x="-36436" y="6562560"/>
            <a:ext cx="7523085" cy="276999"/>
          </a:xfrm>
          <a:prstGeom prst="rect">
            <a:avLst/>
          </a:prstGeom>
          <a:noFill/>
        </p:spPr>
        <p:txBody>
          <a:bodyPr wrap="none" rtlCol="0">
            <a:spAutoFit/>
          </a:bodyPr>
          <a:lstStyle/>
          <a:p>
            <a:r>
              <a:rPr lang="en-US" sz="1200" dirty="0">
                <a:solidFill>
                  <a:prstClr val="black"/>
                </a:solidFill>
              </a:rPr>
              <a:t>http://blogs.bing.com/search/2014/12/10/bing-brings-the-worlds-knowledge-straight-to-you-with-insights-for-office/</a:t>
            </a:r>
          </a:p>
        </p:txBody>
      </p:sp>
      <p:pic>
        <p:nvPicPr>
          <p:cNvPr id="6" name="Picture 5"/>
          <p:cNvPicPr>
            <a:picLocks noChangeAspect="1"/>
          </p:cNvPicPr>
          <p:nvPr/>
        </p:nvPicPr>
        <p:blipFill>
          <a:blip r:embed="rId3"/>
          <a:stretch>
            <a:fillRect/>
          </a:stretch>
        </p:blipFill>
        <p:spPr>
          <a:xfrm>
            <a:off x="15766" y="4997"/>
            <a:ext cx="9157138" cy="3318917"/>
          </a:xfrm>
          <a:prstGeom prst="rect">
            <a:avLst/>
          </a:prstGeom>
        </p:spPr>
      </p:pic>
    </p:spTree>
    <p:extLst>
      <p:ext uri="{BB962C8B-B14F-4D97-AF65-F5344CB8AC3E}">
        <p14:creationId xmlns:p14="http://schemas.microsoft.com/office/powerpoint/2010/main" val="497001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5058"/>
            <a:ext cx="9342120" cy="1325563"/>
          </a:xfrm>
        </p:spPr>
        <p:txBody>
          <a:bodyPr/>
          <a:lstStyle/>
          <a:p>
            <a:r>
              <a:rPr lang="en-US" dirty="0" smtClean="0"/>
              <a:t>Scenario: Contextual search in Microsoft Office/Word </a:t>
            </a:r>
            <a:endParaRPr lang="en-US" dirty="0"/>
          </a:p>
        </p:txBody>
      </p:sp>
      <p:sp>
        <p:nvSpPr>
          <p:cNvPr id="4" name="Slide Number Placeholder 3"/>
          <p:cNvSpPr>
            <a:spLocks noGrp="1"/>
          </p:cNvSpPr>
          <p:nvPr>
            <p:ph type="sldNum" sz="quarter" idx="12"/>
          </p:nvPr>
        </p:nvSpPr>
        <p:spPr/>
        <p:txBody>
          <a:bodyPr/>
          <a:lstStyle/>
          <a:p>
            <a:pPr>
              <a:defRPr/>
            </a:pPr>
            <a:fld id="{ED59D8C3-5FF2-444D-9CAE-365A249DD68E}" type="slidenum">
              <a:rPr lang="en-US" smtClean="0"/>
              <a:pPr>
                <a:defRPr/>
              </a:pPr>
              <a:t>42</a:t>
            </a:fld>
            <a:endParaRPr lang="en-US" dirty="0"/>
          </a:p>
        </p:txBody>
      </p:sp>
      <p:pic>
        <p:nvPicPr>
          <p:cNvPr id="7" name="Picture 6"/>
          <p:cNvPicPr>
            <a:picLocks noChangeAspect="1"/>
          </p:cNvPicPr>
          <p:nvPr/>
        </p:nvPicPr>
        <p:blipFill>
          <a:blip r:embed="rId2"/>
          <a:stretch>
            <a:fillRect/>
          </a:stretch>
        </p:blipFill>
        <p:spPr>
          <a:xfrm>
            <a:off x="1051560" y="735717"/>
            <a:ext cx="7391400" cy="5441246"/>
          </a:xfrm>
          <a:prstGeom prst="rect">
            <a:avLst/>
          </a:prstGeom>
        </p:spPr>
      </p:pic>
      <p:sp>
        <p:nvSpPr>
          <p:cNvPr id="9" name="Rectangle 8"/>
          <p:cNvSpPr/>
          <p:nvPr/>
        </p:nvSpPr>
        <p:spPr>
          <a:xfrm>
            <a:off x="1905000" y="2743200"/>
            <a:ext cx="1447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18393" y="6405752"/>
            <a:ext cx="8763000" cy="338554"/>
          </a:xfrm>
          <a:prstGeom prst="rect">
            <a:avLst/>
          </a:prstGeom>
          <a:noFill/>
        </p:spPr>
        <p:txBody>
          <a:bodyPr wrap="square" rtlCol="0">
            <a:spAutoFit/>
          </a:bodyPr>
          <a:lstStyle/>
          <a:p>
            <a:r>
              <a:rPr lang="en-US" sz="1600" dirty="0" smtClean="0">
                <a:solidFill>
                  <a:prstClr val="black"/>
                </a:solidFill>
              </a:rPr>
              <a:t>When “Lincoln” is selected, pages of a car company, movie, or the town in Nebraska will not appear </a:t>
            </a:r>
            <a:endParaRPr lang="en-US" sz="1600" b="1" dirty="0">
              <a:solidFill>
                <a:prstClr val="black"/>
              </a:solidFill>
            </a:endParaRPr>
          </a:p>
        </p:txBody>
      </p:sp>
    </p:spTree>
    <p:extLst>
      <p:ext uri="{BB962C8B-B14F-4D97-AF65-F5344CB8AC3E}">
        <p14:creationId xmlns:p14="http://schemas.microsoft.com/office/powerpoint/2010/main" val="37294432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39" y="0"/>
            <a:ext cx="7886700" cy="1325563"/>
          </a:xfrm>
        </p:spPr>
        <p:txBody>
          <a:bodyPr/>
          <a:lstStyle/>
          <a:p>
            <a:r>
              <a:rPr lang="en-US" sz="4400" b="1" dirty="0" smtClean="0">
                <a:solidFill>
                  <a:srgbClr val="00B0F0"/>
                </a:solidFill>
              </a:rPr>
              <a:t>Summary</a:t>
            </a:r>
            <a:endParaRPr lang="en-US" sz="4400" b="1" dirty="0">
              <a:solidFill>
                <a:srgbClr val="00B0F0"/>
              </a:solidFill>
            </a:endParaRPr>
          </a:p>
        </p:txBody>
      </p:sp>
      <p:sp>
        <p:nvSpPr>
          <p:cNvPr id="3" name="Content Placeholder 2"/>
          <p:cNvSpPr>
            <a:spLocks noGrp="1"/>
          </p:cNvSpPr>
          <p:nvPr>
            <p:ph idx="1"/>
          </p:nvPr>
        </p:nvSpPr>
        <p:spPr>
          <a:xfrm>
            <a:off x="144639" y="1219200"/>
            <a:ext cx="8965314" cy="5029200"/>
          </a:xfrm>
        </p:spPr>
        <p:txBody>
          <a:bodyPr/>
          <a:lstStyle/>
          <a:p>
            <a:r>
              <a:rPr lang="en-US" dirty="0" smtClean="0"/>
              <a:t>Speech recognition is the first success example of deep learning at industry scale</a:t>
            </a:r>
          </a:p>
          <a:p>
            <a:r>
              <a:rPr lang="en-US" dirty="0" smtClean="0"/>
              <a:t>Deep learning is very effective in speech recognition, speech translation </a:t>
            </a:r>
            <a:r>
              <a:rPr lang="en-US" dirty="0" smtClean="0">
                <a:solidFill>
                  <a:srgbClr val="FF0000"/>
                </a:solidFill>
              </a:rPr>
              <a:t>(Skype Translator)</a:t>
            </a:r>
            <a:r>
              <a:rPr lang="en-US" dirty="0" smtClean="0"/>
              <a:t>, image recognition </a:t>
            </a:r>
            <a:r>
              <a:rPr lang="en-US" dirty="0" smtClean="0">
                <a:solidFill>
                  <a:srgbClr val="FF0000"/>
                </a:solidFill>
              </a:rPr>
              <a:t>(</a:t>
            </a:r>
            <a:r>
              <a:rPr lang="en-US" dirty="0" err="1" smtClean="0">
                <a:solidFill>
                  <a:srgbClr val="FF0000"/>
                </a:solidFill>
              </a:rPr>
              <a:t>Onedrive</a:t>
            </a:r>
            <a:r>
              <a:rPr lang="en-US" dirty="0" smtClean="0">
                <a:solidFill>
                  <a:srgbClr val="FF0000"/>
                </a:solidFill>
              </a:rPr>
              <a:t> Image tagging), </a:t>
            </a:r>
            <a:r>
              <a:rPr lang="en-US" dirty="0" smtClean="0"/>
              <a:t>image captioning, language understanding </a:t>
            </a:r>
            <a:r>
              <a:rPr lang="en-US" dirty="0" smtClean="0">
                <a:solidFill>
                  <a:srgbClr val="FF0000"/>
                </a:solidFill>
              </a:rPr>
              <a:t>(</a:t>
            </a:r>
            <a:r>
              <a:rPr lang="en-US" dirty="0" err="1" smtClean="0">
                <a:solidFill>
                  <a:srgbClr val="FF0000"/>
                </a:solidFill>
              </a:rPr>
              <a:t>Cortana</a:t>
            </a:r>
            <a:r>
              <a:rPr lang="en-US" dirty="0" smtClean="0">
                <a:solidFill>
                  <a:srgbClr val="FF0000"/>
                </a:solidFill>
              </a:rPr>
              <a:t>), </a:t>
            </a:r>
            <a:r>
              <a:rPr lang="en-US" dirty="0" smtClean="0"/>
              <a:t>semantic intelligence, </a:t>
            </a:r>
            <a:r>
              <a:rPr lang="en-US" dirty="0"/>
              <a:t>multimodal and multitask learning, web </a:t>
            </a:r>
            <a:r>
              <a:rPr lang="en-US" dirty="0" smtClean="0"/>
              <a:t>search, advertising, entity search </a:t>
            </a:r>
            <a:r>
              <a:rPr lang="en-US" dirty="0" smtClean="0">
                <a:solidFill>
                  <a:srgbClr val="FF0000"/>
                </a:solidFill>
              </a:rPr>
              <a:t>(Insights for MS Office),</a:t>
            </a:r>
            <a:r>
              <a:rPr lang="en-US" dirty="0" smtClean="0"/>
              <a:t> user and business activity prediction, etc.</a:t>
            </a:r>
          </a:p>
          <a:p>
            <a:r>
              <a:rPr lang="en-US" dirty="0" smtClean="0"/>
              <a:t>Enabling factors:</a:t>
            </a:r>
          </a:p>
          <a:p>
            <a:pPr lvl="1"/>
            <a:r>
              <a:rPr lang="en-US" dirty="0"/>
              <a:t>B</a:t>
            </a:r>
            <a:r>
              <a:rPr lang="en-US" dirty="0" smtClean="0"/>
              <a:t>ig </a:t>
            </a:r>
            <a:r>
              <a:rPr lang="en-US" dirty="0"/>
              <a:t>datasets for training deep </a:t>
            </a:r>
            <a:r>
              <a:rPr lang="en-US" dirty="0" smtClean="0"/>
              <a:t>models</a:t>
            </a:r>
          </a:p>
          <a:p>
            <a:pPr lvl="1"/>
            <a:r>
              <a:rPr lang="en-US" dirty="0" smtClean="0"/>
              <a:t>Powerful GPGPU computing</a:t>
            </a:r>
            <a:endParaRPr lang="en-US" dirty="0"/>
          </a:p>
          <a:p>
            <a:pPr lvl="1"/>
            <a:r>
              <a:rPr lang="en-US" dirty="0"/>
              <a:t>I</a:t>
            </a:r>
            <a:r>
              <a:rPr lang="en-US" dirty="0" smtClean="0"/>
              <a:t>nnovations </a:t>
            </a:r>
            <a:r>
              <a:rPr lang="en-US" dirty="0"/>
              <a:t>in deep learning architectures and </a:t>
            </a:r>
            <a:r>
              <a:rPr lang="en-US" dirty="0" smtClean="0"/>
              <a:t>algorithms </a:t>
            </a:r>
          </a:p>
          <a:p>
            <a:pPr lvl="2"/>
            <a:r>
              <a:rPr lang="en-US" dirty="0" smtClean="0"/>
              <a:t>How to discover distant supervision signals free from human labeling</a:t>
            </a:r>
          </a:p>
          <a:p>
            <a:pPr lvl="2"/>
            <a:r>
              <a:rPr lang="en-US" dirty="0" smtClean="0"/>
              <a:t>How to build deep learning systems grounded on exploiting such “smart” signals (example: DSSM)</a:t>
            </a:r>
          </a:p>
        </p:txBody>
      </p:sp>
      <p:sp>
        <p:nvSpPr>
          <p:cNvPr id="4" name="Slide Number Placeholder 3"/>
          <p:cNvSpPr>
            <a:spLocks noGrp="1"/>
          </p:cNvSpPr>
          <p:nvPr>
            <p:ph type="sldNum" sz="quarter" idx="12"/>
          </p:nvPr>
        </p:nvSpPr>
        <p:spPr/>
        <p:txBody>
          <a:bodyPr/>
          <a:lstStyle/>
          <a:p>
            <a:pPr>
              <a:defRPr/>
            </a:pPr>
            <a:fld id="{ED59D8C3-5FF2-444D-9CAE-365A249DD68E}" type="slidenum">
              <a:rPr lang="en-US" smtClean="0"/>
              <a:pPr>
                <a:defRPr/>
              </a:pPr>
              <a:t>43</a:t>
            </a:fld>
            <a:endParaRPr lang="en-US" dirty="0"/>
          </a:p>
        </p:txBody>
      </p:sp>
    </p:spTree>
    <p:extLst>
      <p:ext uri="{BB962C8B-B14F-4D97-AF65-F5344CB8AC3E}">
        <p14:creationId xmlns:p14="http://schemas.microsoft.com/office/powerpoint/2010/main" val="33736928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9067800" cy="1325563"/>
          </a:xfrm>
        </p:spPr>
        <p:txBody>
          <a:bodyPr/>
          <a:lstStyle/>
          <a:p>
            <a:r>
              <a:rPr lang="en-US" sz="4000" b="1" dirty="0" smtClean="0">
                <a:solidFill>
                  <a:schemeClr val="accent5"/>
                </a:solidFill>
              </a:rPr>
              <a:t>Issues for “Near” Future of Deep Learning</a:t>
            </a:r>
            <a:endParaRPr lang="en-US" sz="4000" b="1" dirty="0">
              <a:solidFill>
                <a:schemeClr val="accent5"/>
              </a:solidFill>
            </a:endParaRPr>
          </a:p>
        </p:txBody>
      </p:sp>
      <p:sp>
        <p:nvSpPr>
          <p:cNvPr id="3" name="Content Placeholder 2"/>
          <p:cNvSpPr>
            <a:spLocks noGrp="1"/>
          </p:cNvSpPr>
          <p:nvPr>
            <p:ph idx="1"/>
          </p:nvPr>
        </p:nvSpPr>
        <p:spPr>
          <a:xfrm>
            <a:off x="595993" y="838199"/>
            <a:ext cx="7886700" cy="5643789"/>
          </a:xfrm>
        </p:spPr>
        <p:txBody>
          <a:bodyPr/>
          <a:lstStyle/>
          <a:p>
            <a:r>
              <a:rPr lang="en-US" dirty="0" smtClean="0"/>
              <a:t>For perceptual tasks (e.g. speech, image, video, gesture, etc.)</a:t>
            </a:r>
          </a:p>
          <a:p>
            <a:pPr lvl="1"/>
            <a:r>
              <a:rPr lang="en-US" sz="1600" dirty="0" smtClean="0"/>
              <a:t>With supervised data: what will be the limit for growing accuracy </a:t>
            </a:r>
            <a:r>
              <a:rPr lang="en-US" sz="1600" dirty="0" err="1" smtClean="0"/>
              <a:t>wrt</a:t>
            </a:r>
            <a:r>
              <a:rPr lang="en-US" sz="1600" dirty="0" smtClean="0"/>
              <a:t> increasing amounts of labeled data?</a:t>
            </a:r>
          </a:p>
          <a:p>
            <a:pPr lvl="1"/>
            <a:r>
              <a:rPr lang="en-US" sz="1600" dirty="0" smtClean="0"/>
              <a:t>Beyond this limit or when labeled data are exhausted or non-economical to collect, will novel and effective unsupervised deep learning emerge and what will they be (e.g. deep generative models)? </a:t>
            </a:r>
          </a:p>
          <a:p>
            <a:r>
              <a:rPr lang="en-US" dirty="0" smtClean="0">
                <a:solidFill>
                  <a:schemeClr val="accent5"/>
                </a:solidFill>
              </a:rPr>
              <a:t>For cognitive tasks (e.g. natural language, reasoning, knowledge, etc.)</a:t>
            </a:r>
          </a:p>
          <a:p>
            <a:pPr lvl="1"/>
            <a:r>
              <a:rPr lang="en-US" sz="1600" dirty="0" smtClean="0">
                <a:solidFill>
                  <a:schemeClr val="accent5"/>
                </a:solidFill>
              </a:rPr>
              <a:t>Will supervised deep learning (e.g. MT) beat the non-deep-learning state of the arts like speech/image recognition?</a:t>
            </a:r>
          </a:p>
          <a:p>
            <a:pPr lvl="1"/>
            <a:r>
              <a:rPr lang="en-US" sz="1600" dirty="0" smtClean="0">
                <a:solidFill>
                  <a:schemeClr val="accent5"/>
                </a:solidFill>
              </a:rPr>
              <a:t>How to distill/exploit “distant” supervision signals for supervised deep learning (e.g. DSSM: already got many low-hanging fruits)?</a:t>
            </a:r>
            <a:endParaRPr lang="en-US" sz="1600" dirty="0">
              <a:solidFill>
                <a:schemeClr val="accent5"/>
              </a:solidFill>
            </a:endParaRPr>
          </a:p>
          <a:p>
            <a:pPr lvl="1"/>
            <a:r>
              <a:rPr lang="en-US" sz="1600" dirty="0" smtClean="0">
                <a:solidFill>
                  <a:schemeClr val="accent5"/>
                </a:solidFill>
              </a:rPr>
              <a:t>Will dense vector embedding with distributed representations be sufficient for language? Do we need to directly encode and recover syntactic/semantic structure of language?</a:t>
            </a:r>
          </a:p>
          <a:p>
            <a:r>
              <a:rPr lang="en-US" dirty="0" smtClean="0"/>
              <a:t>For big-data analytics tasks </a:t>
            </a:r>
          </a:p>
          <a:p>
            <a:pPr lvl="1"/>
            <a:r>
              <a:rPr lang="en-US" sz="1600" dirty="0" smtClean="0"/>
              <a:t>Is vector-embedding of business activities, people, and events the right approach?</a:t>
            </a:r>
          </a:p>
          <a:p>
            <a:pPr lvl="1"/>
            <a:r>
              <a:rPr lang="en-US" sz="1600" dirty="0" smtClean="0"/>
              <a:t>Should the embedding methods be different from those for language?</a:t>
            </a:r>
          </a:p>
          <a:p>
            <a:pPr lvl="1"/>
            <a:r>
              <a:rPr lang="en-US" sz="1600" dirty="0" smtClean="0"/>
              <a:t>What are the most effective “distant” supervision signals to exploit for data-analytics tasks?</a:t>
            </a:r>
          </a:p>
          <a:p>
            <a:pPr lvl="1"/>
            <a:r>
              <a:rPr lang="en-US" sz="1600" dirty="0" smtClean="0"/>
              <a:t>Data privacy issue; the needs for encryption before deep learning and for decryption after deep learning?</a:t>
            </a:r>
          </a:p>
          <a:p>
            <a:pPr lvl="1"/>
            <a:endParaRPr lang="en-US" dirty="0" smtClean="0"/>
          </a:p>
        </p:txBody>
      </p:sp>
      <p:sp>
        <p:nvSpPr>
          <p:cNvPr id="4" name="Slide Number Placeholder 3"/>
          <p:cNvSpPr>
            <a:spLocks noGrp="1"/>
          </p:cNvSpPr>
          <p:nvPr>
            <p:ph type="sldNum" sz="quarter" idx="12"/>
          </p:nvPr>
        </p:nvSpPr>
        <p:spPr>
          <a:xfrm>
            <a:off x="6934200" y="6481989"/>
            <a:ext cx="2057400" cy="365125"/>
          </a:xfrm>
        </p:spPr>
        <p:txBody>
          <a:bodyPr/>
          <a:lstStyle/>
          <a:p>
            <a:pPr>
              <a:defRPr/>
            </a:pPr>
            <a:fld id="{ED59D8C3-5FF2-444D-9CAE-365A249DD68E}" type="slidenum">
              <a:rPr lang="en-US" smtClean="0"/>
              <a:pPr>
                <a:defRPr/>
              </a:pPr>
              <a:t>44</a:t>
            </a:fld>
            <a:endParaRPr lang="en-US"/>
          </a:p>
        </p:txBody>
      </p:sp>
    </p:spTree>
    <p:extLst>
      <p:ext uri="{BB962C8B-B14F-4D97-AF65-F5344CB8AC3E}">
        <p14:creationId xmlns:p14="http://schemas.microsoft.com/office/powerpoint/2010/main" val="3502126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616"/>
            <a:ext cx="7886700" cy="1325563"/>
          </a:xfrm>
        </p:spPr>
        <p:txBody>
          <a:bodyPr/>
          <a:lstStyle/>
          <a:p>
            <a:pPr algn="ctr"/>
            <a:r>
              <a:rPr lang="en-US" sz="3600" b="1" dirty="0">
                <a:solidFill>
                  <a:srgbClr val="0000FF"/>
                </a:solidFill>
              </a:rPr>
              <a:t>The Future of Deep Learning</a:t>
            </a:r>
            <a:br>
              <a:rPr lang="en-US" sz="3600" b="1" dirty="0">
                <a:solidFill>
                  <a:srgbClr val="0000FF"/>
                </a:solidFill>
              </a:rPr>
            </a:br>
            <a:endParaRPr lang="en-US" b="1" dirty="0">
              <a:solidFill>
                <a:srgbClr val="0000FF"/>
              </a:solidFill>
            </a:endParaRPr>
          </a:p>
        </p:txBody>
      </p:sp>
      <p:sp>
        <p:nvSpPr>
          <p:cNvPr id="3" name="Content Placeholder 2"/>
          <p:cNvSpPr>
            <a:spLocks noGrp="1"/>
          </p:cNvSpPr>
          <p:nvPr>
            <p:ph idx="1"/>
          </p:nvPr>
        </p:nvSpPr>
        <p:spPr>
          <a:xfrm>
            <a:off x="381000" y="1219200"/>
            <a:ext cx="8534400" cy="4351338"/>
          </a:xfrm>
        </p:spPr>
        <p:txBody>
          <a:bodyPr/>
          <a:lstStyle/>
          <a:p>
            <a:r>
              <a:rPr lang="en-US" sz="2800" dirty="0" smtClean="0"/>
              <a:t>Continue rapid progress </a:t>
            </a:r>
            <a:r>
              <a:rPr lang="en-US" sz="2800" dirty="0"/>
              <a:t>i</a:t>
            </a:r>
            <a:r>
              <a:rPr lang="en-US" sz="2800" dirty="0" smtClean="0"/>
              <a:t>n language processing methods and applications by both industry and academia</a:t>
            </a:r>
          </a:p>
          <a:p>
            <a:r>
              <a:rPr lang="en-US" sz="2800" dirty="0" smtClean="0"/>
              <a:t>From image to video processing</a:t>
            </a:r>
          </a:p>
          <a:p>
            <a:r>
              <a:rPr lang="en-US" sz="2800" dirty="0" smtClean="0"/>
              <a:t>From supervised learning  (huge success) to </a:t>
            </a:r>
            <a:r>
              <a:rPr lang="en-US" sz="2800" dirty="0" smtClean="0">
                <a:solidFill>
                  <a:srgbClr val="FF0000"/>
                </a:solidFill>
              </a:rPr>
              <a:t>unsupervised learning </a:t>
            </a:r>
            <a:r>
              <a:rPr lang="en-US" sz="2800" dirty="0" smtClean="0"/>
              <a:t>(not much success; </a:t>
            </a:r>
            <a:r>
              <a:rPr lang="en-US" sz="2800" dirty="0" smtClean="0">
                <a:solidFill>
                  <a:srgbClr val="FF0000"/>
                </a:solidFill>
              </a:rPr>
              <a:t>ideas abound</a:t>
            </a:r>
            <a:r>
              <a:rPr lang="en-US" sz="2800" dirty="0" smtClean="0"/>
              <a:t>)</a:t>
            </a:r>
          </a:p>
          <a:p>
            <a:r>
              <a:rPr lang="en-US" sz="2800" dirty="0" smtClean="0"/>
              <a:t>From perception to cognition</a:t>
            </a:r>
          </a:p>
          <a:p>
            <a:pPr lvl="1"/>
            <a:r>
              <a:rPr lang="en-US" sz="2400" dirty="0" smtClean="0"/>
              <a:t>More exploration of </a:t>
            </a:r>
            <a:r>
              <a:rPr lang="en-US" sz="2400" dirty="0" smtClean="0">
                <a:solidFill>
                  <a:srgbClr val="0000FF"/>
                </a:solidFill>
              </a:rPr>
              <a:t>attention</a:t>
            </a:r>
            <a:r>
              <a:rPr lang="en-US" sz="2400" dirty="0" smtClean="0"/>
              <a:t> modeling</a:t>
            </a:r>
          </a:p>
          <a:p>
            <a:pPr lvl="1"/>
            <a:r>
              <a:rPr lang="en-US" sz="2400" dirty="0" smtClean="0"/>
              <a:t>Combine representation learning with complex </a:t>
            </a:r>
            <a:r>
              <a:rPr lang="en-US" sz="2400" dirty="0" smtClean="0">
                <a:solidFill>
                  <a:srgbClr val="0000FF"/>
                </a:solidFill>
              </a:rPr>
              <a:t>reasoning</a:t>
            </a:r>
            <a:r>
              <a:rPr lang="en-US" sz="2400" dirty="0" smtClean="0"/>
              <a:t> </a:t>
            </a:r>
          </a:p>
          <a:p>
            <a:pPr lvl="1"/>
            <a:r>
              <a:rPr lang="en-US" sz="2400" dirty="0" smtClean="0"/>
              <a:t>Modeling human </a:t>
            </a:r>
            <a:r>
              <a:rPr lang="en-US" sz="2400" dirty="0">
                <a:solidFill>
                  <a:srgbClr val="0000FF"/>
                </a:solidFill>
              </a:rPr>
              <a:t>m</a:t>
            </a:r>
            <a:r>
              <a:rPr lang="en-US" sz="2400" dirty="0" smtClean="0">
                <a:solidFill>
                  <a:srgbClr val="0000FF"/>
                </a:solidFill>
              </a:rPr>
              <a:t>emory</a:t>
            </a:r>
            <a:r>
              <a:rPr lang="en-US" sz="2400" dirty="0" smtClean="0"/>
              <a:t> functionality</a:t>
            </a:r>
          </a:p>
          <a:p>
            <a:pPr lvl="1"/>
            <a:r>
              <a:rPr lang="en-US" sz="2400" dirty="0" smtClean="0"/>
              <a:t>Learning to </a:t>
            </a:r>
            <a:r>
              <a:rPr lang="en-US" sz="2400" dirty="0" smtClean="0">
                <a:solidFill>
                  <a:srgbClr val="0000FF"/>
                </a:solidFill>
              </a:rPr>
              <a:t>act and control </a:t>
            </a:r>
            <a:r>
              <a:rPr lang="en-US" sz="2400" dirty="0" smtClean="0"/>
              <a:t>(deep reinforcement learning)</a:t>
            </a:r>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ED59D8C3-5FF2-444D-9CAE-365A249DD68E}" type="slidenum">
              <a:rPr lang="en-US" smtClean="0"/>
              <a:pPr>
                <a:defRPr/>
              </a:pPr>
              <a:t>45</a:t>
            </a:fld>
            <a:endParaRPr lang="en-US"/>
          </a:p>
        </p:txBody>
      </p:sp>
    </p:spTree>
    <p:extLst>
      <p:ext uri="{BB962C8B-B14F-4D97-AF65-F5344CB8AC3E}">
        <p14:creationId xmlns:p14="http://schemas.microsoft.com/office/powerpoint/2010/main" val="2042756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0" y="-76201"/>
            <a:ext cx="9113855" cy="6432553"/>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5</a:t>
            </a:fld>
            <a:endParaRPr lang="en-US">
              <a:solidFill>
                <a:prstClr val="black">
                  <a:tint val="75000"/>
                </a:prstClr>
              </a:solidFill>
            </a:endParaRPr>
          </a:p>
        </p:txBody>
      </p:sp>
      <p:sp>
        <p:nvSpPr>
          <p:cNvPr id="6" name="TextBox 5"/>
          <p:cNvSpPr txBox="1"/>
          <p:nvPr/>
        </p:nvSpPr>
        <p:spPr>
          <a:xfrm>
            <a:off x="0" y="6481800"/>
            <a:ext cx="2554033" cy="369332"/>
          </a:xfrm>
          <a:prstGeom prst="rect">
            <a:avLst/>
          </a:prstGeom>
          <a:noFill/>
        </p:spPr>
        <p:txBody>
          <a:bodyPr wrap="none" rtlCol="0">
            <a:spAutoFit/>
          </a:bodyPr>
          <a:lstStyle/>
          <a:p>
            <a:r>
              <a:rPr lang="en-US" dirty="0" smtClean="0"/>
              <a:t>(Slide from Bengio, 2015)</a:t>
            </a:r>
            <a:endParaRPr lang="en-US" dirty="0"/>
          </a:p>
        </p:txBody>
      </p:sp>
    </p:spTree>
    <p:extLst>
      <p:ext uri="{BB962C8B-B14F-4D97-AF65-F5344CB8AC3E}">
        <p14:creationId xmlns:p14="http://schemas.microsoft.com/office/powerpoint/2010/main" val="913964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887" y="-152400"/>
            <a:ext cx="8229600" cy="1143000"/>
          </a:xfrm>
        </p:spPr>
        <p:txBody>
          <a:bodyPr/>
          <a:lstStyle/>
          <a:p>
            <a:r>
              <a:rPr lang="en-US" dirty="0" smtClean="0"/>
              <a:t>More Recent Media Reports (2015)</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6</a:t>
            </a:fld>
            <a:endParaRPr lang="en-US">
              <a:solidFill>
                <a:prstClr val="black">
                  <a:tint val="75000"/>
                </a:prstClr>
              </a:solidFill>
            </a:endParaRPr>
          </a:p>
        </p:txBody>
      </p:sp>
      <p:pic>
        <p:nvPicPr>
          <p:cNvPr id="5" name="Content Placeholder 4"/>
          <p:cNvPicPr>
            <a:picLocks noGrp="1" noChangeAspect="1"/>
          </p:cNvPicPr>
          <p:nvPr>
            <p:ph idx="1"/>
          </p:nvPr>
        </p:nvPicPr>
        <p:blipFill>
          <a:blip r:embed="rId2"/>
          <a:stretch>
            <a:fillRect/>
          </a:stretch>
        </p:blipFill>
        <p:spPr>
          <a:xfrm>
            <a:off x="152400" y="820111"/>
            <a:ext cx="8991600" cy="6037889"/>
          </a:xfrm>
          <a:prstGeom prst="rect">
            <a:avLst/>
          </a:prstGeom>
        </p:spPr>
      </p:pic>
    </p:spTree>
    <p:extLst>
      <p:ext uri="{BB962C8B-B14F-4D97-AF65-F5344CB8AC3E}">
        <p14:creationId xmlns:p14="http://schemas.microsoft.com/office/powerpoint/2010/main" val="31327274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887" y="-152400"/>
            <a:ext cx="8229600" cy="1143000"/>
          </a:xfrm>
        </p:spPr>
        <p:txBody>
          <a:bodyPr/>
          <a:lstStyle/>
          <a:p>
            <a:r>
              <a:rPr lang="en-US" dirty="0" smtClean="0"/>
              <a:t>More Recent Media Hype</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a:solidFill>
                <a:prstClr val="black">
                  <a:tint val="75000"/>
                </a:prstClr>
              </a:solidFill>
            </a:endParaRPr>
          </a:p>
        </p:txBody>
      </p:sp>
      <p:pic>
        <p:nvPicPr>
          <p:cNvPr id="5" name="Content Placeholder 4"/>
          <p:cNvPicPr>
            <a:picLocks noGrp="1" noChangeAspect="1"/>
          </p:cNvPicPr>
          <p:nvPr>
            <p:ph idx="1"/>
          </p:nvPr>
        </p:nvPicPr>
        <p:blipFill>
          <a:blip r:embed="rId2"/>
          <a:stretch>
            <a:fillRect/>
          </a:stretch>
        </p:blipFill>
        <p:spPr>
          <a:xfrm>
            <a:off x="0" y="0"/>
            <a:ext cx="8991600" cy="6037889"/>
          </a:xfrm>
          <a:prstGeom prst="rect">
            <a:avLst/>
          </a:prstGeom>
        </p:spPr>
      </p:pic>
      <p:pic>
        <p:nvPicPr>
          <p:cNvPr id="3" name="Picture 2"/>
          <p:cNvPicPr>
            <a:picLocks noChangeAspect="1"/>
          </p:cNvPicPr>
          <p:nvPr/>
        </p:nvPicPr>
        <p:blipFill>
          <a:blip r:embed="rId3"/>
          <a:stretch>
            <a:fillRect/>
          </a:stretch>
        </p:blipFill>
        <p:spPr>
          <a:xfrm>
            <a:off x="0" y="1359722"/>
            <a:ext cx="9144000" cy="5620494"/>
          </a:xfrm>
          <a:prstGeom prst="rect">
            <a:avLst/>
          </a:prstGeom>
        </p:spPr>
      </p:pic>
    </p:spTree>
    <p:extLst>
      <p:ext uri="{BB962C8B-B14F-4D97-AF65-F5344CB8AC3E}">
        <p14:creationId xmlns:p14="http://schemas.microsoft.com/office/powerpoint/2010/main" val="38764643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3288" y="7939"/>
            <a:ext cx="2552700" cy="1409700"/>
          </a:xfrm>
          <a:prstGeom prst="rect">
            <a:avLst/>
          </a:prstGeom>
        </p:spPr>
      </p:pic>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a:stretch>
            <a:fillRect/>
          </a:stretch>
        </p:blipFill>
        <p:spPr>
          <a:xfrm>
            <a:off x="70182" y="3938113"/>
            <a:ext cx="8591266" cy="2326612"/>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8</a:t>
            </a:fld>
            <a:endParaRPr lang="en-US">
              <a:solidFill>
                <a:prstClr val="black">
                  <a:tint val="75000"/>
                </a:prstClr>
              </a:solidFill>
            </a:endParaRPr>
          </a:p>
        </p:txBody>
      </p:sp>
      <p:pic>
        <p:nvPicPr>
          <p:cNvPr id="5" name="Picture 4"/>
          <p:cNvPicPr>
            <a:picLocks noChangeAspect="1"/>
          </p:cNvPicPr>
          <p:nvPr/>
        </p:nvPicPr>
        <p:blipFill>
          <a:blip r:embed="rId4"/>
          <a:stretch>
            <a:fillRect/>
          </a:stretch>
        </p:blipFill>
        <p:spPr>
          <a:xfrm>
            <a:off x="324133" y="1792051"/>
            <a:ext cx="8029575" cy="1771650"/>
          </a:xfrm>
          <a:prstGeom prst="rect">
            <a:avLst/>
          </a:prstGeom>
        </p:spPr>
      </p:pic>
      <p:sp>
        <p:nvSpPr>
          <p:cNvPr id="3" name="Oval 2"/>
          <p:cNvSpPr/>
          <p:nvPr/>
        </p:nvSpPr>
        <p:spPr>
          <a:xfrm>
            <a:off x="4572000" y="5638800"/>
            <a:ext cx="1187824" cy="4453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5033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6552"/>
            <a:ext cx="8229600" cy="721407"/>
          </a:xfrm>
        </p:spPr>
        <p:txBody>
          <a:bodyPr>
            <a:normAutofit/>
          </a:bodyPr>
          <a:lstStyle/>
          <a:p>
            <a:r>
              <a:rPr lang="en-US" dirty="0" err="1" smtClean="0"/>
              <a:t>OpenAI</a:t>
            </a:r>
            <a:r>
              <a:rPr lang="en-US" dirty="0"/>
              <a:t> </a:t>
            </a:r>
            <a:r>
              <a:rPr lang="en-US" sz="1000" dirty="0"/>
              <a:t>(http://</a:t>
            </a:r>
            <a:r>
              <a:rPr lang="en-US" sz="1000" dirty="0" smtClean="0"/>
              <a:t>abcnews.go.com/Technology/profit-prevent-robot-apocalypse/story?id=35757070</a:t>
            </a:r>
            <a:endParaRPr lang="en-US" dirty="0"/>
          </a:p>
        </p:txBody>
      </p:sp>
      <p:pic>
        <p:nvPicPr>
          <p:cNvPr id="6" name="Content Placeholder 5"/>
          <p:cNvPicPr>
            <a:picLocks noGrp="1" noChangeAspect="1"/>
          </p:cNvPicPr>
          <p:nvPr>
            <p:ph idx="1"/>
          </p:nvPr>
        </p:nvPicPr>
        <p:blipFill>
          <a:blip r:embed="rId3"/>
          <a:stretch>
            <a:fillRect/>
          </a:stretch>
        </p:blipFill>
        <p:spPr>
          <a:xfrm>
            <a:off x="10887" y="1295400"/>
            <a:ext cx="6313714" cy="4176571"/>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9</a:t>
            </a:fld>
            <a:endParaRPr lang="en-US">
              <a:solidFill>
                <a:prstClr val="black">
                  <a:tint val="75000"/>
                </a:prstClr>
              </a:solidFill>
            </a:endParaRPr>
          </a:p>
        </p:txBody>
      </p:sp>
      <p:pic>
        <p:nvPicPr>
          <p:cNvPr id="5" name="Picture 4"/>
          <p:cNvPicPr>
            <a:picLocks noChangeAspect="1"/>
          </p:cNvPicPr>
          <p:nvPr/>
        </p:nvPicPr>
        <p:blipFill>
          <a:blip r:embed="rId4"/>
          <a:stretch>
            <a:fillRect/>
          </a:stretch>
        </p:blipFill>
        <p:spPr>
          <a:xfrm>
            <a:off x="1257942" y="5531280"/>
            <a:ext cx="5089071" cy="1265835"/>
          </a:xfrm>
          <a:prstGeom prst="rect">
            <a:avLst/>
          </a:prstGeom>
        </p:spPr>
      </p:pic>
      <p:pic>
        <p:nvPicPr>
          <p:cNvPr id="7" name="Picture 6"/>
          <p:cNvPicPr>
            <a:picLocks noChangeAspect="1"/>
          </p:cNvPicPr>
          <p:nvPr/>
        </p:nvPicPr>
        <p:blipFill>
          <a:blip r:embed="rId5"/>
          <a:stretch>
            <a:fillRect/>
          </a:stretch>
        </p:blipFill>
        <p:spPr>
          <a:xfrm>
            <a:off x="1447800" y="458788"/>
            <a:ext cx="7507609" cy="862012"/>
          </a:xfrm>
          <a:prstGeom prst="rect">
            <a:avLst/>
          </a:prstGeom>
        </p:spPr>
      </p:pic>
      <p:sp>
        <p:nvSpPr>
          <p:cNvPr id="8" name="TextBox 7"/>
          <p:cNvSpPr txBox="1"/>
          <p:nvPr/>
        </p:nvSpPr>
        <p:spPr>
          <a:xfrm>
            <a:off x="5995381" y="2438400"/>
            <a:ext cx="3148619" cy="2585323"/>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prstClr val="black"/>
                </a:solidFill>
              </a:rPr>
              <a:t>Announced Dec 11/12, 2015</a:t>
            </a:r>
          </a:p>
          <a:p>
            <a:pPr marL="285750" indent="-285750">
              <a:buFont typeface="Arial" panose="020B0604020202020204" pitchFamily="34" charset="0"/>
              <a:buChar char="•"/>
            </a:pPr>
            <a:r>
              <a:rPr lang="en-US" dirty="0" smtClean="0">
                <a:solidFill>
                  <a:prstClr val="black"/>
                </a:solidFill>
              </a:rPr>
              <a:t>Final days of NIPS</a:t>
            </a:r>
          </a:p>
          <a:p>
            <a:pPr marL="285750" indent="-285750">
              <a:buFont typeface="Arial" panose="020B0604020202020204" pitchFamily="34" charset="0"/>
              <a:buChar char="•"/>
            </a:pPr>
            <a:r>
              <a:rPr lang="en-US" dirty="0" smtClean="0">
                <a:solidFill>
                  <a:prstClr val="black"/>
                </a:solidFill>
              </a:rPr>
              <a:t>Research Director Ilya </a:t>
            </a:r>
          </a:p>
          <a:p>
            <a:pPr marL="285750" indent="-285750">
              <a:buFont typeface="Arial" panose="020B0604020202020204" pitchFamily="34" charset="0"/>
              <a:buChar char="•"/>
            </a:pPr>
            <a:r>
              <a:rPr lang="en-US" dirty="0" smtClean="0">
                <a:solidFill>
                  <a:prstClr val="black"/>
                </a:solidFill>
              </a:rPr>
              <a:t>Gave final talk at NIPS WS</a:t>
            </a:r>
          </a:p>
          <a:p>
            <a:pPr marL="285750" indent="-285750">
              <a:buFont typeface="Arial" panose="020B0604020202020204" pitchFamily="34" charset="0"/>
              <a:buChar char="•"/>
            </a:pPr>
            <a:r>
              <a:rPr lang="en-US" dirty="0" smtClean="0">
                <a:solidFill>
                  <a:prstClr val="black"/>
                </a:solidFill>
              </a:rPr>
              <a:t>10 employees at NIPS</a:t>
            </a:r>
          </a:p>
          <a:p>
            <a:pPr marL="285750" indent="-285750">
              <a:buFont typeface="Arial" panose="020B0604020202020204" pitchFamily="34" charset="0"/>
              <a:buChar char="•"/>
            </a:pPr>
            <a:r>
              <a:rPr lang="en-US" dirty="0" smtClean="0">
                <a:solidFill>
                  <a:prstClr val="black"/>
                </a:solidFill>
              </a:rPr>
              <a:t>All in deep learning</a:t>
            </a:r>
          </a:p>
          <a:p>
            <a:pPr marL="285750" indent="-285750">
              <a:buFont typeface="Arial" panose="020B0604020202020204" pitchFamily="34" charset="0"/>
              <a:buChar char="•"/>
            </a:pPr>
            <a:r>
              <a:rPr lang="en-US" dirty="0" smtClean="0">
                <a:solidFill>
                  <a:prstClr val="black"/>
                </a:solidFill>
              </a:rPr>
              <a:t>~$1B; open IP, open pub.</a:t>
            </a:r>
          </a:p>
          <a:p>
            <a:r>
              <a:rPr lang="en-US" dirty="0" smtClean="0">
                <a:solidFill>
                  <a:prstClr val="black"/>
                </a:solidFill>
              </a:rPr>
              <a:t> </a:t>
            </a:r>
          </a:p>
          <a:p>
            <a:endParaRPr lang="en-US" dirty="0">
              <a:solidFill>
                <a:prstClr val="black"/>
              </a:solidFill>
            </a:endParaRPr>
          </a:p>
        </p:txBody>
      </p:sp>
    </p:spTree>
    <p:extLst>
      <p:ext uri="{BB962C8B-B14F-4D97-AF65-F5344CB8AC3E}">
        <p14:creationId xmlns:p14="http://schemas.microsoft.com/office/powerpoint/2010/main" val="2855758742"/>
      </p:ext>
    </p:extLst>
  </p:cSld>
  <p:clrMapOvr>
    <a:masterClrMapping/>
  </p:clrMapOvr>
  <p:timing>
    <p:tnLst>
      <p:par>
        <p:cTn id="1" dur="indefinite" restart="never" nodeType="tmRoot"/>
      </p:par>
    </p:tnLst>
  </p:timing>
</p:sld>
</file>

<file path=ppt/theme/theme1.xml><?xml version="1.0" encoding="utf-8"?>
<a:theme xmlns:a="http://schemas.openxmlformats.org/drawingml/2006/main" name="USCMG_template">
  <a:themeElements>
    <a:clrScheme name="8-00267_Jenna O'Connell">
      <a:dk1>
        <a:srgbClr val="000000"/>
      </a:dk1>
      <a:lt1>
        <a:srgbClr val="FFFFFF"/>
      </a:lt1>
      <a:dk2>
        <a:srgbClr val="050595"/>
      </a:dk2>
      <a:lt2>
        <a:srgbClr val="FFFF99"/>
      </a:lt2>
      <a:accent1>
        <a:srgbClr val="FFCC00"/>
      </a:accent1>
      <a:accent2>
        <a:srgbClr val="1E4986"/>
      </a:accent2>
      <a:accent3>
        <a:srgbClr val="DF8045"/>
      </a:accent3>
      <a:accent4>
        <a:srgbClr val="0F729D"/>
      </a:accent4>
      <a:accent5>
        <a:srgbClr val="FF9929"/>
      </a:accent5>
      <a:accent6>
        <a:srgbClr val="66CC33"/>
      </a:accent6>
      <a:hlink>
        <a:srgbClr val="3F8AEB"/>
      </a:hlink>
      <a:folHlink>
        <a:srgbClr val="7DDDF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a:noFill/>
      </a:spPr>
      <a:bodyPr wrap="none" rtlCol="0">
        <a:spAutoFit/>
      </a:bodyPr>
      <a:lstStyle>
        <a:defPPr>
          <a:defRPr dirty="0" err="1" smtClean="0">
            <a:solidFill>
              <a:schemeClr val="bg1"/>
            </a:solidFill>
          </a:defRPr>
        </a:defPPr>
      </a:lstStyle>
    </a:txDef>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MS_Faculty_Summit_2014_16x9">
  <a:themeElements>
    <a:clrScheme name="Custom 2">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7F7F7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ppt/theme/theme13.xml><?xml version="1.0" encoding="utf-8"?>
<a:theme xmlns:a="http://schemas.openxmlformats.org/drawingml/2006/main" name="3_MS_Faculty_Summit_2014_16x9">
  <a:themeElements>
    <a:clrScheme name="Custom 2">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7F7F7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ppt/theme/theme14.xml><?xml version="1.0" encoding="utf-8"?>
<a:theme xmlns:a="http://schemas.openxmlformats.org/drawingml/2006/main" name="4_MS_Faculty_Summit_2014_16x9">
  <a:themeElements>
    <a:clrScheme name="Custom 2">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7F7F7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ppt/theme/theme15.xml><?xml version="1.0" encoding="utf-8"?>
<a:theme xmlns:a="http://schemas.openxmlformats.org/drawingml/2006/main" name="5_MS_Faculty_Summit_2014_16x9">
  <a:themeElements>
    <a:clrScheme name="Custom 2">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7F7F7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ppt/theme/theme16.xml><?xml version="1.0" encoding="utf-8"?>
<a:theme xmlns:a="http://schemas.openxmlformats.org/drawingml/2006/main" name="6_MS_Faculty_Summit_2014_16x9">
  <a:themeElements>
    <a:clrScheme name="Custom 2">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7F7F7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ppt/theme/theme17.xml><?xml version="1.0" encoding="utf-8"?>
<a:theme xmlns:a="http://schemas.openxmlformats.org/drawingml/2006/main" name="7_MS_Faculty_Summit_2014_16x9">
  <a:themeElements>
    <a:clrScheme name="Custom 2">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7F7F7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8_MS_Faculty_Summit_2014_16x9">
  <a:themeElements>
    <a:clrScheme name="Custom 2">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7F7F7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9_MS_Faculty_Summit_2014_16x9">
  <a:themeElements>
    <a:clrScheme name="Custom 2">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7F7F7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ppt/theme/theme21.xml><?xml version="1.0" encoding="utf-8"?>
<a:theme xmlns:a="http://schemas.openxmlformats.org/drawingml/2006/main" name="10_MS_Faculty_Summit_2014_16x9">
  <a:themeElements>
    <a:clrScheme name="Custom 2">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7F7F7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ppt/theme/theme22.xml><?xml version="1.0" encoding="utf-8"?>
<a:theme xmlns:a="http://schemas.openxmlformats.org/drawingml/2006/main" name="11_MS_Faculty_Summit_2014_16x9">
  <a:themeElements>
    <a:clrScheme name="Custom 2">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7F7F7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USCMG_template">
  <a:themeElements>
    <a:clrScheme name="8-00267_Jenna O'Connell">
      <a:dk1>
        <a:srgbClr val="000000"/>
      </a:dk1>
      <a:lt1>
        <a:srgbClr val="FFFFFF"/>
      </a:lt1>
      <a:dk2>
        <a:srgbClr val="050595"/>
      </a:dk2>
      <a:lt2>
        <a:srgbClr val="FFFF99"/>
      </a:lt2>
      <a:accent1>
        <a:srgbClr val="FFCC00"/>
      </a:accent1>
      <a:accent2>
        <a:srgbClr val="1E4986"/>
      </a:accent2>
      <a:accent3>
        <a:srgbClr val="DF8045"/>
      </a:accent3>
      <a:accent4>
        <a:srgbClr val="0F729D"/>
      </a:accent4>
      <a:accent5>
        <a:srgbClr val="FF9929"/>
      </a:accent5>
      <a:accent6>
        <a:srgbClr val="66CC33"/>
      </a:accent6>
      <a:hlink>
        <a:srgbClr val="3F8AEB"/>
      </a:hlink>
      <a:folHlink>
        <a:srgbClr val="7DDDF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a:noFill/>
      </a:spPr>
      <a:bodyPr wrap="none" rtlCol="0">
        <a:spAutoFit/>
      </a:bodyPr>
      <a:lstStyle>
        <a:defPPr>
          <a:defRPr dirty="0" err="1" smtClean="0">
            <a:solidFill>
              <a:schemeClr val="bg1"/>
            </a:solidFill>
          </a:defRPr>
        </a:defPPr>
      </a:lstStyle>
    </a:txDef>
  </a:objectDefaults>
  <a:extraClrSchemeLst/>
</a:theme>
</file>

<file path=ppt/theme/theme4.xml><?xml version="1.0" encoding="utf-8"?>
<a:theme xmlns:a="http://schemas.openxmlformats.org/drawingml/2006/main" name="Ashish_Intro">
  <a:themeElements>
    <a:clrScheme name="Faculty Summit 13">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FFFFFF"/>
      </a:hlink>
      <a:folHlink>
        <a:srgbClr val="F2F2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ppt/theme/theme5.xml><?xml version="1.0" encoding="utf-8"?>
<a:theme xmlns:a="http://schemas.openxmlformats.org/drawingml/2006/main" name="1_Ashish_Intro">
  <a:themeElements>
    <a:clrScheme name="Faculty Summit 13">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FFFFFF"/>
      </a:hlink>
      <a:folHlink>
        <a:srgbClr val="F2F2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ppt/theme/theme6.xml><?xml version="1.0" encoding="utf-8"?>
<a:theme xmlns:a="http://schemas.openxmlformats.org/drawingml/2006/main" name="1_USCMG_template">
  <a:themeElements>
    <a:clrScheme name="8-00267_Jenna O'Connell">
      <a:dk1>
        <a:srgbClr val="000000"/>
      </a:dk1>
      <a:lt1>
        <a:srgbClr val="FFFFFF"/>
      </a:lt1>
      <a:dk2>
        <a:srgbClr val="050595"/>
      </a:dk2>
      <a:lt2>
        <a:srgbClr val="FFFF99"/>
      </a:lt2>
      <a:accent1>
        <a:srgbClr val="FFCC00"/>
      </a:accent1>
      <a:accent2>
        <a:srgbClr val="1E4986"/>
      </a:accent2>
      <a:accent3>
        <a:srgbClr val="DF8045"/>
      </a:accent3>
      <a:accent4>
        <a:srgbClr val="0F729D"/>
      </a:accent4>
      <a:accent5>
        <a:srgbClr val="FF9929"/>
      </a:accent5>
      <a:accent6>
        <a:srgbClr val="66CC33"/>
      </a:accent6>
      <a:hlink>
        <a:srgbClr val="3F8AEB"/>
      </a:hlink>
      <a:folHlink>
        <a:srgbClr val="7DDDF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a:noFill/>
      </a:spPr>
      <a:bodyPr wrap="none" rtlCol="0">
        <a:spAutoFit/>
      </a:bodyPr>
      <a:lstStyle>
        <a:defPPr>
          <a:defRPr dirty="0" err="1" smtClean="0">
            <a:solidFill>
              <a:schemeClr val="bg1"/>
            </a:solidFill>
          </a:defRPr>
        </a:defPPr>
      </a:lstStyle>
    </a:txDef>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S_Faculty_Summit_2014_16x9">
  <a:themeElements>
    <a:clrScheme name="Custom 2">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7F7F7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ppt/theme/theme9.xml><?xml version="1.0" encoding="utf-8"?>
<a:theme xmlns:a="http://schemas.openxmlformats.org/drawingml/2006/main" name="1_MS_Faculty_Summit_2014_16x9">
  <a:themeElements>
    <a:clrScheme name="Custom 2">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7F7F7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docProps/app.xml><?xml version="1.0" encoding="utf-8"?>
<Properties xmlns="http://schemas.openxmlformats.org/officeDocument/2006/extended-properties" xmlns:vt="http://schemas.openxmlformats.org/officeDocument/2006/docPropsVTypes">
  <Template/>
  <TotalTime>116184</TotalTime>
  <Words>2391</Words>
  <Application>Microsoft Office PowerPoint</Application>
  <PresentationFormat>On-screen Show (4:3)</PresentationFormat>
  <Paragraphs>476</Paragraphs>
  <Slides>45</Slides>
  <Notes>14</Notes>
  <HiddenSlides>0</HiddenSlides>
  <MMClips>0</MMClips>
  <ScaleCrop>false</ScaleCrop>
  <HeadingPairs>
    <vt:vector size="6" baseType="variant">
      <vt:variant>
        <vt:lpstr>Fonts Used</vt:lpstr>
      </vt:variant>
      <vt:variant>
        <vt:i4>16</vt:i4>
      </vt:variant>
      <vt:variant>
        <vt:lpstr>Theme</vt:lpstr>
      </vt:variant>
      <vt:variant>
        <vt:i4>22</vt:i4>
      </vt:variant>
      <vt:variant>
        <vt:lpstr>Slide Titles</vt:lpstr>
      </vt:variant>
      <vt:variant>
        <vt:i4>45</vt:i4>
      </vt:variant>
    </vt:vector>
  </HeadingPairs>
  <TitlesOfParts>
    <vt:vector size="83" baseType="lpstr">
      <vt:lpstr>Meta Serif Office Pro</vt:lpstr>
      <vt:lpstr>Segoe</vt:lpstr>
      <vt:lpstr>Segoe Semibold</vt:lpstr>
      <vt:lpstr>SimSun</vt:lpstr>
      <vt:lpstr>Arial</vt:lpstr>
      <vt:lpstr>Arial</vt:lpstr>
      <vt:lpstr>Arial Black</vt:lpstr>
      <vt:lpstr>Calibri</vt:lpstr>
      <vt:lpstr>Calibri Light</vt:lpstr>
      <vt:lpstr>Cambria Math</vt:lpstr>
      <vt:lpstr>Consolas</vt:lpstr>
      <vt:lpstr>Segoe UI</vt:lpstr>
      <vt:lpstr>Segoe UI Light</vt:lpstr>
      <vt:lpstr>Segoe UI Semilight</vt:lpstr>
      <vt:lpstr>Times New Roman</vt:lpstr>
      <vt:lpstr>Wingdings</vt:lpstr>
      <vt:lpstr>USCMG_template</vt:lpstr>
      <vt:lpstr>10_Office Theme</vt:lpstr>
      <vt:lpstr>2_USCMG_template</vt:lpstr>
      <vt:lpstr>Ashish_Intro</vt:lpstr>
      <vt:lpstr>1_Ashish_Intro</vt:lpstr>
      <vt:lpstr>1_USCMG_template</vt:lpstr>
      <vt:lpstr>11_Office Theme</vt:lpstr>
      <vt:lpstr>MS_Faculty_Summit_2014_16x9</vt:lpstr>
      <vt:lpstr>1_MS_Faculty_Summit_2014_16x9</vt:lpstr>
      <vt:lpstr>4_Office Theme</vt:lpstr>
      <vt:lpstr>5_Office Theme</vt:lpstr>
      <vt:lpstr>2_MS_Faculty_Summit_2014_16x9</vt:lpstr>
      <vt:lpstr>3_MS_Faculty_Summit_2014_16x9</vt:lpstr>
      <vt:lpstr>4_MS_Faculty_Summit_2014_16x9</vt:lpstr>
      <vt:lpstr>5_MS_Faculty_Summit_2014_16x9</vt:lpstr>
      <vt:lpstr>6_MS_Faculty_Summit_2014_16x9</vt:lpstr>
      <vt:lpstr>7_MS_Faculty_Summit_2014_16x9</vt:lpstr>
      <vt:lpstr>Office Theme</vt:lpstr>
      <vt:lpstr>8_MS_Faculty_Summit_2014_16x9</vt:lpstr>
      <vt:lpstr>9_MS_Faculty_Summit_2014_16x9</vt:lpstr>
      <vt:lpstr>10_MS_Faculty_Summit_2014_16x9</vt:lpstr>
      <vt:lpstr>11_MS_Faculty_Summit_2014_16x9</vt:lpstr>
      <vt:lpstr>     Deep Learning:  Propelling Recent Rapid Advances in AI     </vt:lpstr>
      <vt:lpstr>Newest Update on AI, ML, &amp; DL</vt:lpstr>
      <vt:lpstr>PowerPoint Presentation</vt:lpstr>
      <vt:lpstr>What Is It?</vt:lpstr>
      <vt:lpstr>PowerPoint Presentation</vt:lpstr>
      <vt:lpstr>More Recent Media Reports (2015)</vt:lpstr>
      <vt:lpstr>More Recent Media Hype</vt:lpstr>
      <vt:lpstr>PowerPoint Presentation</vt:lpstr>
      <vt:lpstr>OpenAI (http://abcnews.go.com/Technology/profit-prevent-robot-apocalypse/story?id=35757070</vt:lpstr>
      <vt:lpstr>In Academic World</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ImageNet Competition</vt:lpstr>
      <vt:lpstr>ImageNet Competition</vt:lpstr>
      <vt:lpstr>PowerPoint Presentation</vt:lpstr>
      <vt:lpstr>PowerPoint Presentation</vt:lpstr>
      <vt:lpstr>PowerPoint Presentation</vt:lpstr>
      <vt:lpstr>PowerPoint Presentation</vt:lpstr>
      <vt:lpstr>PowerPoint Presentation</vt:lpstr>
      <vt:lpstr>PowerPoint Presentation</vt:lpstr>
      <vt:lpstr>Many applications of DSSM (many low-hanging fruits): Learning semantic similarity between X and Y</vt:lpstr>
      <vt:lpstr>PowerPoint Presentation</vt:lpstr>
      <vt:lpstr>PowerPoint Presentation</vt:lpstr>
      <vt:lpstr>PowerPoint Presentation</vt:lpstr>
      <vt:lpstr>PowerPoint Presentation</vt:lpstr>
      <vt:lpstr>PowerPoint Presentation</vt:lpstr>
      <vt:lpstr>Competition results (CVPR-2015, June, Boston)</vt:lpstr>
      <vt:lpstr>Google System: two-stage approach</vt:lpstr>
      <vt:lpstr>Many applications of DSSM (many low-hanging fruits): Learning semantic similarity between X and Y</vt:lpstr>
      <vt:lpstr>PowerPoint Presentation</vt:lpstr>
      <vt:lpstr>Scenario: Contextual search in Microsoft Office/Word </vt:lpstr>
      <vt:lpstr>Summary</vt:lpstr>
      <vt:lpstr>Issues for “Near” Future of Deep Learning</vt:lpstr>
      <vt:lpstr>The Future of Deep Learning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 Deng</dc:creator>
  <cp:lastModifiedBy>Yan Lindsay Sun</cp:lastModifiedBy>
  <cp:revision>1090</cp:revision>
  <cp:lastPrinted>2014-09-10T01:23:32Z</cp:lastPrinted>
  <dcterms:created xsi:type="dcterms:W3CDTF">2006-08-16T00:00:00Z</dcterms:created>
  <dcterms:modified xsi:type="dcterms:W3CDTF">2016-01-29T19:20:40Z</dcterms:modified>
</cp:coreProperties>
</file>