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6" r:id="rId5"/>
    <p:sldMasterId id="214748370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NVIDIA Sans"/>
      <p:regular r:id="rId25"/>
      <p:bold r:id="rId26"/>
      <p:italic r:id="rId27"/>
      <p:boldItalic r:id="rId28"/>
    </p:embeddedFont>
    <p:embeddedFont>
      <p:font typeface="NVIDIA Sans Medium"/>
      <p:regular r:id="rId29"/>
      <p:bold r:id="rId30"/>
      <p:italic r:id="rId31"/>
      <p:boldItalic r:id="rId32"/>
    </p:embeddedFont>
    <p:embeddedFont>
      <p:font typeface="Roboto Mono"/>
      <p:regular r:id="rId33"/>
      <p:bold r:id="rId34"/>
      <p:italic r:id="rId35"/>
      <p:boldItalic r:id="rId36"/>
    </p:embeddedFont>
    <p:embeddedFont>
      <p:font typeface="NVIDIA Sans Ligh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Zhehuai Chen U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VIDIASans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NVIDIASansMedium-italic.fntdata"/><Relationship Id="rId30" Type="http://schemas.openxmlformats.org/officeDocument/2006/relationships/font" Target="fonts/NVIDIASansMedium-bold.fntdata"/><Relationship Id="rId33" Type="http://schemas.openxmlformats.org/officeDocument/2006/relationships/font" Target="fonts/RobotoMono-regular.fntdata"/><Relationship Id="rId32" Type="http://schemas.openxmlformats.org/officeDocument/2006/relationships/font" Target="fonts/NVIDIASansMedium-boldItalic.fntdata"/><Relationship Id="rId35" Type="http://schemas.openxmlformats.org/officeDocument/2006/relationships/font" Target="fonts/RobotoMono-italic.fntdata"/><Relationship Id="rId34" Type="http://schemas.openxmlformats.org/officeDocument/2006/relationships/font" Target="fonts/RobotoMono-bold.fntdata"/><Relationship Id="rId37" Type="http://schemas.openxmlformats.org/officeDocument/2006/relationships/font" Target="fonts/NVIDIASansLight-regular.fntdata"/><Relationship Id="rId36" Type="http://schemas.openxmlformats.org/officeDocument/2006/relationships/font" Target="fonts/RobotoMono-boldItalic.fntdata"/><Relationship Id="rId39" Type="http://schemas.openxmlformats.org/officeDocument/2006/relationships/font" Target="fonts/NVIDIASansLight-italic.fntdata"/><Relationship Id="rId38" Type="http://schemas.openxmlformats.org/officeDocument/2006/relationships/font" Target="fonts/NVIDIASansLight-bold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font" Target="fonts/NVIDIASans-bold.fntdata"/><Relationship Id="rId25" Type="http://schemas.openxmlformats.org/officeDocument/2006/relationships/font" Target="fonts/NVIDIASans-regular.fntdata"/><Relationship Id="rId28" Type="http://schemas.openxmlformats.org/officeDocument/2006/relationships/font" Target="fonts/NVIDIASans-boldItalic.fntdata"/><Relationship Id="rId27" Type="http://schemas.openxmlformats.org/officeDocument/2006/relationships/font" Target="fonts/NVIDIASans-italic.fntdata"/><Relationship Id="rId29" Type="http://schemas.openxmlformats.org/officeDocument/2006/relationships/font" Target="fonts/NVIDIASansMedium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3-27T19:03:39.189">
    <p:pos x="664" y="0"/>
    <p:text>produce QR code for pretrained model and code link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msworkshops.com/ICASSP2024/view_paper.php?PaperNum=10374#top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gistry.ngc.nvidia.com/orgs/nvstaging/teams/nemo/models/speechllm_fc_llama2_7b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vidia-my.sharepoint.com/:p:/r/personal/zhehuaic_nvidia_com/Documents/Speech%20AI%20Demystified%20GTC%20Spring%202024.pptx?d=wea3572ee9aa74379a67b6e9be6c0cc81&amp;csf=1&amp;web=1&amp;e=pLFDkf&amp;nav=eyJzSWQiOjIxNDc0NzMxNzUsImNJZCI6MzcwNjkyNzk3Mn0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f4e52d418f_0_4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g1f4e52d418f_0_4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VIDIA Sans"/>
                <a:ea typeface="NVIDIA Sans"/>
                <a:cs typeface="NVIDIA Sans"/>
                <a:sym typeface="NVIDIA Sans"/>
              </a:rPr>
              <a:t>SS-L11.1 16:30 - 16:50 </a:t>
            </a:r>
            <a:r>
              <a:rPr lang="en" u="sng">
                <a:solidFill>
                  <a:schemeClr val="hlink"/>
                </a:solidFill>
                <a:latin typeface="NVIDIA Sans"/>
                <a:ea typeface="NVIDIA Sans"/>
                <a:cs typeface="NVIDIA Sans"/>
                <a:sym typeface="NVIDIA Sans"/>
                <a:hlinkClick r:id="rId2"/>
              </a:rPr>
              <a:t>https://cmsworkshops.com/ICASSP2024/view_paper.php?PaperNum=10374#top</a:t>
            </a:r>
            <a:r>
              <a:rPr lang="en">
                <a:latin typeface="NVIDIA Sans"/>
                <a:ea typeface="NVIDIA Sans"/>
                <a:cs typeface="NVIDIA Sans"/>
                <a:sym typeface="NVIDIA Sans"/>
              </a:rPr>
              <a:t> 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523" name="Google Shape;523;g1f4e52d418f_0_482:notes"/>
          <p:cNvSpPr txBox="1"/>
          <p:nvPr>
            <p:ph idx="12" type="sldNum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e7e3ff28b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e7e3ff28b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e7e3ff28b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e7e3ff28b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e7e3ff28b3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e7e3ff28b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f4e52d418f_0_2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f4e52d418f_0_2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e7e3ff28b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e7e3ff28b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f4e52d418f_0_2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f4e52d418f_0_2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and checkpoint release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https://registry.ngc.nvidia.com/orgs/nvstaging/teams/nemo/models/speechllm_fc_llama2_7b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caa6ac29c3_0_4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caa6ac29c3_0_4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2"/>
              </a:rPr>
              <a:t>Speech AI Demystified GTC Spring 2024.pptx</a:t>
            </a:r>
            <a:r>
              <a:rPr lang="en"/>
              <a:t> </a:t>
            </a:r>
            <a:endParaRPr/>
          </a:p>
        </p:txBody>
      </p:sp>
      <p:sp>
        <p:nvSpPr>
          <p:cNvPr id="646" name="Google Shape;646;g2caa6ac29c3_0_483:notes"/>
          <p:cNvSpPr txBox="1"/>
          <p:nvPr>
            <p:ph idx="12" type="sldNum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f4e52d418f_0_2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f4e52d418f_0_2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e7e3ff28b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e7e3ff28b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f4e52d418f_0_2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f4e52d418f_0_2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e7e3ff28b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e7e3ff28b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47464792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47464792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e7e3ff28b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e7e3ff28b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e7e3ff28b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e7e3ff28b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f4e52d418f_0_2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f4e52d418f_0_2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speaker switch here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e7e3ff28b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e7e3ff28b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>
  <p:cSld name="Transi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0" y="0"/>
            <a:ext cx="141600" cy="187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368046" y="447294"/>
            <a:ext cx="4620000" cy="1485900"/>
          </a:xfrm>
          <a:prstGeom prst="rect">
            <a:avLst/>
          </a:prstGeom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">
  <p:cSld name="Title, Subtitle, Bulle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628650" y="10591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2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NO SUBTITLE - Image Right">
  <p:cSld name="Text Left NO SUBTITLE - Image Righ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8241030" y="4732020"/>
            <a:ext cx="903000" cy="41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649224" y="342794"/>
            <a:ext cx="3660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649224" y="1747048"/>
            <a:ext cx="36600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70" name="Google Shape;70;p16"/>
          <p:cNvGrpSpPr/>
          <p:nvPr/>
        </p:nvGrpSpPr>
        <p:grpSpPr>
          <a:xfrm>
            <a:off x="0" y="4876104"/>
            <a:ext cx="582642" cy="270766"/>
            <a:chOff x="0" y="19504414"/>
            <a:chExt cx="2330569" cy="1083065"/>
          </a:xfrm>
        </p:grpSpPr>
        <p:sp>
          <p:nvSpPr>
            <p:cNvPr id="71" name="Google Shape;71;p16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72" name="Google Shape;72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3" name="Google Shape;73;p16"/>
          <p:cNvCxnSpPr/>
          <p:nvPr/>
        </p:nvCxnSpPr>
        <p:spPr>
          <a:xfrm>
            <a:off x="0" y="1423307"/>
            <a:ext cx="43092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6"/>
          <p:cNvSpPr/>
          <p:nvPr>
            <p:ph idx="2" type="pic"/>
          </p:nvPr>
        </p:nvSpPr>
        <p:spPr>
          <a:xfrm>
            <a:off x="5040709" y="0"/>
            <a:ext cx="4103400" cy="51435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ext Left">
  <p:cSld name="Image Right - Text Lef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8241030" y="4732020"/>
            <a:ext cx="903000" cy="41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7"/>
          <p:cNvSpPr/>
          <p:nvPr>
            <p:ph idx="2" type="pic"/>
          </p:nvPr>
        </p:nvSpPr>
        <p:spPr>
          <a:xfrm>
            <a:off x="5040709" y="0"/>
            <a:ext cx="4103400" cy="51435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7"/>
          <p:cNvSpPr txBox="1"/>
          <p:nvPr>
            <p:ph type="title"/>
          </p:nvPr>
        </p:nvSpPr>
        <p:spPr>
          <a:xfrm>
            <a:off x="649224" y="113616"/>
            <a:ext cx="3660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649224" y="1747048"/>
            <a:ext cx="36600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81" name="Google Shape;81;p17"/>
          <p:cNvGrpSpPr/>
          <p:nvPr/>
        </p:nvGrpSpPr>
        <p:grpSpPr>
          <a:xfrm>
            <a:off x="0" y="4876104"/>
            <a:ext cx="582642" cy="270766"/>
            <a:chOff x="0" y="19504414"/>
            <a:chExt cx="2330569" cy="1083065"/>
          </a:xfrm>
        </p:grpSpPr>
        <p:sp>
          <p:nvSpPr>
            <p:cNvPr id="82" name="Google Shape;82;p17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83" name="Google Shape;83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4" name="Google Shape;84;p17"/>
          <p:cNvCxnSpPr/>
          <p:nvPr/>
        </p:nvCxnSpPr>
        <p:spPr>
          <a:xfrm>
            <a:off x="0" y="1423307"/>
            <a:ext cx="43092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7"/>
          <p:cNvSpPr txBox="1"/>
          <p:nvPr>
            <p:ph idx="3" type="subTitle"/>
          </p:nvPr>
        </p:nvSpPr>
        <p:spPr>
          <a:xfrm>
            <a:off x="649224" y="970788"/>
            <a:ext cx="36600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16" y="218250"/>
            <a:ext cx="2107910" cy="7267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type="ctrTitle"/>
          </p:nvPr>
        </p:nvSpPr>
        <p:spPr>
          <a:xfrm>
            <a:off x="378251" y="757700"/>
            <a:ext cx="48120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cap="none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378251" y="1997238"/>
            <a:ext cx="48120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VIDIA Sans"/>
              <a:buNone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VIDIA Sans"/>
              <a:buNone/>
              <a:defRPr i="0" sz="15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VIDIA Sans"/>
              <a:buNone/>
              <a:defRPr i="0" sz="1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VIDIA Sans"/>
              <a:buNone/>
              <a:defRPr i="0" sz="1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VIDIA Sans"/>
              <a:buNone/>
              <a:defRPr i="0" sz="1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VIDIA Sans"/>
              <a:buNone/>
              <a:defRPr i="0" sz="1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VIDIA Sans"/>
              <a:buNone/>
              <a:defRPr i="0" sz="1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VIDIA Sans"/>
              <a:buNone/>
              <a:defRPr i="0" sz="1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VIDIA Sans"/>
              <a:buNone/>
              <a:defRPr i="0" sz="1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">
  <p:cSld name="CONFIDENTIAL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96" name="Google Shape;96;p19"/>
          <p:cNvSpPr txBox="1"/>
          <p:nvPr/>
        </p:nvSpPr>
        <p:spPr>
          <a:xfrm>
            <a:off x="177121" y="4908947"/>
            <a:ext cx="18288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rPr>
              <a:t>NVIDIA CONFIDENTIAL. DO NOT DISTRIBUTE.</a:t>
            </a:r>
            <a:endParaRPr sz="400"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" name="Google Shape;97;p19"/>
          <p:cNvSpPr txBox="1"/>
          <p:nvPr>
            <p:ph idx="2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628650" y="1211580"/>
            <a:ext cx="38040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2" type="body"/>
          </p:nvPr>
        </p:nvSpPr>
        <p:spPr>
          <a:xfrm>
            <a:off x="4711446" y="1211580"/>
            <a:ext cx="38040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3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Two Column">
  <p:cSld name="CONFIDENTIAL_Two Colum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211580"/>
            <a:ext cx="38040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711446" y="1211580"/>
            <a:ext cx="38040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09" name="Google Shape;109;p21"/>
          <p:cNvSpPr txBox="1"/>
          <p:nvPr/>
        </p:nvSpPr>
        <p:spPr>
          <a:xfrm>
            <a:off x="177121" y="4908947"/>
            <a:ext cx="18288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rPr>
              <a:t>NVIDIA CONFIDENTIAL. DO NOT DISTRIBUTE.</a:t>
            </a:r>
            <a:endParaRPr sz="400"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10" name="Google Shape;110;p21"/>
          <p:cNvSpPr txBox="1"/>
          <p:nvPr>
            <p:ph idx="3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Title, Subtitle, Bullets">
  <p:cSld name="CODING_Title, Subtitle, Bulle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ono"/>
              <a:buNone/>
              <a:defRPr sz="18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628650" y="1218438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 Mono"/>
              <a:buChar char="•"/>
              <a:defRPr i="0" sz="11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 Mono"/>
              <a:buChar char="•"/>
              <a:defRPr i="0" sz="1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 Mono"/>
              <a:buChar char="•"/>
              <a:defRPr i="0" sz="9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 Mono"/>
              <a:buChar char="•"/>
              <a:defRPr i="0" sz="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Roboto Mono"/>
              <a:buChar char="•"/>
              <a:defRPr i="0" sz="7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•"/>
              <a:defRPr i="0" sz="1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•"/>
              <a:defRPr i="0" sz="1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•"/>
              <a:defRPr i="0" sz="1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•"/>
              <a:defRPr i="0" sz="1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2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None/>
              <a:def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Coding">
  <p:cSld name="CONFIDENTIAL_Coding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ono"/>
              <a:buNone/>
              <a:defRPr sz="18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628650" y="1218438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3"/>
          <p:cNvSpPr txBox="1"/>
          <p:nvPr/>
        </p:nvSpPr>
        <p:spPr>
          <a:xfrm>
            <a:off x="177121" y="4908947"/>
            <a:ext cx="18288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rPr>
              <a:t>NVIDIA CONFIDENTIAL. DO NOT DISTRIBUTE.</a:t>
            </a:r>
            <a:endParaRPr sz="400"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21" name="Google Shape;121;p23"/>
          <p:cNvSpPr txBox="1"/>
          <p:nvPr>
            <p:ph idx="2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None/>
              <a:def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Font typeface="Roboto Mono"/>
              <a:buNone/>
              <a:defRPr sz="400"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Font typeface="Roboto Mono"/>
              <a:buNone/>
              <a:defRPr sz="400"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Font typeface="Roboto Mono"/>
              <a:buNone/>
              <a:defRPr sz="400"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Font typeface="Roboto Mono"/>
              <a:buNone/>
              <a:defRPr sz="400"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Font typeface="Roboto Mono"/>
              <a:buNone/>
              <a:defRPr sz="400"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Font typeface="Roboto Mono"/>
              <a:buNone/>
              <a:defRPr sz="400"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Font typeface="Roboto Mono"/>
              <a:buNone/>
              <a:defRPr sz="400"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Font typeface="Roboto Mono"/>
              <a:buNone/>
              <a:defRPr sz="400"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>
            <a:off x="4301155" y="1348740"/>
            <a:ext cx="141900" cy="379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980" y="2169"/>
            <a:ext cx="42870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ONG Layout">
  <p:cSld name="Quote - LONG Layou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"/>
            <a:ext cx="9144003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/>
        </p:nvSpPr>
        <p:spPr>
          <a:xfrm rot="10800000">
            <a:off x="4395538" y="3079386"/>
            <a:ext cx="367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NVIDIA Sans Light"/>
                <a:ea typeface="NVIDIA Sans Light"/>
                <a:cs typeface="NVIDIA Sans Light"/>
                <a:sym typeface="NVIDIA Sans Light"/>
              </a:rPr>
              <a:t>“</a:t>
            </a:r>
            <a:endParaRPr sz="400">
              <a:latin typeface="NVIDIA Sans Light"/>
              <a:ea typeface="NVIDIA Sans Light"/>
              <a:cs typeface="NVIDIA Sans Light"/>
              <a:sym typeface="NVIDIA Sans Light"/>
            </a:endParaRPr>
          </a:p>
        </p:txBody>
      </p:sp>
      <p:cxnSp>
        <p:nvCxnSpPr>
          <p:cNvPr id="130" name="Google Shape;130;p25"/>
          <p:cNvCxnSpPr/>
          <p:nvPr/>
        </p:nvCxnSpPr>
        <p:spPr>
          <a:xfrm>
            <a:off x="1539688" y="3895165"/>
            <a:ext cx="2848800" cy="0"/>
          </a:xfrm>
          <a:prstGeom prst="straightConnector1">
            <a:avLst/>
          </a:prstGeom>
          <a:noFill/>
          <a:ln cap="flat" cmpd="sng" w="31750">
            <a:solidFill>
              <a:srgbClr val="588A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25"/>
          <p:cNvCxnSpPr/>
          <p:nvPr/>
        </p:nvCxnSpPr>
        <p:spPr>
          <a:xfrm>
            <a:off x="4755584" y="3895165"/>
            <a:ext cx="2848800" cy="0"/>
          </a:xfrm>
          <a:prstGeom prst="straightConnector1">
            <a:avLst/>
          </a:prstGeom>
          <a:noFill/>
          <a:ln cap="flat" cmpd="sng" w="31750">
            <a:solidFill>
              <a:srgbClr val="588A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2" name="Google Shape;132;p25"/>
          <p:cNvGrpSpPr/>
          <p:nvPr/>
        </p:nvGrpSpPr>
        <p:grpSpPr>
          <a:xfrm>
            <a:off x="1539688" y="963490"/>
            <a:ext cx="6064621" cy="1131300"/>
            <a:chOff x="6158753" y="6234204"/>
            <a:chExt cx="24258483" cy="4525200"/>
          </a:xfrm>
        </p:grpSpPr>
        <p:sp>
          <p:nvSpPr>
            <p:cNvPr id="133" name="Google Shape;133;p25"/>
            <p:cNvSpPr txBox="1"/>
            <p:nvPr/>
          </p:nvSpPr>
          <p:spPr>
            <a:xfrm>
              <a:off x="17553664" y="6234204"/>
              <a:ext cx="1468800" cy="45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25" lIns="22850" spcFirstLastPara="1" rIns="22850" wrap="square" tIns="114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200">
                  <a:solidFill>
                    <a:schemeClr val="dk2"/>
                  </a:solidFill>
                  <a:latin typeface="NVIDIA Sans Light"/>
                  <a:ea typeface="NVIDIA Sans Light"/>
                  <a:cs typeface="NVIDIA Sans Light"/>
                  <a:sym typeface="NVIDIA Sans Light"/>
                </a:rPr>
                <a:t>“</a:t>
              </a:r>
              <a:endParaRPr sz="400">
                <a:latin typeface="NVIDIA Sans Light"/>
                <a:ea typeface="NVIDIA Sans Light"/>
                <a:cs typeface="NVIDIA Sans Light"/>
                <a:sym typeface="NVIDIA Sans Light"/>
              </a:endParaRPr>
            </a:p>
          </p:txBody>
        </p:sp>
        <p:cxnSp>
          <p:nvCxnSpPr>
            <p:cNvPr id="134" name="Google Shape;134;p25"/>
            <p:cNvCxnSpPr/>
            <p:nvPr/>
          </p:nvCxnSpPr>
          <p:spPr>
            <a:xfrm>
              <a:off x="6158753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rgbClr val="588A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" name="Google Shape;135;p25"/>
            <p:cNvCxnSpPr/>
            <p:nvPr/>
          </p:nvCxnSpPr>
          <p:spPr>
            <a:xfrm>
              <a:off x="19022336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rgbClr val="588A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36" name="Google Shape;136;p25"/>
          <p:cNvSpPr txBox="1"/>
          <p:nvPr>
            <p:ph type="title"/>
          </p:nvPr>
        </p:nvSpPr>
        <p:spPr>
          <a:xfrm>
            <a:off x="1540764" y="1440180"/>
            <a:ext cx="6064800" cy="1826700"/>
          </a:xfrm>
          <a:prstGeom prst="rect">
            <a:avLst/>
          </a:prstGeom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NVIDIA Sans Light"/>
              <a:buNone/>
              <a:defRPr b="0" sz="3000"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137" name="Google Shape;137;p25"/>
          <p:cNvSpPr txBox="1"/>
          <p:nvPr>
            <p:ph idx="2" type="title"/>
          </p:nvPr>
        </p:nvSpPr>
        <p:spPr>
          <a:xfrm>
            <a:off x="1540764" y="3375099"/>
            <a:ext cx="6064800" cy="2607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" name="Google Shape;138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SHORT Layout">
  <p:cSld name="Quote - SHORT Layou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"/>
            <a:ext cx="9144003" cy="5143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26"/>
          <p:cNvGrpSpPr/>
          <p:nvPr/>
        </p:nvGrpSpPr>
        <p:grpSpPr>
          <a:xfrm>
            <a:off x="1539688" y="1299471"/>
            <a:ext cx="6064621" cy="2525713"/>
            <a:chOff x="6158753" y="6264684"/>
            <a:chExt cx="24258483" cy="10102852"/>
          </a:xfrm>
        </p:grpSpPr>
        <p:grpSp>
          <p:nvGrpSpPr>
            <p:cNvPr id="142" name="Google Shape;142;p26"/>
            <p:cNvGrpSpPr/>
            <p:nvPr/>
          </p:nvGrpSpPr>
          <p:grpSpPr>
            <a:xfrm>
              <a:off x="17553664" y="6264684"/>
              <a:ext cx="1497286" cy="10102852"/>
              <a:chOff x="17553664" y="5634063"/>
              <a:chExt cx="1497286" cy="10102852"/>
            </a:xfrm>
          </p:grpSpPr>
          <p:sp>
            <p:nvSpPr>
              <p:cNvPr id="143" name="Google Shape;143;p26"/>
              <p:cNvSpPr txBox="1"/>
              <p:nvPr/>
            </p:nvSpPr>
            <p:spPr>
              <a:xfrm>
                <a:off x="17553664" y="5634063"/>
                <a:ext cx="1468800" cy="452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1425" lIns="22850" spcFirstLastPara="1" rIns="22850" wrap="square" tIns="114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200">
                    <a:solidFill>
                      <a:schemeClr val="dk2"/>
                    </a:solidFill>
                    <a:latin typeface="NVIDIA Sans Light"/>
                    <a:ea typeface="NVIDIA Sans Light"/>
                    <a:cs typeface="NVIDIA Sans Light"/>
                    <a:sym typeface="NVIDIA Sans Light"/>
                  </a:rPr>
                  <a:t>“</a:t>
                </a:r>
                <a:endParaRPr sz="400">
                  <a:latin typeface="NVIDIA Sans Light"/>
                  <a:ea typeface="NVIDIA Sans Light"/>
                  <a:cs typeface="NVIDIA Sans Light"/>
                  <a:sym typeface="NVIDIA Sans Light"/>
                </a:endParaRPr>
              </a:p>
            </p:txBody>
          </p:sp>
          <p:sp>
            <p:nvSpPr>
              <p:cNvPr id="144" name="Google Shape;144;p26"/>
              <p:cNvSpPr txBox="1"/>
              <p:nvPr/>
            </p:nvSpPr>
            <p:spPr>
              <a:xfrm rot="10800000">
                <a:off x="17582150" y="11211715"/>
                <a:ext cx="1468800" cy="452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1425" lIns="22850" spcFirstLastPara="1" rIns="22850" wrap="square" tIns="114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200">
                    <a:solidFill>
                      <a:schemeClr val="dk2"/>
                    </a:solidFill>
                    <a:latin typeface="NVIDIA Sans Light"/>
                    <a:ea typeface="NVIDIA Sans Light"/>
                    <a:cs typeface="NVIDIA Sans Light"/>
                    <a:sym typeface="NVIDIA Sans Light"/>
                  </a:rPr>
                  <a:t>“</a:t>
                </a:r>
                <a:endParaRPr sz="400">
                  <a:latin typeface="NVIDIA Sans Light"/>
                  <a:ea typeface="NVIDIA Sans Light"/>
                  <a:cs typeface="NVIDIA Sans Light"/>
                  <a:sym typeface="NVIDIA Sans Light"/>
                </a:endParaRPr>
              </a:p>
            </p:txBody>
          </p:sp>
        </p:grpSp>
        <p:cxnSp>
          <p:nvCxnSpPr>
            <p:cNvPr id="145" name="Google Shape;145;p26"/>
            <p:cNvCxnSpPr/>
            <p:nvPr/>
          </p:nvCxnSpPr>
          <p:spPr>
            <a:xfrm>
              <a:off x="6158753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rgbClr val="588A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26"/>
            <p:cNvCxnSpPr/>
            <p:nvPr/>
          </p:nvCxnSpPr>
          <p:spPr>
            <a:xfrm>
              <a:off x="19022336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rgbClr val="588A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26"/>
            <p:cNvCxnSpPr/>
            <p:nvPr/>
          </p:nvCxnSpPr>
          <p:spPr>
            <a:xfrm>
              <a:off x="6158753" y="15144241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rgbClr val="588A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26"/>
            <p:cNvCxnSpPr/>
            <p:nvPr/>
          </p:nvCxnSpPr>
          <p:spPr>
            <a:xfrm>
              <a:off x="19022336" y="15144241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rgbClr val="588A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9" name="Google Shape;149;p26"/>
          <p:cNvSpPr txBox="1"/>
          <p:nvPr>
            <p:ph type="title"/>
          </p:nvPr>
        </p:nvSpPr>
        <p:spPr>
          <a:xfrm>
            <a:off x="1540764" y="1802130"/>
            <a:ext cx="6064800" cy="1101900"/>
          </a:xfrm>
          <a:prstGeom prst="rect">
            <a:avLst/>
          </a:prstGeom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NVIDIA Sans Light"/>
              <a:buNone/>
              <a:defRPr b="0" sz="3000"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VIDIA Sans Light"/>
              <a:buNone/>
              <a:defRPr b="0" sz="30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150" name="Google Shape;150;p26"/>
          <p:cNvSpPr txBox="1"/>
          <p:nvPr>
            <p:ph idx="2" type="title"/>
          </p:nvPr>
        </p:nvSpPr>
        <p:spPr>
          <a:xfrm>
            <a:off x="1540764" y="2951988"/>
            <a:ext cx="6064800" cy="2607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1"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>
              <a:buNone/>
              <a:defRPr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">
  <p:cSld name="Single Image Layou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1515669" y="4217406"/>
            <a:ext cx="61128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54" name="Google Shape;154;p27"/>
          <p:cNvSpPr txBox="1"/>
          <p:nvPr>
            <p:ph idx="2"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55" name="Google Shape;155;p27"/>
          <p:cNvSpPr/>
          <p:nvPr>
            <p:ph idx="3" type="pic"/>
          </p:nvPr>
        </p:nvSpPr>
        <p:spPr>
          <a:xfrm>
            <a:off x="1515663" y="1212453"/>
            <a:ext cx="61128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27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57" name="Google Shape;157;p27"/>
          <p:cNvSpPr txBox="1"/>
          <p:nvPr>
            <p:ph idx="4" type="subTitle"/>
          </p:nvPr>
        </p:nvSpPr>
        <p:spPr>
          <a:xfrm>
            <a:off x="1515663" y="4437126"/>
            <a:ext cx="61128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/ Text">
  <p:cSld name="Image w/ 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4838700" y="1729992"/>
            <a:ext cx="38958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1" name="Google Shape;161;p28"/>
          <p:cNvSpPr/>
          <p:nvPr>
            <p:ph idx="2" type="pic"/>
          </p:nvPr>
        </p:nvSpPr>
        <p:spPr>
          <a:xfrm>
            <a:off x="409401" y="1212453"/>
            <a:ext cx="40863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8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3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4" type="subTitle"/>
          </p:nvPr>
        </p:nvSpPr>
        <p:spPr>
          <a:xfrm>
            <a:off x="409401" y="4437126"/>
            <a:ext cx="4087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5" type="title"/>
          </p:nvPr>
        </p:nvSpPr>
        <p:spPr>
          <a:xfrm>
            <a:off x="409400" y="4217406"/>
            <a:ext cx="40863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">
  <p:cSld name="2-up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9" name="Google Shape;169;p29"/>
          <p:cNvSpPr/>
          <p:nvPr>
            <p:ph idx="2" type="pic"/>
          </p:nvPr>
        </p:nvSpPr>
        <p:spPr>
          <a:xfrm>
            <a:off x="409401" y="1212453"/>
            <a:ext cx="40863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29"/>
          <p:cNvSpPr/>
          <p:nvPr>
            <p:ph idx="3" type="pic"/>
          </p:nvPr>
        </p:nvSpPr>
        <p:spPr>
          <a:xfrm>
            <a:off x="4648200" y="1212453"/>
            <a:ext cx="40863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29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72" name="Google Shape;172;p29"/>
          <p:cNvSpPr txBox="1"/>
          <p:nvPr>
            <p:ph idx="4" type="subTitle"/>
          </p:nvPr>
        </p:nvSpPr>
        <p:spPr>
          <a:xfrm>
            <a:off x="4633652" y="4437126"/>
            <a:ext cx="40875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73" name="Google Shape;173;p29"/>
          <p:cNvSpPr txBox="1"/>
          <p:nvPr>
            <p:ph idx="5" type="subTitle"/>
          </p:nvPr>
        </p:nvSpPr>
        <p:spPr>
          <a:xfrm>
            <a:off x="409401" y="4437126"/>
            <a:ext cx="4087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74" name="Google Shape;174;p29"/>
          <p:cNvSpPr txBox="1"/>
          <p:nvPr>
            <p:ph idx="6" type="title"/>
          </p:nvPr>
        </p:nvSpPr>
        <p:spPr>
          <a:xfrm>
            <a:off x="409400" y="4217406"/>
            <a:ext cx="40863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75" name="Google Shape;175;p29"/>
          <p:cNvSpPr txBox="1"/>
          <p:nvPr>
            <p:ph idx="7" type="title"/>
          </p:nvPr>
        </p:nvSpPr>
        <p:spPr>
          <a:xfrm>
            <a:off x="4648213" y="4217406"/>
            <a:ext cx="40863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76" name="Google Shape;176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 Layout with Bullets">
  <p:cSld name="2-up Image Layout with Bullet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409401" y="1212453"/>
            <a:ext cx="22080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2764588" y="1729992"/>
            <a:ext cx="17313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1" name="Google Shape;181;p30"/>
          <p:cNvSpPr/>
          <p:nvPr>
            <p:ph idx="3" type="pic"/>
          </p:nvPr>
        </p:nvSpPr>
        <p:spPr>
          <a:xfrm>
            <a:off x="4648201" y="1212453"/>
            <a:ext cx="22080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30"/>
          <p:cNvSpPr txBox="1"/>
          <p:nvPr>
            <p:ph idx="4" type="body"/>
          </p:nvPr>
        </p:nvSpPr>
        <p:spPr>
          <a:xfrm>
            <a:off x="7003388" y="1729992"/>
            <a:ext cx="17313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3" name="Google Shape;183;p30"/>
          <p:cNvSpPr txBox="1"/>
          <p:nvPr>
            <p:ph idx="5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4" name="Google Shape;184;p30"/>
          <p:cNvSpPr txBox="1"/>
          <p:nvPr>
            <p:ph idx="6" type="subTitle"/>
          </p:nvPr>
        </p:nvSpPr>
        <p:spPr>
          <a:xfrm>
            <a:off x="4633653" y="4437126"/>
            <a:ext cx="22083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5" name="Google Shape;185;p30"/>
          <p:cNvSpPr txBox="1"/>
          <p:nvPr>
            <p:ph idx="7" type="subTitle"/>
          </p:nvPr>
        </p:nvSpPr>
        <p:spPr>
          <a:xfrm>
            <a:off x="409401" y="4437126"/>
            <a:ext cx="22083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6" name="Google Shape;186;p30"/>
          <p:cNvSpPr txBox="1"/>
          <p:nvPr>
            <p:ph idx="8" type="title"/>
          </p:nvPr>
        </p:nvSpPr>
        <p:spPr>
          <a:xfrm>
            <a:off x="409400" y="4217406"/>
            <a:ext cx="22083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87" name="Google Shape;187;p30"/>
          <p:cNvSpPr txBox="1"/>
          <p:nvPr>
            <p:ph idx="9" type="title"/>
          </p:nvPr>
        </p:nvSpPr>
        <p:spPr>
          <a:xfrm>
            <a:off x="4648213" y="4217406"/>
            <a:ext cx="22083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up Image">
  <p:cSld name="3-up Imag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1" name="Google Shape;191;p31"/>
          <p:cNvSpPr/>
          <p:nvPr>
            <p:ph idx="2" type="pic"/>
          </p:nvPr>
        </p:nvSpPr>
        <p:spPr>
          <a:xfrm>
            <a:off x="6037118" y="1212453"/>
            <a:ext cx="26976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31"/>
          <p:cNvSpPr/>
          <p:nvPr>
            <p:ph idx="3" type="pic"/>
          </p:nvPr>
        </p:nvSpPr>
        <p:spPr>
          <a:xfrm>
            <a:off x="3223260" y="1212453"/>
            <a:ext cx="26976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1"/>
          <p:cNvSpPr/>
          <p:nvPr>
            <p:ph idx="4" type="pic"/>
          </p:nvPr>
        </p:nvSpPr>
        <p:spPr>
          <a:xfrm>
            <a:off x="409401" y="1212453"/>
            <a:ext cx="26976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1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5" name="Google Shape;195;p31"/>
          <p:cNvSpPr txBox="1"/>
          <p:nvPr>
            <p:ph idx="5" type="subTitle"/>
          </p:nvPr>
        </p:nvSpPr>
        <p:spPr>
          <a:xfrm>
            <a:off x="6037118" y="4437126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6" name="Google Shape;196;p31"/>
          <p:cNvSpPr txBox="1"/>
          <p:nvPr>
            <p:ph idx="6" type="subTitle"/>
          </p:nvPr>
        </p:nvSpPr>
        <p:spPr>
          <a:xfrm>
            <a:off x="416524" y="4437126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7" name="Google Shape;197;p31"/>
          <p:cNvSpPr txBox="1"/>
          <p:nvPr>
            <p:ph idx="7" type="subTitle"/>
          </p:nvPr>
        </p:nvSpPr>
        <p:spPr>
          <a:xfrm>
            <a:off x="3229637" y="4437126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8" name="Google Shape;198;p31"/>
          <p:cNvSpPr txBox="1"/>
          <p:nvPr>
            <p:ph idx="8" type="title"/>
          </p:nvPr>
        </p:nvSpPr>
        <p:spPr>
          <a:xfrm>
            <a:off x="409400" y="4217406"/>
            <a:ext cx="26925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99" name="Google Shape;199;p31"/>
          <p:cNvSpPr txBox="1"/>
          <p:nvPr>
            <p:ph idx="9" type="title"/>
          </p:nvPr>
        </p:nvSpPr>
        <p:spPr>
          <a:xfrm>
            <a:off x="3229638" y="4217406"/>
            <a:ext cx="26925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00" name="Google Shape;200;p31"/>
          <p:cNvSpPr txBox="1"/>
          <p:nvPr>
            <p:ph idx="13" type="title"/>
          </p:nvPr>
        </p:nvSpPr>
        <p:spPr>
          <a:xfrm>
            <a:off x="6042750" y="4217406"/>
            <a:ext cx="26925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01" name="Google Shape;201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up Image">
  <p:cSld name="4-up Imag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4" name="Google Shape;204;p32"/>
          <p:cNvSpPr/>
          <p:nvPr>
            <p:ph idx="2" type="pic"/>
          </p:nvPr>
        </p:nvSpPr>
        <p:spPr>
          <a:xfrm>
            <a:off x="4630189" y="1212453"/>
            <a:ext cx="19956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32"/>
          <p:cNvSpPr/>
          <p:nvPr>
            <p:ph idx="3" type="pic"/>
          </p:nvPr>
        </p:nvSpPr>
        <p:spPr>
          <a:xfrm>
            <a:off x="2518063" y="1212453"/>
            <a:ext cx="19956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32"/>
          <p:cNvSpPr/>
          <p:nvPr>
            <p:ph idx="4" type="pic"/>
          </p:nvPr>
        </p:nvSpPr>
        <p:spPr>
          <a:xfrm>
            <a:off x="409401" y="1212453"/>
            <a:ext cx="19923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32"/>
          <p:cNvSpPr/>
          <p:nvPr>
            <p:ph idx="5" type="pic"/>
          </p:nvPr>
        </p:nvSpPr>
        <p:spPr>
          <a:xfrm>
            <a:off x="6742315" y="1212453"/>
            <a:ext cx="1992300" cy="30051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32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9" name="Google Shape;209;p32"/>
          <p:cNvSpPr txBox="1"/>
          <p:nvPr>
            <p:ph idx="6" type="subTitle"/>
          </p:nvPr>
        </p:nvSpPr>
        <p:spPr>
          <a:xfrm>
            <a:off x="6742015" y="4437126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0" name="Google Shape;210;p32"/>
          <p:cNvSpPr txBox="1"/>
          <p:nvPr>
            <p:ph idx="7" type="subTitle"/>
          </p:nvPr>
        </p:nvSpPr>
        <p:spPr>
          <a:xfrm>
            <a:off x="4633653" y="4437126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1" name="Google Shape;211;p32"/>
          <p:cNvSpPr txBox="1"/>
          <p:nvPr>
            <p:ph idx="8" type="subTitle"/>
          </p:nvPr>
        </p:nvSpPr>
        <p:spPr>
          <a:xfrm>
            <a:off x="2521527" y="4437123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2" name="Google Shape;212;p32"/>
          <p:cNvSpPr txBox="1"/>
          <p:nvPr>
            <p:ph idx="9" type="subTitle"/>
          </p:nvPr>
        </p:nvSpPr>
        <p:spPr>
          <a:xfrm>
            <a:off x="409401" y="4437126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3" name="Google Shape;213;p32"/>
          <p:cNvSpPr txBox="1"/>
          <p:nvPr>
            <p:ph idx="13" type="title"/>
          </p:nvPr>
        </p:nvSpPr>
        <p:spPr>
          <a:xfrm>
            <a:off x="409400" y="4217406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14" name="Google Shape;214;p32"/>
          <p:cNvSpPr txBox="1"/>
          <p:nvPr>
            <p:ph idx="14" type="title"/>
          </p:nvPr>
        </p:nvSpPr>
        <p:spPr>
          <a:xfrm>
            <a:off x="2518063" y="4217406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15" name="Google Shape;215;p32"/>
          <p:cNvSpPr txBox="1"/>
          <p:nvPr>
            <p:ph idx="15" type="title"/>
          </p:nvPr>
        </p:nvSpPr>
        <p:spPr>
          <a:xfrm>
            <a:off x="4633650" y="4217406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16" name="Google Shape;216;p32"/>
          <p:cNvSpPr txBox="1"/>
          <p:nvPr>
            <p:ph idx="16" type="title"/>
          </p:nvPr>
        </p:nvSpPr>
        <p:spPr>
          <a:xfrm>
            <a:off x="6742313" y="4217406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17" name="Google Shape;217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up Image">
  <p:cSld name="5-up Imag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/>
          <p:nvPr>
            <p:ph idx="2" type="pic"/>
          </p:nvPr>
        </p:nvSpPr>
        <p:spPr>
          <a:xfrm>
            <a:off x="3222848" y="1212454"/>
            <a:ext cx="26976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33"/>
          <p:cNvSpPr/>
          <p:nvPr>
            <p:ph idx="3" type="pic"/>
          </p:nvPr>
        </p:nvSpPr>
        <p:spPr>
          <a:xfrm>
            <a:off x="411396" y="1212454"/>
            <a:ext cx="26976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33"/>
          <p:cNvSpPr/>
          <p:nvPr>
            <p:ph idx="4" type="pic"/>
          </p:nvPr>
        </p:nvSpPr>
        <p:spPr>
          <a:xfrm>
            <a:off x="6037118" y="1212454"/>
            <a:ext cx="26976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33"/>
          <p:cNvSpPr/>
          <p:nvPr>
            <p:ph idx="5" type="pic"/>
          </p:nvPr>
        </p:nvSpPr>
        <p:spPr>
          <a:xfrm>
            <a:off x="4630189" y="2982972"/>
            <a:ext cx="26976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33"/>
          <p:cNvSpPr/>
          <p:nvPr>
            <p:ph idx="6" type="pic"/>
          </p:nvPr>
        </p:nvSpPr>
        <p:spPr>
          <a:xfrm>
            <a:off x="1816330" y="2982972"/>
            <a:ext cx="26976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33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5" name="Google Shape;225;p33"/>
          <p:cNvSpPr txBox="1"/>
          <p:nvPr>
            <p:ph idx="1" type="subTitle"/>
          </p:nvPr>
        </p:nvSpPr>
        <p:spPr>
          <a:xfrm>
            <a:off x="6037118" y="2667762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7" type="subTitle"/>
          </p:nvPr>
        </p:nvSpPr>
        <p:spPr>
          <a:xfrm>
            <a:off x="416524" y="2667762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7" name="Google Shape;227;p33"/>
          <p:cNvSpPr txBox="1"/>
          <p:nvPr>
            <p:ph idx="8" type="subTitle"/>
          </p:nvPr>
        </p:nvSpPr>
        <p:spPr>
          <a:xfrm>
            <a:off x="3229637" y="2667762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8" name="Google Shape;228;p33"/>
          <p:cNvSpPr txBox="1"/>
          <p:nvPr>
            <p:ph idx="9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9pPr>
          </a:lstStyle>
          <a:p/>
        </p:txBody>
      </p:sp>
      <p:sp>
        <p:nvSpPr>
          <p:cNvPr id="229" name="Google Shape;229;p33"/>
          <p:cNvSpPr txBox="1"/>
          <p:nvPr>
            <p:ph idx="13" type="subTitle"/>
          </p:nvPr>
        </p:nvSpPr>
        <p:spPr>
          <a:xfrm>
            <a:off x="4630189" y="4437126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30" name="Google Shape;230;p33"/>
          <p:cNvSpPr txBox="1"/>
          <p:nvPr>
            <p:ph idx="14" type="subTitle"/>
          </p:nvPr>
        </p:nvSpPr>
        <p:spPr>
          <a:xfrm>
            <a:off x="1816330" y="4437126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31" name="Google Shape;231;p33"/>
          <p:cNvSpPr txBox="1"/>
          <p:nvPr>
            <p:ph idx="15" type="title"/>
          </p:nvPr>
        </p:nvSpPr>
        <p:spPr>
          <a:xfrm>
            <a:off x="1814563" y="4217406"/>
            <a:ext cx="26925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32" name="Google Shape;232;p33"/>
          <p:cNvSpPr txBox="1"/>
          <p:nvPr>
            <p:ph idx="16" type="title"/>
          </p:nvPr>
        </p:nvSpPr>
        <p:spPr>
          <a:xfrm>
            <a:off x="4633650" y="4217406"/>
            <a:ext cx="2697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33" name="Google Shape;233;p33"/>
          <p:cNvSpPr txBox="1"/>
          <p:nvPr>
            <p:ph idx="17" type="title"/>
          </p:nvPr>
        </p:nvSpPr>
        <p:spPr>
          <a:xfrm>
            <a:off x="413959" y="2448213"/>
            <a:ext cx="26925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34" name="Google Shape;234;p33"/>
          <p:cNvSpPr txBox="1"/>
          <p:nvPr>
            <p:ph idx="18" type="title"/>
          </p:nvPr>
        </p:nvSpPr>
        <p:spPr>
          <a:xfrm>
            <a:off x="6032019" y="2448213"/>
            <a:ext cx="2697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35" name="Google Shape;235;p33"/>
          <p:cNvSpPr txBox="1"/>
          <p:nvPr>
            <p:ph idx="19" type="title"/>
          </p:nvPr>
        </p:nvSpPr>
        <p:spPr>
          <a:xfrm>
            <a:off x="3222988" y="2448213"/>
            <a:ext cx="26925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36" name="Google Shape;236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up Image">
  <p:cSld name="6-up Imag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title"/>
          </p:nvPr>
        </p:nvSpPr>
        <p:spPr>
          <a:xfrm>
            <a:off x="413959" y="4226681"/>
            <a:ext cx="26925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39" name="Google Shape;239;p34"/>
          <p:cNvSpPr txBox="1"/>
          <p:nvPr>
            <p:ph idx="2" type="title"/>
          </p:nvPr>
        </p:nvSpPr>
        <p:spPr>
          <a:xfrm>
            <a:off x="6032019" y="4226681"/>
            <a:ext cx="2697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40" name="Google Shape;240;p34"/>
          <p:cNvSpPr txBox="1"/>
          <p:nvPr>
            <p:ph idx="3" type="title"/>
          </p:nvPr>
        </p:nvSpPr>
        <p:spPr>
          <a:xfrm>
            <a:off x="3222988" y="4226681"/>
            <a:ext cx="26925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41" name="Google Shape;241;p34"/>
          <p:cNvSpPr/>
          <p:nvPr>
            <p:ph idx="4" type="pic"/>
          </p:nvPr>
        </p:nvSpPr>
        <p:spPr>
          <a:xfrm>
            <a:off x="3222848" y="1212454"/>
            <a:ext cx="26976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34"/>
          <p:cNvSpPr/>
          <p:nvPr>
            <p:ph idx="5" type="pic"/>
          </p:nvPr>
        </p:nvSpPr>
        <p:spPr>
          <a:xfrm>
            <a:off x="411396" y="1212454"/>
            <a:ext cx="26976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34"/>
          <p:cNvSpPr/>
          <p:nvPr>
            <p:ph idx="6" type="pic"/>
          </p:nvPr>
        </p:nvSpPr>
        <p:spPr>
          <a:xfrm>
            <a:off x="6037118" y="1212454"/>
            <a:ext cx="26976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34"/>
          <p:cNvSpPr/>
          <p:nvPr>
            <p:ph idx="7" type="pic"/>
          </p:nvPr>
        </p:nvSpPr>
        <p:spPr>
          <a:xfrm>
            <a:off x="3225663" y="2982972"/>
            <a:ext cx="26976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34"/>
          <p:cNvSpPr/>
          <p:nvPr>
            <p:ph idx="8" type="pic"/>
          </p:nvPr>
        </p:nvSpPr>
        <p:spPr>
          <a:xfrm>
            <a:off x="414211" y="2982972"/>
            <a:ext cx="26976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34"/>
          <p:cNvSpPr/>
          <p:nvPr>
            <p:ph idx="9" type="pic"/>
          </p:nvPr>
        </p:nvSpPr>
        <p:spPr>
          <a:xfrm>
            <a:off x="6039933" y="2982972"/>
            <a:ext cx="26976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34"/>
          <p:cNvSpPr txBox="1"/>
          <p:nvPr>
            <p:ph idx="13"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8" name="Google Shape;248;p34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9pPr>
          </a:lstStyle>
          <a:p/>
        </p:txBody>
      </p:sp>
      <p:sp>
        <p:nvSpPr>
          <p:cNvPr id="249" name="Google Shape;249;p34"/>
          <p:cNvSpPr txBox="1"/>
          <p:nvPr>
            <p:ph idx="14" type="subTitle"/>
          </p:nvPr>
        </p:nvSpPr>
        <p:spPr>
          <a:xfrm>
            <a:off x="6037118" y="2667762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0" name="Google Shape;250;p34"/>
          <p:cNvSpPr txBox="1"/>
          <p:nvPr>
            <p:ph idx="15" type="subTitle"/>
          </p:nvPr>
        </p:nvSpPr>
        <p:spPr>
          <a:xfrm>
            <a:off x="6037118" y="4437126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1" name="Google Shape;251;p34"/>
          <p:cNvSpPr txBox="1"/>
          <p:nvPr>
            <p:ph idx="16" type="subTitle"/>
          </p:nvPr>
        </p:nvSpPr>
        <p:spPr>
          <a:xfrm>
            <a:off x="416524" y="2667762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2" name="Google Shape;252;p34"/>
          <p:cNvSpPr txBox="1"/>
          <p:nvPr>
            <p:ph idx="17" type="subTitle"/>
          </p:nvPr>
        </p:nvSpPr>
        <p:spPr>
          <a:xfrm>
            <a:off x="416524" y="4437126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3" name="Google Shape;253;p34"/>
          <p:cNvSpPr txBox="1"/>
          <p:nvPr>
            <p:ph idx="18" type="subTitle"/>
          </p:nvPr>
        </p:nvSpPr>
        <p:spPr>
          <a:xfrm>
            <a:off x="3229637" y="2667762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4" name="Google Shape;254;p34"/>
          <p:cNvSpPr txBox="1"/>
          <p:nvPr>
            <p:ph idx="19" type="subTitle"/>
          </p:nvPr>
        </p:nvSpPr>
        <p:spPr>
          <a:xfrm>
            <a:off x="3229637" y="4437126"/>
            <a:ext cx="26925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5" name="Google Shape;255;p34"/>
          <p:cNvSpPr txBox="1"/>
          <p:nvPr>
            <p:ph idx="20" type="title"/>
          </p:nvPr>
        </p:nvSpPr>
        <p:spPr>
          <a:xfrm>
            <a:off x="413959" y="2448213"/>
            <a:ext cx="26925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56" name="Google Shape;256;p34"/>
          <p:cNvSpPr txBox="1"/>
          <p:nvPr>
            <p:ph idx="21" type="title"/>
          </p:nvPr>
        </p:nvSpPr>
        <p:spPr>
          <a:xfrm>
            <a:off x="6032019" y="2448213"/>
            <a:ext cx="2697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57" name="Google Shape;257;p34"/>
          <p:cNvSpPr txBox="1"/>
          <p:nvPr>
            <p:ph idx="22" type="title"/>
          </p:nvPr>
        </p:nvSpPr>
        <p:spPr>
          <a:xfrm>
            <a:off x="3222988" y="2448213"/>
            <a:ext cx="26925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58" name="Google Shape;25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-up Image">
  <p:cSld name="7-up Image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>
            <p:ph type="title"/>
          </p:nvPr>
        </p:nvSpPr>
        <p:spPr>
          <a:xfrm>
            <a:off x="409400" y="2445928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61" name="Google Shape;261;p35"/>
          <p:cNvSpPr txBox="1"/>
          <p:nvPr>
            <p:ph idx="2" type="title"/>
          </p:nvPr>
        </p:nvSpPr>
        <p:spPr>
          <a:xfrm>
            <a:off x="2518063" y="2445928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62" name="Google Shape;262;p35"/>
          <p:cNvSpPr txBox="1"/>
          <p:nvPr>
            <p:ph idx="3" type="title"/>
          </p:nvPr>
        </p:nvSpPr>
        <p:spPr>
          <a:xfrm>
            <a:off x="4633650" y="2445928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63" name="Google Shape;263;p35"/>
          <p:cNvSpPr txBox="1"/>
          <p:nvPr>
            <p:ph idx="4" type="title"/>
          </p:nvPr>
        </p:nvSpPr>
        <p:spPr>
          <a:xfrm>
            <a:off x="6742313" y="2445928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64" name="Google Shape;264;p35"/>
          <p:cNvSpPr/>
          <p:nvPr>
            <p:ph idx="5" type="pic"/>
          </p:nvPr>
        </p:nvSpPr>
        <p:spPr>
          <a:xfrm>
            <a:off x="1471643" y="2981549"/>
            <a:ext cx="1989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35"/>
          <p:cNvSpPr/>
          <p:nvPr>
            <p:ph idx="6" type="pic"/>
          </p:nvPr>
        </p:nvSpPr>
        <p:spPr>
          <a:xfrm>
            <a:off x="3583768" y="2981549"/>
            <a:ext cx="1989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35"/>
          <p:cNvSpPr/>
          <p:nvPr>
            <p:ph idx="7" type="pic"/>
          </p:nvPr>
        </p:nvSpPr>
        <p:spPr>
          <a:xfrm>
            <a:off x="5695894" y="2981549"/>
            <a:ext cx="1989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35"/>
          <p:cNvSpPr/>
          <p:nvPr>
            <p:ph idx="8" type="pic"/>
          </p:nvPr>
        </p:nvSpPr>
        <p:spPr>
          <a:xfrm>
            <a:off x="4633653" y="1212454"/>
            <a:ext cx="19887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35"/>
          <p:cNvSpPr/>
          <p:nvPr>
            <p:ph idx="9" type="pic"/>
          </p:nvPr>
        </p:nvSpPr>
        <p:spPr>
          <a:xfrm>
            <a:off x="2521527" y="1212454"/>
            <a:ext cx="19887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35"/>
          <p:cNvSpPr/>
          <p:nvPr>
            <p:ph idx="13" type="pic"/>
          </p:nvPr>
        </p:nvSpPr>
        <p:spPr>
          <a:xfrm>
            <a:off x="409401" y="1212454"/>
            <a:ext cx="19887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35"/>
          <p:cNvSpPr/>
          <p:nvPr>
            <p:ph idx="14" type="pic"/>
          </p:nvPr>
        </p:nvSpPr>
        <p:spPr>
          <a:xfrm>
            <a:off x="6745778" y="1212454"/>
            <a:ext cx="19887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35"/>
          <p:cNvSpPr txBox="1"/>
          <p:nvPr>
            <p:ph idx="15"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2" name="Google Shape;272;p35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3" name="Google Shape;273;p35"/>
          <p:cNvSpPr txBox="1"/>
          <p:nvPr>
            <p:ph idx="16" type="subTitle"/>
          </p:nvPr>
        </p:nvSpPr>
        <p:spPr>
          <a:xfrm>
            <a:off x="5695894" y="4432554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4" name="Google Shape;274;p35"/>
          <p:cNvSpPr txBox="1"/>
          <p:nvPr>
            <p:ph idx="17" type="subTitle"/>
          </p:nvPr>
        </p:nvSpPr>
        <p:spPr>
          <a:xfrm>
            <a:off x="3583768" y="4432554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5" name="Google Shape;275;p35"/>
          <p:cNvSpPr txBox="1"/>
          <p:nvPr>
            <p:ph idx="18" type="subTitle"/>
          </p:nvPr>
        </p:nvSpPr>
        <p:spPr>
          <a:xfrm>
            <a:off x="1471643" y="4432554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6" name="Google Shape;276;p35"/>
          <p:cNvSpPr txBox="1"/>
          <p:nvPr>
            <p:ph idx="19" type="subTitle"/>
          </p:nvPr>
        </p:nvSpPr>
        <p:spPr>
          <a:xfrm>
            <a:off x="6745778" y="2667762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7" name="Google Shape;277;p35"/>
          <p:cNvSpPr txBox="1"/>
          <p:nvPr>
            <p:ph idx="20" type="subTitle"/>
          </p:nvPr>
        </p:nvSpPr>
        <p:spPr>
          <a:xfrm>
            <a:off x="4633653" y="2667762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8" name="Google Shape;278;p35"/>
          <p:cNvSpPr txBox="1"/>
          <p:nvPr>
            <p:ph idx="21" type="subTitle"/>
          </p:nvPr>
        </p:nvSpPr>
        <p:spPr>
          <a:xfrm>
            <a:off x="2521527" y="2667759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9" name="Google Shape;279;p35"/>
          <p:cNvSpPr txBox="1"/>
          <p:nvPr>
            <p:ph idx="22" type="subTitle"/>
          </p:nvPr>
        </p:nvSpPr>
        <p:spPr>
          <a:xfrm>
            <a:off x="409401" y="2667762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0" name="Google Shape;280;p35"/>
          <p:cNvSpPr txBox="1"/>
          <p:nvPr>
            <p:ph idx="23" type="title"/>
          </p:nvPr>
        </p:nvSpPr>
        <p:spPr>
          <a:xfrm>
            <a:off x="1471644" y="4217406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81" name="Google Shape;281;p35"/>
          <p:cNvSpPr txBox="1"/>
          <p:nvPr>
            <p:ph idx="24" type="title"/>
          </p:nvPr>
        </p:nvSpPr>
        <p:spPr>
          <a:xfrm>
            <a:off x="3583769" y="4217406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82" name="Google Shape;282;p35"/>
          <p:cNvSpPr txBox="1"/>
          <p:nvPr>
            <p:ph idx="25" type="title"/>
          </p:nvPr>
        </p:nvSpPr>
        <p:spPr>
          <a:xfrm>
            <a:off x="5695894" y="4217406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83" name="Google Shape;283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up Image">
  <p:cSld name="8-up Image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/>
          <p:nvPr>
            <p:ph idx="2" type="pic"/>
          </p:nvPr>
        </p:nvSpPr>
        <p:spPr>
          <a:xfrm>
            <a:off x="409401" y="2981549"/>
            <a:ext cx="19887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36"/>
          <p:cNvSpPr/>
          <p:nvPr>
            <p:ph idx="3" type="pic"/>
          </p:nvPr>
        </p:nvSpPr>
        <p:spPr>
          <a:xfrm>
            <a:off x="2521526" y="2981549"/>
            <a:ext cx="19887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36"/>
          <p:cNvSpPr/>
          <p:nvPr>
            <p:ph idx="4" type="pic"/>
          </p:nvPr>
        </p:nvSpPr>
        <p:spPr>
          <a:xfrm>
            <a:off x="4633652" y="2981549"/>
            <a:ext cx="19887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36"/>
          <p:cNvSpPr/>
          <p:nvPr>
            <p:ph idx="5" type="pic"/>
          </p:nvPr>
        </p:nvSpPr>
        <p:spPr>
          <a:xfrm>
            <a:off x="4633653" y="1212454"/>
            <a:ext cx="1989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36"/>
          <p:cNvSpPr/>
          <p:nvPr>
            <p:ph idx="6" type="pic"/>
          </p:nvPr>
        </p:nvSpPr>
        <p:spPr>
          <a:xfrm>
            <a:off x="2521527" y="1212454"/>
            <a:ext cx="1989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36"/>
          <p:cNvSpPr/>
          <p:nvPr>
            <p:ph idx="7" type="pic"/>
          </p:nvPr>
        </p:nvSpPr>
        <p:spPr>
          <a:xfrm>
            <a:off x="409401" y="1212454"/>
            <a:ext cx="1989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36"/>
          <p:cNvSpPr/>
          <p:nvPr>
            <p:ph idx="8" type="pic"/>
          </p:nvPr>
        </p:nvSpPr>
        <p:spPr>
          <a:xfrm>
            <a:off x="6745778" y="1212454"/>
            <a:ext cx="1989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36"/>
          <p:cNvSpPr/>
          <p:nvPr>
            <p:ph idx="9" type="pic"/>
          </p:nvPr>
        </p:nvSpPr>
        <p:spPr>
          <a:xfrm>
            <a:off x="6742015" y="2981549"/>
            <a:ext cx="1989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36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4" name="Google Shape;294;p36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5" name="Google Shape;295;p36"/>
          <p:cNvSpPr txBox="1"/>
          <p:nvPr>
            <p:ph idx="13" type="subTitle"/>
          </p:nvPr>
        </p:nvSpPr>
        <p:spPr>
          <a:xfrm>
            <a:off x="6745778" y="2667762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6" name="Google Shape;296;p36"/>
          <p:cNvSpPr txBox="1"/>
          <p:nvPr>
            <p:ph idx="14" type="subTitle"/>
          </p:nvPr>
        </p:nvSpPr>
        <p:spPr>
          <a:xfrm>
            <a:off x="6742015" y="4437126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7" name="Google Shape;297;p36"/>
          <p:cNvSpPr txBox="1"/>
          <p:nvPr>
            <p:ph idx="15" type="subTitle"/>
          </p:nvPr>
        </p:nvSpPr>
        <p:spPr>
          <a:xfrm>
            <a:off x="4633653" y="2667762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8" name="Google Shape;298;p36"/>
          <p:cNvSpPr txBox="1"/>
          <p:nvPr>
            <p:ph idx="16" type="subTitle"/>
          </p:nvPr>
        </p:nvSpPr>
        <p:spPr>
          <a:xfrm>
            <a:off x="4633653" y="4437126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9" name="Google Shape;299;p36"/>
          <p:cNvSpPr txBox="1"/>
          <p:nvPr>
            <p:ph idx="17" type="subTitle"/>
          </p:nvPr>
        </p:nvSpPr>
        <p:spPr>
          <a:xfrm>
            <a:off x="2521527" y="2667759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00" name="Google Shape;300;p36"/>
          <p:cNvSpPr txBox="1"/>
          <p:nvPr>
            <p:ph idx="18" type="subTitle"/>
          </p:nvPr>
        </p:nvSpPr>
        <p:spPr>
          <a:xfrm>
            <a:off x="2521527" y="4437123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01" name="Google Shape;301;p36"/>
          <p:cNvSpPr txBox="1"/>
          <p:nvPr>
            <p:ph idx="19" type="subTitle"/>
          </p:nvPr>
        </p:nvSpPr>
        <p:spPr>
          <a:xfrm>
            <a:off x="409401" y="2667762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02" name="Google Shape;302;p36"/>
          <p:cNvSpPr txBox="1"/>
          <p:nvPr>
            <p:ph idx="20" type="subTitle"/>
          </p:nvPr>
        </p:nvSpPr>
        <p:spPr>
          <a:xfrm>
            <a:off x="409401" y="4437126"/>
            <a:ext cx="19890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03" name="Google Shape;303;p36"/>
          <p:cNvSpPr txBox="1"/>
          <p:nvPr>
            <p:ph idx="21" type="title"/>
          </p:nvPr>
        </p:nvSpPr>
        <p:spPr>
          <a:xfrm>
            <a:off x="409400" y="2445928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04" name="Google Shape;304;p36"/>
          <p:cNvSpPr txBox="1"/>
          <p:nvPr>
            <p:ph idx="22" type="title"/>
          </p:nvPr>
        </p:nvSpPr>
        <p:spPr>
          <a:xfrm>
            <a:off x="2518063" y="2445928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05" name="Google Shape;305;p36"/>
          <p:cNvSpPr txBox="1"/>
          <p:nvPr>
            <p:ph idx="23" type="title"/>
          </p:nvPr>
        </p:nvSpPr>
        <p:spPr>
          <a:xfrm>
            <a:off x="4633650" y="2445928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06" name="Google Shape;306;p36"/>
          <p:cNvSpPr txBox="1"/>
          <p:nvPr>
            <p:ph idx="24" type="title"/>
          </p:nvPr>
        </p:nvSpPr>
        <p:spPr>
          <a:xfrm>
            <a:off x="6742313" y="2445928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07" name="Google Shape;307;p36"/>
          <p:cNvSpPr txBox="1"/>
          <p:nvPr>
            <p:ph idx="25" type="title"/>
          </p:nvPr>
        </p:nvSpPr>
        <p:spPr>
          <a:xfrm>
            <a:off x="409400" y="4217406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08" name="Google Shape;308;p36"/>
          <p:cNvSpPr txBox="1"/>
          <p:nvPr>
            <p:ph idx="26" type="title"/>
          </p:nvPr>
        </p:nvSpPr>
        <p:spPr>
          <a:xfrm>
            <a:off x="2521525" y="4217406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09" name="Google Shape;309;p36"/>
          <p:cNvSpPr txBox="1"/>
          <p:nvPr>
            <p:ph idx="27" type="title"/>
          </p:nvPr>
        </p:nvSpPr>
        <p:spPr>
          <a:xfrm>
            <a:off x="4631769" y="4217406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10" name="Google Shape;310;p36"/>
          <p:cNvSpPr txBox="1"/>
          <p:nvPr>
            <p:ph idx="28" type="title"/>
          </p:nvPr>
        </p:nvSpPr>
        <p:spPr>
          <a:xfrm>
            <a:off x="6745775" y="4217406"/>
            <a:ext cx="198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11" name="Google Shape;311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-up Image">
  <p:cSld name="9-up Image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/>
          <p:nvPr>
            <p:ph idx="2" type="pic"/>
          </p:nvPr>
        </p:nvSpPr>
        <p:spPr>
          <a:xfrm>
            <a:off x="1255294" y="2981549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37"/>
          <p:cNvSpPr/>
          <p:nvPr>
            <p:ph idx="3" type="pic"/>
          </p:nvPr>
        </p:nvSpPr>
        <p:spPr>
          <a:xfrm>
            <a:off x="2944929" y="2981549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37"/>
          <p:cNvSpPr/>
          <p:nvPr>
            <p:ph idx="4" type="pic"/>
          </p:nvPr>
        </p:nvSpPr>
        <p:spPr>
          <a:xfrm>
            <a:off x="6321539" y="2981549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37"/>
          <p:cNvSpPr/>
          <p:nvPr>
            <p:ph idx="5" type="pic"/>
          </p:nvPr>
        </p:nvSpPr>
        <p:spPr>
          <a:xfrm>
            <a:off x="3788015" y="1212210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37"/>
          <p:cNvSpPr/>
          <p:nvPr>
            <p:ph idx="6" type="pic"/>
          </p:nvPr>
        </p:nvSpPr>
        <p:spPr>
          <a:xfrm>
            <a:off x="2098708" y="1212210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37"/>
          <p:cNvSpPr/>
          <p:nvPr>
            <p:ph idx="7" type="pic"/>
          </p:nvPr>
        </p:nvSpPr>
        <p:spPr>
          <a:xfrm>
            <a:off x="409401" y="1212210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37"/>
          <p:cNvSpPr/>
          <p:nvPr>
            <p:ph idx="8" type="pic"/>
          </p:nvPr>
        </p:nvSpPr>
        <p:spPr>
          <a:xfrm>
            <a:off x="5477322" y="1212210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7"/>
          <p:cNvSpPr/>
          <p:nvPr>
            <p:ph idx="9" type="pic"/>
          </p:nvPr>
        </p:nvSpPr>
        <p:spPr>
          <a:xfrm>
            <a:off x="7166629" y="1212210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37"/>
          <p:cNvSpPr/>
          <p:nvPr>
            <p:ph idx="13" type="pic"/>
          </p:nvPr>
        </p:nvSpPr>
        <p:spPr>
          <a:xfrm>
            <a:off x="4631905" y="2981549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37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3" name="Google Shape;323;p37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4" name="Google Shape;324;p37"/>
          <p:cNvSpPr txBox="1"/>
          <p:nvPr>
            <p:ph idx="14" type="subTitle"/>
          </p:nvPr>
        </p:nvSpPr>
        <p:spPr>
          <a:xfrm>
            <a:off x="7177392" y="2673779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5" name="Google Shape;325;p37"/>
          <p:cNvSpPr txBox="1"/>
          <p:nvPr>
            <p:ph idx="15" type="subTitle"/>
          </p:nvPr>
        </p:nvSpPr>
        <p:spPr>
          <a:xfrm>
            <a:off x="5487914" y="2673779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6" name="Google Shape;326;p37"/>
          <p:cNvSpPr txBox="1"/>
          <p:nvPr>
            <p:ph idx="16" type="subTitle"/>
          </p:nvPr>
        </p:nvSpPr>
        <p:spPr>
          <a:xfrm>
            <a:off x="420831" y="2673779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7" name="Google Shape;327;p37"/>
          <p:cNvSpPr txBox="1"/>
          <p:nvPr>
            <p:ph idx="17" type="subTitle"/>
          </p:nvPr>
        </p:nvSpPr>
        <p:spPr>
          <a:xfrm>
            <a:off x="2110302" y="2673779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8" name="Google Shape;328;p37"/>
          <p:cNvSpPr txBox="1"/>
          <p:nvPr>
            <p:ph idx="18" type="subTitle"/>
          </p:nvPr>
        </p:nvSpPr>
        <p:spPr>
          <a:xfrm>
            <a:off x="3798444" y="2673779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9" name="Google Shape;329;p37"/>
          <p:cNvSpPr txBox="1"/>
          <p:nvPr>
            <p:ph idx="19" type="subTitle"/>
          </p:nvPr>
        </p:nvSpPr>
        <p:spPr>
          <a:xfrm>
            <a:off x="6332967" y="4432554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30" name="Google Shape;330;p37"/>
          <p:cNvSpPr txBox="1"/>
          <p:nvPr>
            <p:ph idx="20" type="subTitle"/>
          </p:nvPr>
        </p:nvSpPr>
        <p:spPr>
          <a:xfrm>
            <a:off x="4643333" y="4432554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31" name="Google Shape;331;p37"/>
          <p:cNvSpPr txBox="1"/>
          <p:nvPr>
            <p:ph idx="21" type="subTitle"/>
          </p:nvPr>
        </p:nvSpPr>
        <p:spPr>
          <a:xfrm>
            <a:off x="2953692" y="4432554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32" name="Google Shape;332;p37"/>
          <p:cNvSpPr txBox="1"/>
          <p:nvPr>
            <p:ph idx="22" type="subTitle"/>
          </p:nvPr>
        </p:nvSpPr>
        <p:spPr>
          <a:xfrm>
            <a:off x="1264055" y="4432554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33" name="Google Shape;333;p37"/>
          <p:cNvSpPr txBox="1"/>
          <p:nvPr>
            <p:ph idx="23" type="title"/>
          </p:nvPr>
        </p:nvSpPr>
        <p:spPr>
          <a:xfrm>
            <a:off x="1264025" y="4217406"/>
            <a:ext cx="15432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34" name="Google Shape;334;p37"/>
          <p:cNvSpPr txBox="1"/>
          <p:nvPr>
            <p:ph idx="24" type="title"/>
          </p:nvPr>
        </p:nvSpPr>
        <p:spPr>
          <a:xfrm>
            <a:off x="2944450" y="4217406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35" name="Google Shape;335;p37"/>
          <p:cNvSpPr txBox="1"/>
          <p:nvPr>
            <p:ph idx="25" type="title"/>
          </p:nvPr>
        </p:nvSpPr>
        <p:spPr>
          <a:xfrm>
            <a:off x="4631769" y="4217406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36" name="Google Shape;336;p37"/>
          <p:cNvSpPr txBox="1"/>
          <p:nvPr>
            <p:ph idx="26" type="title"/>
          </p:nvPr>
        </p:nvSpPr>
        <p:spPr>
          <a:xfrm>
            <a:off x="6332969" y="4217406"/>
            <a:ext cx="15432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37" name="Google Shape;337;p37"/>
          <p:cNvSpPr txBox="1"/>
          <p:nvPr>
            <p:ph idx="27" type="title"/>
          </p:nvPr>
        </p:nvSpPr>
        <p:spPr>
          <a:xfrm>
            <a:off x="409400" y="2445931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38" name="Google Shape;338;p37"/>
          <p:cNvSpPr txBox="1"/>
          <p:nvPr>
            <p:ph idx="28" type="title"/>
          </p:nvPr>
        </p:nvSpPr>
        <p:spPr>
          <a:xfrm>
            <a:off x="2092984" y="2445931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39" name="Google Shape;339;p37"/>
          <p:cNvSpPr txBox="1"/>
          <p:nvPr>
            <p:ph idx="29" type="title"/>
          </p:nvPr>
        </p:nvSpPr>
        <p:spPr>
          <a:xfrm>
            <a:off x="3788003" y="2445931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40" name="Google Shape;340;p37"/>
          <p:cNvSpPr txBox="1"/>
          <p:nvPr>
            <p:ph idx="30" type="title"/>
          </p:nvPr>
        </p:nvSpPr>
        <p:spPr>
          <a:xfrm>
            <a:off x="5482697" y="2445931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41" name="Google Shape;341;p37"/>
          <p:cNvSpPr txBox="1"/>
          <p:nvPr>
            <p:ph idx="31" type="title"/>
          </p:nvPr>
        </p:nvSpPr>
        <p:spPr>
          <a:xfrm>
            <a:off x="7177391" y="2445931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42" name="Google Shape;342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-up Image">
  <p:cSld name="10-up Image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8"/>
          <p:cNvSpPr/>
          <p:nvPr>
            <p:ph idx="2" type="pic"/>
          </p:nvPr>
        </p:nvSpPr>
        <p:spPr>
          <a:xfrm>
            <a:off x="409401" y="2981549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8"/>
          <p:cNvSpPr/>
          <p:nvPr>
            <p:ph idx="3" type="pic"/>
          </p:nvPr>
        </p:nvSpPr>
        <p:spPr>
          <a:xfrm>
            <a:off x="2098872" y="2981549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38"/>
          <p:cNvSpPr/>
          <p:nvPr>
            <p:ph idx="4" type="pic"/>
          </p:nvPr>
        </p:nvSpPr>
        <p:spPr>
          <a:xfrm>
            <a:off x="5476484" y="2981549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38"/>
          <p:cNvSpPr/>
          <p:nvPr>
            <p:ph idx="5" type="pic"/>
          </p:nvPr>
        </p:nvSpPr>
        <p:spPr>
          <a:xfrm>
            <a:off x="3787014" y="1212210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38"/>
          <p:cNvSpPr/>
          <p:nvPr>
            <p:ph idx="6" type="pic"/>
          </p:nvPr>
        </p:nvSpPr>
        <p:spPr>
          <a:xfrm>
            <a:off x="2098872" y="1212210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38"/>
          <p:cNvSpPr/>
          <p:nvPr>
            <p:ph idx="7" type="pic"/>
          </p:nvPr>
        </p:nvSpPr>
        <p:spPr>
          <a:xfrm>
            <a:off x="409401" y="1212210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38"/>
          <p:cNvSpPr/>
          <p:nvPr>
            <p:ph idx="8" type="pic"/>
          </p:nvPr>
        </p:nvSpPr>
        <p:spPr>
          <a:xfrm>
            <a:off x="5476484" y="1212210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8"/>
          <p:cNvSpPr/>
          <p:nvPr>
            <p:ph idx="9" type="pic"/>
          </p:nvPr>
        </p:nvSpPr>
        <p:spPr>
          <a:xfrm>
            <a:off x="7165955" y="1212210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8"/>
          <p:cNvSpPr/>
          <p:nvPr>
            <p:ph idx="13" type="pic"/>
          </p:nvPr>
        </p:nvSpPr>
        <p:spPr>
          <a:xfrm>
            <a:off x="3787014" y="2981549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38"/>
          <p:cNvSpPr/>
          <p:nvPr>
            <p:ph idx="14" type="pic"/>
          </p:nvPr>
        </p:nvSpPr>
        <p:spPr>
          <a:xfrm>
            <a:off x="7165962" y="2981549"/>
            <a:ext cx="1566000" cy="12345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5" name="Google Shape;355;p38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56" name="Google Shape;356;p38"/>
          <p:cNvSpPr txBox="1"/>
          <p:nvPr>
            <p:ph idx="15" type="subTitle"/>
          </p:nvPr>
        </p:nvSpPr>
        <p:spPr>
          <a:xfrm>
            <a:off x="7177392" y="2673779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57" name="Google Shape;357;p38"/>
          <p:cNvSpPr txBox="1"/>
          <p:nvPr>
            <p:ph idx="16" type="subTitle"/>
          </p:nvPr>
        </p:nvSpPr>
        <p:spPr>
          <a:xfrm>
            <a:off x="5487914" y="2673779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58" name="Google Shape;358;p38"/>
          <p:cNvSpPr txBox="1"/>
          <p:nvPr>
            <p:ph idx="17" type="subTitle"/>
          </p:nvPr>
        </p:nvSpPr>
        <p:spPr>
          <a:xfrm>
            <a:off x="7177392" y="4443092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59" name="Google Shape;359;p38"/>
          <p:cNvSpPr txBox="1"/>
          <p:nvPr>
            <p:ph idx="18" type="subTitle"/>
          </p:nvPr>
        </p:nvSpPr>
        <p:spPr>
          <a:xfrm>
            <a:off x="5487914" y="4443092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60" name="Google Shape;360;p38"/>
          <p:cNvSpPr txBox="1"/>
          <p:nvPr>
            <p:ph idx="19" type="subTitle"/>
          </p:nvPr>
        </p:nvSpPr>
        <p:spPr>
          <a:xfrm>
            <a:off x="3798444" y="4443092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61" name="Google Shape;361;p38"/>
          <p:cNvSpPr txBox="1"/>
          <p:nvPr>
            <p:ph idx="20" type="subTitle"/>
          </p:nvPr>
        </p:nvSpPr>
        <p:spPr>
          <a:xfrm>
            <a:off x="2110302" y="4443092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62" name="Google Shape;362;p38"/>
          <p:cNvSpPr txBox="1"/>
          <p:nvPr>
            <p:ph idx="21" type="subTitle"/>
          </p:nvPr>
        </p:nvSpPr>
        <p:spPr>
          <a:xfrm>
            <a:off x="420831" y="4443092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63" name="Google Shape;363;p38"/>
          <p:cNvSpPr txBox="1"/>
          <p:nvPr>
            <p:ph idx="22" type="subTitle"/>
          </p:nvPr>
        </p:nvSpPr>
        <p:spPr>
          <a:xfrm>
            <a:off x="420831" y="2673779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64" name="Google Shape;364;p38"/>
          <p:cNvSpPr txBox="1"/>
          <p:nvPr>
            <p:ph idx="23" type="subTitle"/>
          </p:nvPr>
        </p:nvSpPr>
        <p:spPr>
          <a:xfrm>
            <a:off x="2110302" y="2673779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65" name="Google Shape;365;p38"/>
          <p:cNvSpPr txBox="1"/>
          <p:nvPr>
            <p:ph idx="24" type="subTitle"/>
          </p:nvPr>
        </p:nvSpPr>
        <p:spPr>
          <a:xfrm>
            <a:off x="3798444" y="2673779"/>
            <a:ext cx="1543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66" name="Google Shape;366;p38"/>
          <p:cNvSpPr txBox="1"/>
          <p:nvPr>
            <p:ph idx="25" type="title"/>
          </p:nvPr>
        </p:nvSpPr>
        <p:spPr>
          <a:xfrm>
            <a:off x="409400" y="2445931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67" name="Google Shape;367;p38"/>
          <p:cNvSpPr txBox="1"/>
          <p:nvPr>
            <p:ph idx="26" type="title"/>
          </p:nvPr>
        </p:nvSpPr>
        <p:spPr>
          <a:xfrm>
            <a:off x="2092984" y="2445931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68" name="Google Shape;368;p38"/>
          <p:cNvSpPr txBox="1"/>
          <p:nvPr>
            <p:ph idx="27" type="title"/>
          </p:nvPr>
        </p:nvSpPr>
        <p:spPr>
          <a:xfrm>
            <a:off x="3788003" y="2445931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69" name="Google Shape;369;p38"/>
          <p:cNvSpPr txBox="1"/>
          <p:nvPr>
            <p:ph idx="28" type="title"/>
          </p:nvPr>
        </p:nvSpPr>
        <p:spPr>
          <a:xfrm>
            <a:off x="5482697" y="2445931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70" name="Google Shape;370;p38"/>
          <p:cNvSpPr txBox="1"/>
          <p:nvPr>
            <p:ph idx="29" type="title"/>
          </p:nvPr>
        </p:nvSpPr>
        <p:spPr>
          <a:xfrm>
            <a:off x="7177391" y="2445931"/>
            <a:ext cx="1566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71" name="Google Shape;371;p38"/>
          <p:cNvSpPr txBox="1"/>
          <p:nvPr>
            <p:ph idx="30" type="title"/>
          </p:nvPr>
        </p:nvSpPr>
        <p:spPr>
          <a:xfrm>
            <a:off x="422156" y="4217406"/>
            <a:ext cx="15432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72" name="Google Shape;372;p38"/>
          <p:cNvSpPr txBox="1"/>
          <p:nvPr>
            <p:ph idx="31" type="title"/>
          </p:nvPr>
        </p:nvSpPr>
        <p:spPr>
          <a:xfrm>
            <a:off x="2110300" y="4217406"/>
            <a:ext cx="15432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73" name="Google Shape;373;p38"/>
          <p:cNvSpPr txBox="1"/>
          <p:nvPr>
            <p:ph idx="32" type="title"/>
          </p:nvPr>
        </p:nvSpPr>
        <p:spPr>
          <a:xfrm>
            <a:off x="3799106" y="4217406"/>
            <a:ext cx="15432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74" name="Google Shape;374;p38"/>
          <p:cNvSpPr txBox="1"/>
          <p:nvPr>
            <p:ph idx="33" type="title"/>
          </p:nvPr>
        </p:nvSpPr>
        <p:spPr>
          <a:xfrm>
            <a:off x="5488250" y="4217406"/>
            <a:ext cx="15432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75" name="Google Shape;375;p38"/>
          <p:cNvSpPr txBox="1"/>
          <p:nvPr>
            <p:ph idx="34" type="title"/>
          </p:nvPr>
        </p:nvSpPr>
        <p:spPr>
          <a:xfrm>
            <a:off x="7177394" y="4217406"/>
            <a:ext cx="15432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b="0" sz="1000" cap="none"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NVIDIA Sans Medium"/>
              <a:buNone/>
              <a:defRPr b="0" sz="10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76" name="Google Shape;376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">
  <p:cSld name="Image Left - Text Righ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"/>
          <p:cNvSpPr/>
          <p:nvPr>
            <p:ph idx="2" type="pic"/>
          </p:nvPr>
        </p:nvSpPr>
        <p:spPr>
          <a:xfrm>
            <a:off x="0" y="0"/>
            <a:ext cx="4103400" cy="51435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39"/>
          <p:cNvSpPr txBox="1"/>
          <p:nvPr>
            <p:ph type="title"/>
          </p:nvPr>
        </p:nvSpPr>
        <p:spPr>
          <a:xfrm>
            <a:off x="4782312" y="75516"/>
            <a:ext cx="3660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80" name="Google Shape;380;p39"/>
          <p:cNvSpPr txBox="1"/>
          <p:nvPr>
            <p:ph idx="1" type="body"/>
          </p:nvPr>
        </p:nvSpPr>
        <p:spPr>
          <a:xfrm>
            <a:off x="4782312" y="1747048"/>
            <a:ext cx="36600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cxnSp>
        <p:nvCxnSpPr>
          <p:cNvPr id="381" name="Google Shape;381;p39"/>
          <p:cNvCxnSpPr/>
          <p:nvPr/>
        </p:nvCxnSpPr>
        <p:spPr>
          <a:xfrm>
            <a:off x="4103291" y="1423307"/>
            <a:ext cx="43206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2" name="Google Shape;382;p39"/>
          <p:cNvSpPr txBox="1"/>
          <p:nvPr>
            <p:ph idx="3" type="subTitle"/>
          </p:nvPr>
        </p:nvSpPr>
        <p:spPr>
          <a:xfrm>
            <a:off x="4782312" y="932688"/>
            <a:ext cx="36600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83" name="Google Shape;383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 NO SUBTITLE">
  <p:cSld name="Image Left - Text Right NO SUBTITLE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0"/>
          <p:cNvSpPr txBox="1"/>
          <p:nvPr>
            <p:ph idx="1" type="body"/>
          </p:nvPr>
        </p:nvSpPr>
        <p:spPr>
          <a:xfrm>
            <a:off x="4782312" y="1747048"/>
            <a:ext cx="36600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i="0" sz="9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i="0" sz="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i="0" sz="7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cxnSp>
        <p:nvCxnSpPr>
          <p:cNvPr id="386" name="Google Shape;386;p40"/>
          <p:cNvCxnSpPr/>
          <p:nvPr/>
        </p:nvCxnSpPr>
        <p:spPr>
          <a:xfrm>
            <a:off x="4103291" y="1423307"/>
            <a:ext cx="43206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40"/>
          <p:cNvSpPr txBox="1"/>
          <p:nvPr>
            <p:ph type="title"/>
          </p:nvPr>
        </p:nvSpPr>
        <p:spPr>
          <a:xfrm>
            <a:off x="4782312" y="323744"/>
            <a:ext cx="3660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88" name="Google Shape;388;p40"/>
          <p:cNvSpPr/>
          <p:nvPr>
            <p:ph idx="2" type="pic"/>
          </p:nvPr>
        </p:nvSpPr>
        <p:spPr>
          <a:xfrm>
            <a:off x="0" y="0"/>
            <a:ext cx="4103400" cy="51435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NO BULLETS - Image Right ">
  <p:cSld name="Text Left NO BULLETS - Image Right 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1"/>
          <p:cNvSpPr/>
          <p:nvPr/>
        </p:nvSpPr>
        <p:spPr>
          <a:xfrm>
            <a:off x="8241030" y="4732020"/>
            <a:ext cx="903000" cy="41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2" name="Google Shape;392;p41"/>
          <p:cNvSpPr txBox="1"/>
          <p:nvPr>
            <p:ph type="title"/>
          </p:nvPr>
        </p:nvSpPr>
        <p:spPr>
          <a:xfrm>
            <a:off x="649224" y="1745498"/>
            <a:ext cx="3035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93" name="Google Shape;393;p41"/>
          <p:cNvGrpSpPr/>
          <p:nvPr/>
        </p:nvGrpSpPr>
        <p:grpSpPr>
          <a:xfrm>
            <a:off x="0" y="4876104"/>
            <a:ext cx="582642" cy="270766"/>
            <a:chOff x="0" y="19504414"/>
            <a:chExt cx="2330569" cy="1083065"/>
          </a:xfrm>
        </p:grpSpPr>
        <p:sp>
          <p:nvSpPr>
            <p:cNvPr id="394" name="Google Shape;394;p41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395" name="Google Shape;395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6" name="Google Shape;396;p41"/>
          <p:cNvSpPr/>
          <p:nvPr>
            <p:ph idx="2" type="pic"/>
          </p:nvPr>
        </p:nvSpPr>
        <p:spPr>
          <a:xfrm>
            <a:off x="4105656" y="0"/>
            <a:ext cx="5038200" cy="51435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41"/>
          <p:cNvSpPr txBox="1"/>
          <p:nvPr>
            <p:ph idx="1" type="subTitle"/>
          </p:nvPr>
        </p:nvSpPr>
        <p:spPr>
          <a:xfrm>
            <a:off x="649224" y="2571750"/>
            <a:ext cx="3035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98" name="Google Shape;398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TITLE ONLY - Image Right">
  <p:cSld name="Text Left TITLE ONLY - Image Right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2"/>
          <p:cNvSpPr/>
          <p:nvPr/>
        </p:nvSpPr>
        <p:spPr>
          <a:xfrm>
            <a:off x="8241030" y="4732020"/>
            <a:ext cx="903000" cy="41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1" name="Google Shape;401;p42"/>
          <p:cNvSpPr/>
          <p:nvPr>
            <p:ph idx="2" type="pic"/>
          </p:nvPr>
        </p:nvSpPr>
        <p:spPr>
          <a:xfrm>
            <a:off x="4105656" y="0"/>
            <a:ext cx="5038200" cy="51435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42"/>
          <p:cNvSpPr txBox="1"/>
          <p:nvPr>
            <p:ph type="title"/>
          </p:nvPr>
        </p:nvSpPr>
        <p:spPr>
          <a:xfrm>
            <a:off x="649224" y="2151038"/>
            <a:ext cx="3045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rmAutofit/>
          </a:bodyPr>
          <a:lstStyle>
            <a:lvl1pPr lv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3" name="Google Shape;403;p42"/>
          <p:cNvGrpSpPr/>
          <p:nvPr/>
        </p:nvGrpSpPr>
        <p:grpSpPr>
          <a:xfrm>
            <a:off x="0" y="4876104"/>
            <a:ext cx="582642" cy="270766"/>
            <a:chOff x="0" y="19504414"/>
            <a:chExt cx="2330569" cy="1083065"/>
          </a:xfrm>
        </p:grpSpPr>
        <p:sp>
          <p:nvSpPr>
            <p:cNvPr id="404" name="Google Shape;404;p42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405" name="Google Shape;405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6" name="Google Shape;406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 Layout">
  <p:cSld name="CODING Layout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"/>
          <p:cNvSpPr/>
          <p:nvPr/>
        </p:nvSpPr>
        <p:spPr>
          <a:xfrm>
            <a:off x="8172450" y="4583429"/>
            <a:ext cx="971700" cy="56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9" name="Google Shape;409;p43"/>
          <p:cNvSpPr txBox="1"/>
          <p:nvPr>
            <p:ph type="title"/>
          </p:nvPr>
        </p:nvSpPr>
        <p:spPr>
          <a:xfrm>
            <a:off x="649224" y="75516"/>
            <a:ext cx="3660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ono"/>
              <a:buNone/>
              <a:defRPr sz="18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410" name="Google Shape;410;p43"/>
          <p:cNvSpPr txBox="1"/>
          <p:nvPr>
            <p:ph idx="1" type="body"/>
          </p:nvPr>
        </p:nvSpPr>
        <p:spPr>
          <a:xfrm>
            <a:off x="649224" y="1747048"/>
            <a:ext cx="36600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 Mono"/>
              <a:buChar char="•"/>
              <a:defRPr i="0" sz="11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 Mono"/>
              <a:buChar char="•"/>
              <a:defRPr i="0" sz="1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 Mono"/>
              <a:buChar char="•"/>
              <a:defRPr i="0" sz="9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 Mono"/>
              <a:buChar char="•"/>
              <a:defRPr i="0" sz="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Roboto Mono"/>
              <a:buChar char="•"/>
              <a:defRPr i="0" sz="7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•"/>
              <a:defRPr i="0" sz="1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•"/>
              <a:defRPr i="0" sz="1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•"/>
              <a:defRPr i="0" sz="1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•"/>
              <a:defRPr i="0" sz="1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411" name="Google Shape;411;p43"/>
          <p:cNvSpPr/>
          <p:nvPr/>
        </p:nvSpPr>
        <p:spPr>
          <a:xfrm>
            <a:off x="5040709" y="0"/>
            <a:ext cx="41034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1425" lIns="22850" spcFirstLastPara="1" rIns="22850" wrap="square" tIns="548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2" name="Google Shape;412;p43"/>
          <p:cNvGrpSpPr/>
          <p:nvPr/>
        </p:nvGrpSpPr>
        <p:grpSpPr>
          <a:xfrm>
            <a:off x="0" y="4876104"/>
            <a:ext cx="582642" cy="270766"/>
            <a:chOff x="0" y="19504414"/>
            <a:chExt cx="2330569" cy="1083065"/>
          </a:xfrm>
        </p:grpSpPr>
        <p:sp>
          <p:nvSpPr>
            <p:cNvPr id="413" name="Google Shape;413;p43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414" name="Google Shape;414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15" name="Google Shape;415;p43"/>
          <p:cNvCxnSpPr/>
          <p:nvPr/>
        </p:nvCxnSpPr>
        <p:spPr>
          <a:xfrm>
            <a:off x="0" y="1423307"/>
            <a:ext cx="43092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6" name="Google Shape;416;p43"/>
          <p:cNvSpPr txBox="1"/>
          <p:nvPr>
            <p:ph idx="2" type="subTitle"/>
          </p:nvPr>
        </p:nvSpPr>
        <p:spPr>
          <a:xfrm>
            <a:off x="649224" y="932688"/>
            <a:ext cx="36600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None/>
              <a:def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None/>
              <a:def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None/>
              <a:def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None/>
              <a:def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None/>
              <a:def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None/>
              <a:def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None/>
              <a:def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None/>
              <a:def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None/>
              <a:def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417" name="Google Shape;417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Case Layout">
  <p:cSld name="Use Case Layout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1" name="Google Shape;421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bargo">
  <p:cSld name="Embargo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5"/>
          <p:cNvSpPr txBox="1"/>
          <p:nvPr>
            <p:ph type="title"/>
          </p:nvPr>
        </p:nvSpPr>
        <p:spPr>
          <a:xfrm>
            <a:off x="1908565" y="2256190"/>
            <a:ext cx="5683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VIDIA Sans Light"/>
              <a:buNone/>
              <a:defRPr b="0" sz="3000" cap="non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NVIDIA Sans Light"/>
              <a:buNone/>
              <a:defRPr b="0" sz="3000"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NVIDIA Sans Light"/>
              <a:buNone/>
              <a:defRPr b="0" sz="3000"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NVIDIA Sans Light"/>
              <a:buNone/>
              <a:defRPr b="0" sz="3000"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NVIDIA Sans Light"/>
              <a:buNone/>
              <a:defRPr b="0" sz="3000"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NVIDIA Sans Light"/>
              <a:buNone/>
              <a:defRPr b="0" sz="3000"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NVIDIA Sans Light"/>
              <a:buNone/>
              <a:defRPr b="0" sz="3000"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NVIDIA Sans Light"/>
              <a:buNone/>
              <a:defRPr b="0" sz="3000"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NVIDIA Sans Light"/>
              <a:buNone/>
              <a:defRPr b="0" sz="3000"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pic>
        <p:nvPicPr>
          <p:cNvPr descr="A close up of a logo&#10;&#10;Description automatically generated" id="425" name="Google Shape;42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8285" y="1562011"/>
            <a:ext cx="589315" cy="58931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5"/>
          <p:cNvSpPr txBox="1"/>
          <p:nvPr>
            <p:ph idx="1" type="subTitle"/>
          </p:nvPr>
        </p:nvSpPr>
        <p:spPr>
          <a:xfrm>
            <a:off x="1908810" y="2692908"/>
            <a:ext cx="5682900" cy="1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 Medium"/>
              <a:buNone/>
              <a:defRPr sz="11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NVIDIA Sans Medium"/>
              <a:buNone/>
              <a:defRPr sz="1100"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NVIDIA Sans Medium"/>
              <a:buNone/>
              <a:defRPr sz="1100"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NVIDIA Sans Medium"/>
              <a:buNone/>
              <a:defRPr sz="1100"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NVIDIA Sans Medium"/>
              <a:buNone/>
              <a:defRPr sz="1100"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NVIDIA Sans Medium"/>
              <a:buNone/>
              <a:defRPr sz="1100"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NVIDIA Sans Medium"/>
              <a:buNone/>
              <a:defRPr sz="1100"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NVIDIA Sans Medium"/>
              <a:buNone/>
              <a:defRPr sz="1100"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NVIDIA Sans Medium"/>
              <a:buNone/>
              <a:defRPr sz="1100"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427" name="Google Shape;427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5" y="5683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6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431" name="Google Shape;431;p46"/>
          <p:cNvCxnSpPr/>
          <p:nvPr/>
        </p:nvCxnSpPr>
        <p:spPr>
          <a:xfrm>
            <a:off x="0" y="2832319"/>
            <a:ext cx="9144000" cy="0"/>
          </a:xfrm>
          <a:prstGeom prst="straightConnector1">
            <a:avLst/>
          </a:prstGeom>
          <a:noFill/>
          <a:ln cap="flat" cmpd="sng" w="50800">
            <a:solidFill>
              <a:srgbClr val="588A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46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33" name="Google Shape;433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/ Images Layout 1">
  <p:cSld name="Timeline w/ Images Layout_1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5" y="5683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7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437" name="Google Shape;437;p47"/>
          <p:cNvCxnSpPr/>
          <p:nvPr/>
        </p:nvCxnSpPr>
        <p:spPr>
          <a:xfrm>
            <a:off x="0" y="3129280"/>
            <a:ext cx="9144000" cy="0"/>
          </a:xfrm>
          <a:prstGeom prst="straightConnector1">
            <a:avLst/>
          </a:prstGeom>
          <a:noFill/>
          <a:ln cap="flat" cmpd="sng" w="63500">
            <a:solidFill>
              <a:srgbClr val="588A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8" name="Google Shape;438;p47"/>
          <p:cNvSpPr/>
          <p:nvPr>
            <p:ph idx="2" type="pic"/>
          </p:nvPr>
        </p:nvSpPr>
        <p:spPr>
          <a:xfrm>
            <a:off x="276225" y="2207213"/>
            <a:ext cx="1543200" cy="10524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47"/>
          <p:cNvSpPr/>
          <p:nvPr>
            <p:ph idx="3" type="pic"/>
          </p:nvPr>
        </p:nvSpPr>
        <p:spPr>
          <a:xfrm>
            <a:off x="2038349" y="3004014"/>
            <a:ext cx="1543200" cy="10524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47"/>
          <p:cNvSpPr/>
          <p:nvPr>
            <p:ph idx="4" type="pic"/>
          </p:nvPr>
        </p:nvSpPr>
        <p:spPr>
          <a:xfrm>
            <a:off x="3790948" y="2207213"/>
            <a:ext cx="1543200" cy="10524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47"/>
          <p:cNvSpPr/>
          <p:nvPr>
            <p:ph idx="5" type="pic"/>
          </p:nvPr>
        </p:nvSpPr>
        <p:spPr>
          <a:xfrm>
            <a:off x="5553074" y="3004014"/>
            <a:ext cx="1543200" cy="10524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47"/>
          <p:cNvSpPr/>
          <p:nvPr>
            <p:ph idx="6" type="pic"/>
          </p:nvPr>
        </p:nvSpPr>
        <p:spPr>
          <a:xfrm>
            <a:off x="7324726" y="2207213"/>
            <a:ext cx="1543200" cy="10524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47"/>
          <p:cNvSpPr txBox="1"/>
          <p:nvPr/>
        </p:nvSpPr>
        <p:spPr>
          <a:xfrm>
            <a:off x="276225" y="-967494"/>
            <a:ext cx="1549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22850" spcFirstLastPara="1" rIns="22850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444" name="Google Shape;444;p47"/>
          <p:cNvSpPr txBox="1"/>
          <p:nvPr>
            <p:ph idx="1" type="subTitle"/>
          </p:nvPr>
        </p:nvSpPr>
        <p:spPr>
          <a:xfrm>
            <a:off x="7324344" y="1987275"/>
            <a:ext cx="1543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45" name="Google Shape;445;p47"/>
          <p:cNvSpPr txBox="1"/>
          <p:nvPr>
            <p:ph idx="7" type="subTitle"/>
          </p:nvPr>
        </p:nvSpPr>
        <p:spPr>
          <a:xfrm>
            <a:off x="7324344" y="1808916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446" name="Google Shape;446;p47"/>
          <p:cNvSpPr txBox="1"/>
          <p:nvPr>
            <p:ph idx="8" type="subTitle"/>
          </p:nvPr>
        </p:nvSpPr>
        <p:spPr>
          <a:xfrm>
            <a:off x="7324344" y="1623234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447" name="Google Shape;447;p47"/>
          <p:cNvSpPr txBox="1"/>
          <p:nvPr>
            <p:ph idx="9" type="subTitle"/>
          </p:nvPr>
        </p:nvSpPr>
        <p:spPr>
          <a:xfrm>
            <a:off x="276606" y="1986534"/>
            <a:ext cx="1543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48" name="Google Shape;448;p47"/>
          <p:cNvSpPr txBox="1"/>
          <p:nvPr>
            <p:ph idx="13" type="subTitle"/>
          </p:nvPr>
        </p:nvSpPr>
        <p:spPr>
          <a:xfrm>
            <a:off x="276606" y="1808226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449" name="Google Shape;449;p47"/>
          <p:cNvSpPr txBox="1"/>
          <p:nvPr>
            <p:ph idx="14" type="subTitle"/>
          </p:nvPr>
        </p:nvSpPr>
        <p:spPr>
          <a:xfrm>
            <a:off x="276606" y="1623060"/>
            <a:ext cx="1543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450" name="Google Shape;450;p47"/>
          <p:cNvSpPr txBox="1"/>
          <p:nvPr>
            <p:ph idx="15" type="subTitle"/>
          </p:nvPr>
        </p:nvSpPr>
        <p:spPr>
          <a:xfrm>
            <a:off x="2039112" y="2784348"/>
            <a:ext cx="1543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51" name="Google Shape;451;p47"/>
          <p:cNvSpPr txBox="1"/>
          <p:nvPr>
            <p:ph idx="16" type="subTitle"/>
          </p:nvPr>
        </p:nvSpPr>
        <p:spPr>
          <a:xfrm>
            <a:off x="2039112" y="2606040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452" name="Google Shape;452;p47"/>
          <p:cNvSpPr txBox="1"/>
          <p:nvPr>
            <p:ph idx="17" type="subTitle"/>
          </p:nvPr>
        </p:nvSpPr>
        <p:spPr>
          <a:xfrm>
            <a:off x="2039112" y="2420874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453" name="Google Shape;453;p47"/>
          <p:cNvSpPr txBox="1"/>
          <p:nvPr>
            <p:ph idx="18" type="subTitle"/>
          </p:nvPr>
        </p:nvSpPr>
        <p:spPr>
          <a:xfrm>
            <a:off x="3790188" y="1986534"/>
            <a:ext cx="1543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54" name="Google Shape;454;p47"/>
          <p:cNvSpPr txBox="1"/>
          <p:nvPr>
            <p:ph idx="19" type="subTitle"/>
          </p:nvPr>
        </p:nvSpPr>
        <p:spPr>
          <a:xfrm>
            <a:off x="3790188" y="1808226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455" name="Google Shape;455;p47"/>
          <p:cNvSpPr txBox="1"/>
          <p:nvPr>
            <p:ph idx="20" type="subTitle"/>
          </p:nvPr>
        </p:nvSpPr>
        <p:spPr>
          <a:xfrm>
            <a:off x="3790188" y="1623060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456" name="Google Shape;456;p47"/>
          <p:cNvSpPr txBox="1"/>
          <p:nvPr>
            <p:ph idx="21" type="subTitle"/>
          </p:nvPr>
        </p:nvSpPr>
        <p:spPr>
          <a:xfrm>
            <a:off x="5552694" y="2784348"/>
            <a:ext cx="1543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VIDIA Sans"/>
              <a:buNone/>
              <a:defRPr sz="7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57" name="Google Shape;457;p47"/>
          <p:cNvSpPr txBox="1"/>
          <p:nvPr>
            <p:ph idx="22" type="subTitle"/>
          </p:nvPr>
        </p:nvSpPr>
        <p:spPr>
          <a:xfrm>
            <a:off x="5552694" y="2606040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VIDIA Sans Medium"/>
              <a:buNone/>
              <a:defRPr sz="1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458" name="Google Shape;458;p47"/>
          <p:cNvSpPr txBox="1"/>
          <p:nvPr>
            <p:ph idx="23" type="subTitle"/>
          </p:nvPr>
        </p:nvSpPr>
        <p:spPr>
          <a:xfrm>
            <a:off x="5552694" y="2420874"/>
            <a:ext cx="1543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 Light"/>
              <a:buNone/>
              <a:defRPr sz="1800">
                <a:solidFill>
                  <a:schemeClr val="lt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459" name="Google Shape;459;p47"/>
          <p:cNvSpPr txBox="1"/>
          <p:nvPr>
            <p:ph idx="24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60" name="Google Shape;460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x_Timeline">
  <p:cSld name="Complex_Timeline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5" y="5683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8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4" name="Google Shape;464;p48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Font typeface="NVIDIA Sans"/>
              <a:buNone/>
              <a:defRPr sz="4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65" name="Google Shape;465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mo - Image Layout">
  <p:cSld name="1_Demo - Image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9" name="Google Shape;469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- Insert Video Layout">
  <p:cSld name="Demo - Insert Video Layout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2" name="Google Shape;472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16" y="218250"/>
            <a:ext cx="2107910" cy="72670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">
  <p:cSld name="Title, Subtitle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2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9" name="Google Shape;479;p52"/>
          <p:cNvSpPr txBox="1"/>
          <p:nvPr>
            <p:ph idx="1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12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NVIDIA Sans"/>
              <a:buNone/>
              <a:defRPr sz="12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80" name="Google Shape;480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 1">
  <p:cSld name="Title, Subtitle, Bullets_1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3" name="Google Shape;483;p53"/>
          <p:cNvSpPr txBox="1"/>
          <p:nvPr>
            <p:ph idx="1" type="body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4" name="Google Shape;484;p53"/>
          <p:cNvSpPr txBox="1"/>
          <p:nvPr>
            <p:ph idx="2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Google Shape;485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 2">
  <p:cSld name="Title, Subtitle, Bullets_2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4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488" name="Google Shape;488;p54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Google Shape;489;p54"/>
          <p:cNvSpPr txBox="1"/>
          <p:nvPr>
            <p:ph idx="2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0" name="Google Shape;490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 3">
  <p:cSld name="Title, Subtitle, Bullets_3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5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493" name="Google Shape;493;p55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4" name="Google Shape;494;p55"/>
          <p:cNvSpPr txBox="1"/>
          <p:nvPr>
            <p:ph idx="2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 4">
  <p:cSld name="Title, Subtitle, Bullets_4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6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498" name="Google Shape;498;p56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9" name="Google Shape;499;p56"/>
          <p:cNvSpPr txBox="1"/>
          <p:nvPr>
            <p:ph idx="2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 5">
  <p:cSld name="Title, Subtitle, Bullets_5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7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503" name="Google Shape;503;p57"/>
          <p:cNvSpPr txBox="1"/>
          <p:nvPr>
            <p:ph idx="1" type="body"/>
          </p:nvPr>
        </p:nvSpPr>
        <p:spPr>
          <a:xfrm>
            <a:off x="628650" y="621792"/>
            <a:ext cx="7886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p57"/>
          <p:cNvSpPr txBox="1"/>
          <p:nvPr>
            <p:ph idx="2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5" name="Google Shape;505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8" name="Google Shape;508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9" name="Google Shape;509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 6">
  <p:cSld name="Title, Subtitle, Bullets_6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9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VIDIA Sans"/>
              <a:buNone/>
              <a:defRPr sz="2000" cap="none"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12" name="Google Shape;512;p59"/>
          <p:cNvSpPr txBox="1"/>
          <p:nvPr>
            <p:ph idx="1" type="body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VIDIA Sans"/>
              <a:buNone/>
              <a:defRPr i="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3" name="Google Shape;513;p59"/>
          <p:cNvSpPr txBox="1"/>
          <p:nvPr>
            <p:ph idx="2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VIDIA Sans"/>
              <a:buChar char="•"/>
              <a:defRPr i="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3111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VIDIA Sans"/>
              <a:buChar char="•"/>
              <a:defRPr i="0" sz="13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Char char="•"/>
              <a:defRPr i="0" sz="1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14" name="Google Shape;514;p59"/>
          <p:cNvSpPr txBox="1"/>
          <p:nvPr>
            <p:ph idx="12" type="sldNum"/>
          </p:nvPr>
        </p:nvSpPr>
        <p:spPr>
          <a:xfrm>
            <a:off x="8015002" y="4748175"/>
            <a:ext cx="452700" cy="2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 7">
  <p:cSld name="Title, Subtitle, Bullets_7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0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VIDIA Sans"/>
              <a:buNone/>
              <a:defRPr sz="2000" cap="none"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17" name="Google Shape;517;p60"/>
          <p:cNvSpPr txBox="1"/>
          <p:nvPr>
            <p:ph idx="1" type="body"/>
          </p:nvPr>
        </p:nvSpPr>
        <p:spPr>
          <a:xfrm>
            <a:off x="628650" y="621792"/>
            <a:ext cx="7886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VIDIA Sans"/>
              <a:buNone/>
              <a:defRPr i="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60"/>
          <p:cNvSpPr txBox="1"/>
          <p:nvPr>
            <p:ph idx="2" type="body"/>
          </p:nvPr>
        </p:nvSpPr>
        <p:spPr>
          <a:xfrm>
            <a:off x="628650" y="1211580"/>
            <a:ext cx="78867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VIDIA Sans"/>
              <a:buChar char="•"/>
              <a:defRPr i="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3111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VIDIA Sans"/>
              <a:buChar char="•"/>
              <a:defRPr i="0" sz="13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Char char="•"/>
              <a:defRPr i="0" sz="1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i="0" sz="11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i="0" sz="1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i="0" sz="1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19" name="Google Shape;519;p60"/>
          <p:cNvSpPr txBox="1"/>
          <p:nvPr>
            <p:ph idx="12" type="sldNum"/>
          </p:nvPr>
        </p:nvSpPr>
        <p:spPr>
          <a:xfrm>
            <a:off x="8015002" y="4748175"/>
            <a:ext cx="452700" cy="2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5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48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7.xml"/><Relationship Id="rId49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"/>
              <a:buNone/>
              <a:defRPr b="1" i="0" sz="1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NVIDIA Sans"/>
              <a:buNone/>
              <a:defRPr b="1" sz="1800"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NVIDIA Sans"/>
              <a:buNone/>
              <a:defRPr b="1" sz="1800"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NVIDIA Sans"/>
              <a:buNone/>
              <a:defRPr b="1" sz="1800"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NVIDIA Sans"/>
              <a:buNone/>
              <a:defRPr b="1" sz="1800"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NVIDIA Sans"/>
              <a:buNone/>
              <a:defRPr b="1" sz="1800"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NVIDIA Sans"/>
              <a:buNone/>
              <a:defRPr b="1" sz="1800"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NVIDIA Sans"/>
              <a:buNone/>
              <a:defRPr b="1" sz="1800"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NVIDIA Sans"/>
              <a:buNone/>
              <a:defRPr b="1" sz="1800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52" name="Google Shape;52;p13"/>
          <p:cNvGrpSpPr/>
          <p:nvPr/>
        </p:nvGrpSpPr>
        <p:grpSpPr>
          <a:xfrm>
            <a:off x="8515350" y="4876104"/>
            <a:ext cx="628638" cy="268228"/>
            <a:chOff x="34061399" y="19504414"/>
            <a:chExt cx="2514553" cy="1072912"/>
          </a:xfrm>
        </p:grpSpPr>
        <p:sp>
          <p:nvSpPr>
            <p:cNvPr id="53" name="Google Shape;53;p13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54" name="Google Shape;54;p1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34061399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atalog.ngc.nvidia.com/orgs/nvidia/teams/nemo/models/stt_en_fastconformer_transducer_larg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hyperlink" Target="https://catalog.ngc.nvidia.com/orgs/nvidia/teams/nemo/models/stt_en_fastconformer_transducer_larg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.xml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github.com/NVIDIA/NeMo" TargetMode="External"/><Relationship Id="rId4" Type="http://schemas.openxmlformats.org/officeDocument/2006/relationships/hyperlink" Target="https://catalog.ngc.nvidia.com/models?query=nemo&amp;orderBy=weightPopularDESC" TargetMode="External"/><Relationship Id="rId5" Type="http://schemas.openxmlformats.org/officeDocument/2006/relationships/hyperlink" Target="https://huggingface.co/models?library=nemo&amp;sort=downloads&amp;search=nvidia" TargetMode="External"/><Relationship Id="rId6" Type="http://schemas.openxmlformats.org/officeDocument/2006/relationships/hyperlink" Target="https://docs.nvidia.com/megatron-core/index.html" TargetMode="External"/><Relationship Id="rId7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atalog.ngc.nvidia.com/orgs/nvidia/teams/nemo/models/stt_en_fastconformer_transducer_large" TargetMode="External"/><Relationship Id="rId4" Type="http://schemas.openxmlformats.org/officeDocument/2006/relationships/hyperlink" Target="https://catalog.ngc.nvidia.com/orgs/nvidia/teams/nemo/models/stt_en_fastconformer_transducer_large" TargetMode="External"/><Relationship Id="rId5" Type="http://schemas.openxmlformats.org/officeDocument/2006/relationships/hyperlink" Target="https://catalog.ngc.nvidia.com/orgs/nvidia/teams/nemo/models/stt_en_fastconformer_transducer_larg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hyperlink" Target="https://catalog.ngc.nvidia.com/orgs/nvidia/teams/nemo/models/stt_en_fastconformer_transducer_lar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9668"/>
            <a:ext cx="9144001" cy="154216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1"/>
          <p:cNvSpPr txBox="1"/>
          <p:nvPr/>
        </p:nvSpPr>
        <p:spPr>
          <a:xfrm>
            <a:off x="0" y="4789500"/>
            <a:ext cx="563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* equal contribution</a:t>
            </a:r>
            <a:endParaRPr sz="1100"/>
          </a:p>
        </p:txBody>
      </p:sp>
      <p:sp>
        <p:nvSpPr>
          <p:cNvPr id="527" name="Google Shape;52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8" name="Google Shape;52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525" y="3733800"/>
            <a:ext cx="3009925" cy="16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n-context Learning (ICL) for keyword boosting </a:t>
            </a:r>
            <a:endParaRPr/>
          </a:p>
        </p:txBody>
      </p:sp>
      <p:sp>
        <p:nvSpPr>
          <p:cNvPr id="596" name="Google Shape;596;p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Evaluate </a:t>
            </a:r>
            <a:r>
              <a:rPr lang="en"/>
              <a:t>LibriSpeech</a:t>
            </a:r>
            <a:r>
              <a:rPr lang="en"/>
              <a:t> trained models on NVIDIA GTC talks data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Keywords: words and phrases with high occurrences in GTC test set and low recognition accuracy, e.g. NVIDIA, GPU, Omniverse, Geforce, NeMo, etc.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Evaluation: precision, recall, and F-score on keywords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Baseline boosting: WFST shallow-fusion with MAES algorithm</a:t>
            </a:r>
            <a:endParaRPr/>
          </a:p>
        </p:txBody>
      </p:sp>
      <p:sp>
        <p:nvSpPr>
          <p:cNvPr id="597" name="Google Shape;597;p70">
            <a:hlinkClick r:id="rId3"/>
          </p:cNvPr>
          <p:cNvSpPr txBox="1"/>
          <p:nvPr/>
        </p:nvSpPr>
        <p:spPr>
          <a:xfrm>
            <a:off x="106800" y="4736200"/>
            <a:ext cx="903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r>
              <a:rPr lang="en"/>
              <a:t> </a:t>
            </a:r>
            <a:r>
              <a:rPr lang="en" sz="1000"/>
              <a:t>Kim J, Lee Y, Kim E. Accelerating RNN transducer inference via adaptive expansion search. IEEE Signal Processing Letters. 2020 Nov 6;27:2019-23.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cxnSp>
        <p:nvCxnSpPr>
          <p:cNvPr id="598" name="Google Shape;598;p70"/>
          <p:cNvCxnSpPr/>
          <p:nvPr/>
        </p:nvCxnSpPr>
        <p:spPr>
          <a:xfrm>
            <a:off x="335400" y="4783900"/>
            <a:ext cx="400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9" name="Google Shape;599;p70"/>
          <p:cNvSpPr txBox="1"/>
          <p:nvPr/>
        </p:nvSpPr>
        <p:spPr>
          <a:xfrm>
            <a:off x="6048525" y="2753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Result: keyword boosting by In-context learning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06" name="Google Shape;606;p71"/>
          <p:cNvPicPr preferRelativeResize="0"/>
          <p:nvPr/>
        </p:nvPicPr>
        <p:blipFill rotWithShape="1">
          <a:blip r:embed="rId3">
            <a:alphaModFix/>
          </a:blip>
          <a:srcRect b="16513" l="0" r="0" t="0"/>
          <a:stretch/>
        </p:blipFill>
        <p:spPr>
          <a:xfrm>
            <a:off x="4885300" y="1295625"/>
            <a:ext cx="4264374" cy="3785126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1"/>
          <p:cNvSpPr/>
          <p:nvPr/>
        </p:nvSpPr>
        <p:spPr>
          <a:xfrm>
            <a:off x="450100" y="3708400"/>
            <a:ext cx="3770700" cy="572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Similar relative gains from contextualization as the WFST method</a:t>
            </a:r>
            <a:endParaRPr sz="1600"/>
          </a:p>
        </p:txBody>
      </p:sp>
      <p:pic>
        <p:nvPicPr>
          <p:cNvPr id="608" name="Google Shape;60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625" y="1371825"/>
            <a:ext cx="3888050" cy="15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71">
            <a:hlinkClick r:id="rId5"/>
          </p:cNvPr>
          <p:cNvSpPr txBox="1"/>
          <p:nvPr/>
        </p:nvSpPr>
        <p:spPr>
          <a:xfrm>
            <a:off x="106800" y="4583800"/>
            <a:ext cx="482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r>
              <a:rPr lang="en"/>
              <a:t> </a:t>
            </a:r>
            <a:r>
              <a:rPr lang="en" sz="1000"/>
              <a:t>We found nucleus sampling (t = 0.2, p = 0.95, k = 50) can deliver better results than the default greedy decoding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cxnSp>
        <p:nvCxnSpPr>
          <p:cNvPr id="610" name="Google Shape;610;p71"/>
          <p:cNvCxnSpPr/>
          <p:nvPr/>
        </p:nvCxnSpPr>
        <p:spPr>
          <a:xfrm>
            <a:off x="335400" y="4631500"/>
            <a:ext cx="400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1" name="Google Shape;611;p71"/>
          <p:cNvSpPr txBox="1"/>
          <p:nvPr/>
        </p:nvSpPr>
        <p:spPr>
          <a:xfrm>
            <a:off x="1787100" y="2472100"/>
            <a:ext cx="45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Result: </a:t>
            </a:r>
            <a:r>
              <a:rPr lang="en"/>
              <a:t>Initial keyword boosting study in AST </a:t>
            </a:r>
            <a:endParaRPr/>
          </a:p>
        </p:txBody>
      </p:sp>
      <p:sp>
        <p:nvSpPr>
          <p:cNvPr id="617" name="Google Shape;617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8" name="Google Shape;61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50" y="2809575"/>
            <a:ext cx="4521425" cy="18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775" y="1276150"/>
            <a:ext cx="4404375" cy="1068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72"/>
          <p:cNvSpPr/>
          <p:nvPr/>
        </p:nvSpPr>
        <p:spPr>
          <a:xfrm>
            <a:off x="5396825" y="2145450"/>
            <a:ext cx="3510600" cy="572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Unified In-context learning based solution for ASR and AST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3"/>
          <p:cNvSpPr txBox="1"/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Ablation: necessity of </a:t>
            </a:r>
            <a:r>
              <a:rPr i="1" lang="en"/>
              <a:t>speech supervised in-context training</a:t>
            </a:r>
            <a:endParaRPr i="1"/>
          </a:p>
        </p:txBody>
      </p:sp>
      <p:pic>
        <p:nvPicPr>
          <p:cNvPr id="626" name="Google Shape;62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00" y="1550550"/>
            <a:ext cx="4006351" cy="18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69550"/>
            <a:ext cx="4458076" cy="246580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3"/>
          <p:cNvSpPr/>
          <p:nvPr/>
        </p:nvSpPr>
        <p:spPr>
          <a:xfrm>
            <a:off x="620125" y="4122325"/>
            <a:ext cx="3510600" cy="572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Supervised in-context training is necessary</a:t>
            </a:r>
            <a:endParaRPr sz="1600"/>
          </a:p>
        </p:txBody>
      </p:sp>
      <p:sp>
        <p:nvSpPr>
          <p:cNvPr id="629" name="Google Shape;629;p73"/>
          <p:cNvSpPr/>
          <p:nvPr/>
        </p:nvSpPr>
        <p:spPr>
          <a:xfrm>
            <a:off x="5138400" y="4122325"/>
            <a:ext cx="3510600" cy="572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Scalability is still a problem needs to be solved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635" name="Google Shape;635;p74"/>
          <p:cNvSpPr txBox="1"/>
          <p:nvPr>
            <p:ph idx="1" type="body"/>
          </p:nvPr>
        </p:nvSpPr>
        <p:spPr>
          <a:xfrm>
            <a:off x="175875" y="1152475"/>
            <a:ext cx="88935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We introduce the open-source Speech-LLM work, called SALM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Multitask speech processing for ASR and AST </a:t>
            </a:r>
            <a:endParaRPr sz="1800"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Demonstrate In-context Learning ability on speech-to-text model and further improve on it</a:t>
            </a:r>
            <a:endParaRPr sz="1800"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Result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SALM performs on par with bespoke Conformer baselines in ASR and AST</a:t>
            </a:r>
            <a:endParaRPr sz="1800"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In-context learning obtains similar relative gains from contextualization as the WFST method</a:t>
            </a:r>
            <a:endParaRPr sz="1800"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Open-source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The training and inference code is released in NeMo (with model </a:t>
            </a:r>
            <a:r>
              <a:rPr lang="en" sz="1800"/>
              <a:t>parallelism, 7B SALM can train on 32GB V100</a:t>
            </a:r>
            <a:r>
              <a:rPr lang="en" sz="1800"/>
              <a:t>)</a:t>
            </a:r>
            <a:endParaRPr sz="1800"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Pretrained SALM checkpoint </a:t>
            </a:r>
            <a:r>
              <a:rPr lang="en" sz="1800"/>
              <a:t>is</a:t>
            </a:r>
            <a:r>
              <a:rPr lang="en" sz="1800"/>
              <a:t> released in NGC</a:t>
            </a:r>
            <a:endParaRPr sz="1800"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Keyword boosting testset about GTC talks (coming soon)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2" name="Google Shape;64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229" y="0"/>
            <a:ext cx="71859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6"/>
          <p:cNvSpPr txBox="1"/>
          <p:nvPr>
            <p:ph type="title"/>
          </p:nvPr>
        </p:nvSpPr>
        <p:spPr>
          <a:xfrm>
            <a:off x="628650" y="0"/>
            <a:ext cx="7886700" cy="628800"/>
          </a:xfrm>
          <a:prstGeom prst="rect">
            <a:avLst/>
          </a:prstGeom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NeMo Open-source Toolkit and Framework</a:t>
            </a:r>
            <a:endParaRPr/>
          </a:p>
        </p:txBody>
      </p:sp>
      <p:sp>
        <p:nvSpPr>
          <p:cNvPr id="649" name="Google Shape;649;p76"/>
          <p:cNvSpPr txBox="1"/>
          <p:nvPr>
            <p:ph idx="1" type="body"/>
          </p:nvPr>
        </p:nvSpPr>
        <p:spPr>
          <a:xfrm>
            <a:off x="323850" y="1287775"/>
            <a:ext cx="4887300" cy="34131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Conversational AI &amp; LLMs​ toolkit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/>
              <a:t>Code (Apache 2.0): </a:t>
            </a:r>
            <a:r>
              <a:rPr lang="en" u="sng">
                <a:solidFill>
                  <a:schemeClr val="hlink"/>
                </a:solidFill>
                <a:hlinkClick r:id="rId3"/>
              </a:rPr>
              <a:t>github.com/NVIDIA/NeMo</a:t>
            </a:r>
            <a:r>
              <a:rPr lang="en"/>
              <a:t> ​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Consistent interface for ASR, TTS, LLM, …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Release pretrained models 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u="sng">
                <a:solidFill>
                  <a:schemeClr val="hlink"/>
                </a:solidFill>
                <a:hlinkClick r:id="rId4"/>
              </a:rPr>
              <a:t>NVIDIA NGC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5"/>
              </a:rPr>
              <a:t>HuggingFace</a:t>
            </a:r>
            <a:r>
              <a:rPr lang="en"/>
              <a:t> ​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Training is with PyTorch Lightning​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/>
              <a:t>Scale to 1000+ GPUs​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LLM domain leverages </a:t>
            </a:r>
            <a:r>
              <a:rPr lang="en" u="sng">
                <a:solidFill>
                  <a:schemeClr val="hlink"/>
                </a:solidFill>
                <a:hlinkClick r:id="rId6"/>
              </a:rPr>
              <a:t>NVIDIA Megatron</a:t>
            </a:r>
            <a:r>
              <a:rPr lang="en"/>
              <a:t> ​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/>
              <a:t>Scale up to 1 trillion parameter models​</a:t>
            </a:r>
            <a:endParaRPr/>
          </a:p>
        </p:txBody>
      </p:sp>
      <p:sp>
        <p:nvSpPr>
          <p:cNvPr id="650" name="Google Shape;650;p76"/>
          <p:cNvSpPr txBox="1"/>
          <p:nvPr>
            <p:ph idx="2" type="subTitle"/>
          </p:nvPr>
        </p:nvSpPr>
        <p:spPr>
          <a:xfrm>
            <a:off x="628650" y="621792"/>
            <a:ext cx="7886700" cy="352200"/>
          </a:xfrm>
          <a:prstGeom prst="rect">
            <a:avLst/>
          </a:prstGeom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51" name="Google Shape;651;p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1775" y="1396725"/>
            <a:ext cx="3970250" cy="30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works</a:t>
            </a:r>
            <a:endParaRPr/>
          </a:p>
        </p:txBody>
      </p:sp>
      <p:sp>
        <p:nvSpPr>
          <p:cNvPr id="657" name="Google Shape;657;p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motivation of Speech-LLM</a:t>
            </a:r>
            <a:endParaRPr/>
          </a:p>
        </p:txBody>
      </p:sp>
      <p:sp>
        <p:nvSpPr>
          <p:cNvPr id="534" name="Google Shape;534;p62"/>
          <p:cNvSpPr txBox="1"/>
          <p:nvPr>
            <p:ph idx="1" type="body"/>
          </p:nvPr>
        </p:nvSpPr>
        <p:spPr>
          <a:xfrm>
            <a:off x="311700" y="1000075"/>
            <a:ext cx="8520600" cy="11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b="1" lang="en"/>
              <a:t>unified</a:t>
            </a:r>
            <a:r>
              <a:rPr lang="en"/>
              <a:t> framework for various existing speech tasks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</a:t>
            </a:r>
            <a:r>
              <a:rPr lang="en"/>
              <a:t>ransfer </a:t>
            </a:r>
            <a:r>
              <a:rPr b="1" lang="en"/>
              <a:t>textual</a:t>
            </a:r>
            <a:r>
              <a:rPr lang="en"/>
              <a:t> knowledge, </a:t>
            </a:r>
            <a:r>
              <a:rPr b="1" lang="en"/>
              <a:t>emergent</a:t>
            </a:r>
            <a:r>
              <a:rPr lang="en"/>
              <a:t> and </a:t>
            </a:r>
            <a:r>
              <a:rPr b="1" lang="en"/>
              <a:t>in-context learning</a:t>
            </a:r>
            <a:r>
              <a:rPr lang="en"/>
              <a:t> ability from</a:t>
            </a:r>
            <a:r>
              <a:rPr lang="en"/>
              <a:t> LLM </a:t>
            </a:r>
            <a:endParaRPr/>
          </a:p>
        </p:txBody>
      </p:sp>
      <p:sp>
        <p:nvSpPr>
          <p:cNvPr id="535" name="Google Shape;535;p62"/>
          <p:cNvSpPr txBox="1"/>
          <p:nvPr>
            <p:ph type="title"/>
          </p:nvPr>
        </p:nvSpPr>
        <p:spPr>
          <a:xfrm>
            <a:off x="311700" y="2121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 in this paper</a:t>
            </a:r>
            <a:endParaRPr/>
          </a:p>
        </p:txBody>
      </p:sp>
      <p:sp>
        <p:nvSpPr>
          <p:cNvPr id="536" name="Google Shape;536;p62"/>
          <p:cNvSpPr txBox="1"/>
          <p:nvPr>
            <p:ph idx="1" type="body"/>
          </p:nvPr>
        </p:nvSpPr>
        <p:spPr>
          <a:xfrm>
            <a:off x="311700" y="2752675"/>
            <a:ext cx="8520600" cy="23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SALM which performs </a:t>
            </a:r>
            <a:r>
              <a:rPr b="1" lang="en"/>
              <a:t>multi-task</a:t>
            </a:r>
            <a:r>
              <a:rPr lang="en"/>
              <a:t> speech-text language modeling in a unified LLM framework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Equip speech-to-text models with zero-shot</a:t>
            </a:r>
            <a:r>
              <a:rPr b="1" lang="en"/>
              <a:t> in-context learning</a:t>
            </a:r>
            <a:r>
              <a:rPr lang="en"/>
              <a:t> (ICL) ability for the first time, demonstrated by keyword boosting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 </a:t>
            </a:r>
            <a:r>
              <a:rPr b="1" lang="en"/>
              <a:t>speech supervised in-context training</a:t>
            </a:r>
            <a:r>
              <a:rPr lang="en"/>
              <a:t> to further boost ICL ability of speech models.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</a:t>
            </a:r>
            <a:endParaRPr/>
          </a:p>
        </p:txBody>
      </p:sp>
      <p:sp>
        <p:nvSpPr>
          <p:cNvPr id="542" name="Google Shape;542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</a:t>
            </a:r>
            <a:r>
              <a:rPr lang="en"/>
              <a:t>eep integration between speech models and LLMs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Previous works include SpeechGPT, AudioPaLM, LTU, Speech-LLaMA, etc.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work shares similar architectures as </a:t>
            </a:r>
            <a:r>
              <a:rPr lang="en"/>
              <a:t>Speech-LLaMA, concatenating speech and text embeddings as GPT inputs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In-context learning (ICL) for </a:t>
            </a:r>
            <a:r>
              <a:rPr lang="en"/>
              <a:t>speech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previous works focus on the text-to-speech models, e.g. VALL-E and Voicebox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work extends ICL to speech-to-text models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Keyword boosting / contextualization for speech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Previous works </a:t>
            </a:r>
            <a:r>
              <a:rPr lang="en"/>
              <a:t>require external context biasing graphs or learning explicit model weights for boosted words, e.g. WFSTs based biasing or CLAS and variants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and multitask instruction tuning</a:t>
            </a:r>
            <a:endParaRPr/>
          </a:p>
        </p:txBody>
      </p:sp>
      <p:pic>
        <p:nvPicPr>
          <p:cNvPr id="548" name="Google Shape;54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0632"/>
            <a:ext cx="9144002" cy="297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Architecture Details</a:t>
            </a:r>
            <a:endParaRPr/>
          </a:p>
        </p:txBody>
      </p:sp>
      <p:sp>
        <p:nvSpPr>
          <p:cNvPr id="554" name="Google Shape;554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Audio encoder </a:t>
            </a:r>
            <a:r>
              <a:rPr lang="en"/>
              <a:t>(trainable)</a:t>
            </a:r>
            <a:r>
              <a:rPr b="1" lang="en"/>
              <a:t>: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Pretrained fast conformers (</a:t>
            </a:r>
            <a:r>
              <a:rPr lang="en"/>
              <a:t>stt_en_fastconformer_transducer_large  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Modality</a:t>
            </a:r>
            <a:r>
              <a:rPr lang="en"/>
              <a:t> </a:t>
            </a:r>
            <a:r>
              <a:rPr b="1" lang="en"/>
              <a:t>adapter </a:t>
            </a:r>
            <a:r>
              <a:rPr lang="en"/>
              <a:t>(trainable)</a:t>
            </a:r>
            <a:r>
              <a:rPr lang="en"/>
              <a:t>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2-layer fast conformer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LLM </a:t>
            </a:r>
            <a:r>
              <a:rPr lang="en"/>
              <a:t>(frozen+LoRA)</a:t>
            </a:r>
            <a:r>
              <a:rPr lang="en"/>
              <a:t>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2B internal </a:t>
            </a:r>
            <a:r>
              <a:rPr lang="en"/>
              <a:t>Supervised Fine-Tuning </a:t>
            </a:r>
            <a:r>
              <a:rPr lang="en"/>
              <a:t>LLM</a:t>
            </a:r>
            <a:endParaRPr/>
          </a:p>
        </p:txBody>
      </p:sp>
      <p:cxnSp>
        <p:nvCxnSpPr>
          <p:cNvPr id="555" name="Google Shape;555;p65"/>
          <p:cNvCxnSpPr/>
          <p:nvPr/>
        </p:nvCxnSpPr>
        <p:spPr>
          <a:xfrm flipH="1" rot="10800000">
            <a:off x="403275" y="4568875"/>
            <a:ext cx="4321200" cy="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6" name="Google Shape;556;p65">
            <a:hlinkClick r:id="rId3"/>
          </p:cNvPr>
          <p:cNvSpPr txBox="1"/>
          <p:nvPr/>
        </p:nvSpPr>
        <p:spPr>
          <a:xfrm>
            <a:off x="183000" y="4507600"/>
            <a:ext cx="903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</a:t>
            </a:r>
            <a:r>
              <a:rPr lang="en" sz="1000"/>
              <a:t>Publically accessible through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https://catalog.ngc.nvidia.com/orgs/nvidia/teams/nemo/models/stt_en_fastconformer_transducer_large</a:t>
            </a:r>
            <a:endParaRPr sz="1000"/>
          </a:p>
        </p:txBody>
      </p:sp>
      <p:sp>
        <p:nvSpPr>
          <p:cNvPr id="557" name="Google Shape;557;p65"/>
          <p:cNvSpPr txBox="1"/>
          <p:nvPr/>
        </p:nvSpPr>
        <p:spPr>
          <a:xfrm>
            <a:off x="7614450" y="1600200"/>
            <a:ext cx="4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endParaRPr/>
          </a:p>
        </p:txBody>
      </p:sp>
      <p:sp>
        <p:nvSpPr>
          <p:cNvPr id="558" name="Google Shape;558;p65">
            <a:hlinkClick r:id="rId5"/>
          </p:cNvPr>
          <p:cNvSpPr txBox="1"/>
          <p:nvPr/>
        </p:nvSpPr>
        <p:spPr>
          <a:xfrm>
            <a:off x="183000" y="4736200"/>
            <a:ext cx="903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</a:t>
            </a:r>
            <a:r>
              <a:rPr lang="en" sz="1000"/>
              <a:t>We released a</a:t>
            </a:r>
            <a:r>
              <a:rPr lang="en" sz="1000"/>
              <a:t> pretrained SALM checkpoint using llama2-chat separately</a:t>
            </a:r>
            <a:endParaRPr sz="1000"/>
          </a:p>
        </p:txBody>
      </p:sp>
      <p:sp>
        <p:nvSpPr>
          <p:cNvPr id="559" name="Google Shape;559;p65"/>
          <p:cNvSpPr txBox="1"/>
          <p:nvPr/>
        </p:nvSpPr>
        <p:spPr>
          <a:xfrm>
            <a:off x="4871925" y="3444075"/>
            <a:ext cx="4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In-context learning (ICL) for speech</a:t>
            </a:r>
            <a:endParaRPr/>
          </a:p>
        </p:txBody>
      </p:sp>
      <p:sp>
        <p:nvSpPr>
          <p:cNvPr id="565" name="Google Shape;565;p66"/>
          <p:cNvSpPr txBox="1"/>
          <p:nvPr>
            <p:ph idx="1" type="body"/>
          </p:nvPr>
        </p:nvSpPr>
        <p:spPr>
          <a:xfrm>
            <a:off x="311700" y="1152475"/>
            <a:ext cx="8520600" cy="39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In-context learning</a:t>
            </a:r>
            <a:r>
              <a:rPr lang="en" sz="1600"/>
              <a:t> is one of the biggest breakthrough from LLMs: </a:t>
            </a:r>
            <a:br>
              <a:rPr lang="en" sz="1600"/>
            </a:br>
            <a:r>
              <a:rPr lang="en" sz="1600"/>
              <a:t>P</a:t>
            </a:r>
            <a:r>
              <a:rPr lang="en" sz="1600"/>
              <a:t>redict labels for unseen inputs without additional parameter updates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Most previous speech ICL works focus on the text-to-speech models: </a:t>
            </a:r>
            <a:br>
              <a:rPr lang="en" sz="1600"/>
            </a:br>
            <a:r>
              <a:rPr lang="en" sz="1600"/>
              <a:t>S</a:t>
            </a:r>
            <a:r>
              <a:rPr lang="en" sz="1600"/>
              <a:t>ynthesize high-quality speech for unseen speakers without fine-tuning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define ICL for speech-to-text models:</a:t>
            </a:r>
            <a:br>
              <a:rPr lang="en" sz="1600"/>
            </a:br>
            <a:r>
              <a:rPr lang="en" sz="1600"/>
              <a:t>Take keyword boosting as the proxy, </a:t>
            </a:r>
            <a:r>
              <a:rPr b="1" lang="en" sz="1600"/>
              <a:t>learn</a:t>
            </a:r>
            <a:r>
              <a:rPr b="1" lang="en" sz="1600"/>
              <a:t> the boosted words from the prompting text context, without back-propagation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Distinction to previous keyword boosting: </a:t>
            </a:r>
            <a:br>
              <a:rPr lang="en" sz="1600"/>
            </a:br>
            <a:r>
              <a:rPr lang="en" sz="1600"/>
              <a:t>No</a:t>
            </a:r>
            <a:r>
              <a:rPr lang="en" sz="1600"/>
              <a:t> explicit keyword weights during training (CLAS) or external biasing graphs (WFST)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7"/>
          <p:cNvSpPr txBox="1"/>
          <p:nvPr>
            <p:ph idx="1" type="body"/>
          </p:nvPr>
        </p:nvSpPr>
        <p:spPr>
          <a:xfrm>
            <a:off x="311700" y="161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In-context learning for speech-to-text models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Supervised in-context training for speech</a:t>
            </a:r>
            <a:endParaRPr b="1"/>
          </a:p>
        </p:txBody>
      </p:sp>
      <p:pic>
        <p:nvPicPr>
          <p:cNvPr id="571" name="Google Shape;57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100" y="636725"/>
            <a:ext cx="6425524" cy="21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5" y="3369773"/>
            <a:ext cx="7255835" cy="19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578" name="Google Shape;578;p68"/>
          <p:cNvSpPr txBox="1"/>
          <p:nvPr>
            <p:ph idx="1" type="body"/>
          </p:nvPr>
        </p:nvSpPr>
        <p:spPr>
          <a:xfrm>
            <a:off x="311700" y="1152475"/>
            <a:ext cx="8520600" cy="38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14960" lvl="0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Data</a:t>
            </a:r>
            <a:endParaRPr sz="1600"/>
          </a:p>
          <a:p>
            <a:pPr indent="-30956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Char char="○"/>
            </a:pPr>
            <a:r>
              <a:rPr lang="en" sz="1600"/>
              <a:t>ASR training data: 1K hours LibriSpeech </a:t>
            </a:r>
            <a:endParaRPr sz="1600"/>
          </a:p>
          <a:p>
            <a:pPr indent="-30956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Char char="○"/>
            </a:pPr>
            <a:r>
              <a:rPr lang="en" sz="1600"/>
              <a:t>AST training data: 5K hours English audio from Offline Track of IWSLT 2023 paired with pseudo-generated translations to German and Japanese</a:t>
            </a:r>
            <a:endParaRPr sz="1600"/>
          </a:p>
          <a:p>
            <a:pPr indent="-30956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Char char="○"/>
            </a:pPr>
            <a:r>
              <a:rPr lang="en" sz="1600"/>
              <a:t>2B internal LLM was pretrained on 1.1T tokens and supervised fine-tuned with public dataset.</a:t>
            </a:r>
            <a:endParaRPr sz="160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Recipe</a:t>
            </a:r>
            <a:endParaRPr sz="1600"/>
          </a:p>
          <a:p>
            <a:pPr indent="-30956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Char char="○"/>
            </a:pPr>
            <a:r>
              <a:rPr lang="en" sz="1600"/>
              <a:t>Global batch size of 64</a:t>
            </a:r>
            <a:endParaRPr sz="1600"/>
          </a:p>
          <a:p>
            <a:pPr indent="-30956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Char char="○"/>
            </a:pPr>
            <a:r>
              <a:rPr lang="en" sz="1600"/>
              <a:t>3 epochs using the Adam optimizer</a:t>
            </a:r>
            <a:endParaRPr sz="1600"/>
          </a:p>
          <a:p>
            <a:pPr indent="-30956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Char char="○"/>
            </a:pPr>
            <a:r>
              <a:rPr lang="en" sz="1600"/>
              <a:t>Learning rate of 1e-4 and weight decay of 1e-3</a:t>
            </a:r>
            <a:endParaRPr sz="1600"/>
          </a:p>
          <a:p>
            <a:pPr indent="-30956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Char char="○"/>
            </a:pPr>
            <a:r>
              <a:rPr lang="en" sz="1600"/>
              <a:t>Used 8 A100 GPUs</a:t>
            </a:r>
            <a:endParaRPr sz="1600"/>
          </a:p>
          <a:p>
            <a:pPr indent="-30956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Char char="○"/>
            </a:pPr>
            <a:r>
              <a:rPr lang="en" sz="1600"/>
              <a:t>Inference with greedy decoding by default</a:t>
            </a:r>
            <a:endParaRPr sz="1600"/>
          </a:p>
          <a:p>
            <a:pPr indent="-30956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Char char="○"/>
            </a:pPr>
            <a:r>
              <a:rPr lang="en" sz="1600"/>
              <a:t>128-dimensional LoRA</a:t>
            </a:r>
            <a:endParaRPr sz="1600"/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See later slides for pretrained checkpoint release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Result: general ASR and AST tasks</a:t>
            </a:r>
            <a:endParaRPr/>
          </a:p>
        </p:txBody>
      </p:sp>
      <p:sp>
        <p:nvSpPr>
          <p:cNvPr id="584" name="Google Shape;584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85" name="Google Shape;58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700" y="1157075"/>
            <a:ext cx="4477874" cy="307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1975" y="1141050"/>
            <a:ext cx="4255376" cy="22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9">
            <a:hlinkClick r:id="rId5"/>
          </p:cNvPr>
          <p:cNvSpPr txBox="1"/>
          <p:nvPr/>
        </p:nvSpPr>
        <p:spPr>
          <a:xfrm>
            <a:off x="106800" y="4736200"/>
            <a:ext cx="903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r>
              <a:rPr lang="en"/>
              <a:t> </a:t>
            </a:r>
            <a:r>
              <a:rPr lang="en" sz="1000"/>
              <a:t>We found nucleus sampling (t = 0.2, p = 0.95, k = 50) can deliver better results than the default greedy decoding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cxnSp>
        <p:nvCxnSpPr>
          <p:cNvPr id="588" name="Google Shape;588;p69"/>
          <p:cNvCxnSpPr/>
          <p:nvPr/>
        </p:nvCxnSpPr>
        <p:spPr>
          <a:xfrm>
            <a:off x="335400" y="4783900"/>
            <a:ext cx="400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9" name="Google Shape;589;p69"/>
          <p:cNvSpPr txBox="1"/>
          <p:nvPr/>
        </p:nvSpPr>
        <p:spPr>
          <a:xfrm>
            <a:off x="1482300" y="2624500"/>
            <a:ext cx="45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endParaRPr/>
          </a:p>
        </p:txBody>
      </p:sp>
      <p:sp>
        <p:nvSpPr>
          <p:cNvPr id="590" name="Google Shape;590;p69"/>
          <p:cNvSpPr/>
          <p:nvPr/>
        </p:nvSpPr>
        <p:spPr>
          <a:xfrm>
            <a:off x="450100" y="3708400"/>
            <a:ext cx="3770700" cy="572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Comparable performance as separate ASR and AST strong baselines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