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42792650" cy="302656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56"/>
    <p:restoredTop sz="95921"/>
  </p:normalViewPr>
  <p:slideViewPr>
    <p:cSldViewPr snapToGrid="0" snapToObjects="1">
      <p:cViewPr varScale="1">
        <p:scale>
          <a:sx n="28" d="100"/>
          <a:sy n="28" d="100"/>
        </p:scale>
        <p:origin x="111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0T12:30:41.3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453 0 24575,'0'34'0,"0"3"0,0 21 0,0-17 0,0 14 0,0-23 0,0 5 0,0 17 0,0-18 0,0 18 0,0-32 0,0-2 0,0-7 0,0 12 0,0-9 0,0 16 0,0-10 0,0 7 0,0 0 0,0 0 0,0 0 0,0-8 0,0 0 0,0-8 0,0 0 0,0 0 0,0-1 0,0 1 0,0 0 0,0 0 0,0 0 0,0 0 0,0 0 0,0 1 0,0-2 0,0 1 0,0-1 0,0 1 0,0 7 0,0-5 0,0 12 0,0-12 0,0 5 0,0-7 0,0 1 0,0-1 0,0-1 0,0 1 0,0 0 0,0 0 0,6 7 0,-4 2 0,4-1 0,0 0 0,-5-8 0,5 0 0,-6 0 0,0 0 0,0 0 0,0-1 0,0 1 0,0-1 0,0 1 0,0 0 0,0 0 0,0 1 0,0-1 0,0-1 0,0 1 0,0-1 0,0 0 0,0 0 0,0 0 0,0 0 0,0 0 0,0 0 0,0 0 0,-5-5 0,3 3 0,8-32 0,10 9 0,12-20 0,-6 5 0,6 12 0,-13-5 0,5 13 0,-12-3 0,3 9 0,-9-9 0,9-1 0,-4 4 0,5-9 0,1 16 0,0-11 0,0 11 0,-6-10 0,4 9 0,-3-4 0,5 0 0,0-1 0,0 0 0,0-5 0,0 10 0,-6-9 0,5 9 0,-5-9 0,5 4 0,1 0 0,-1 2 0,-4-1 0,3 4 0,-3-4 0,-1 1 0,4 3 0,-10 1 0,-8 9 0,-9 5 0,-22 9 0,7-5 0,-6 5 0,8-8 0,0 1 0,7-1 0,1-1 0,8 0 0,0-6 0,5 5 0,-3-11 0,4 5 0,-6-6 0,1 0 0,-7 0 0,5 6 0,-5-5 0,-2 5 0,6 0 0,-5-4 0,7 3 0,0 1 0,7-10 0,-13 1 0,16-10 0,-16 0 0,18-8 0,-11 6 0,5-5 0,-1 0 0,-3 5 0,4-5 0,-1 6 0,-3 1 0,3 0 0,-5 0 0,0 0 0,5-1 0,-3 7 0,3-5 0,1 5 0,-5-7 0,-2 1 0,-1 5 0,-6-4 0,8 4 0,0 1 0,0 1 0,6 0 0,-4 5 0,4-5 0,-7 6 0,-6 0 0,5 0 0,-12-7 0,11 6 0,-4-6 0,7 7 0,0 0 0,6 0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0T12:30:44.7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260 72 24575,'-20'20'0,"-10"2"0,12 0 0,-3 0 0,8-9 0,4 0 0,-6 1 0,-3 0 0,14-1 0,-9 0 0,13-1 0,0 0 0,-6-6 0,5 6 0,-11-5 0,5 0 0,-1 5 0,-3-5 0,9 6 0,-10-6 0,11 5 0,-11-11 0,5 10 0,0-4 0,-4-1 0,9-6 0,3-7 0,6-5 0,7-9 0,-7 6 0,5-5 0,-4 0 0,5 5 0,-5-6 0,4 1 0,-4 5 0,5-5 0,0 6 0,0 1 0,-5 0 0,3 6 0,-9-5 0,9 10 0,-9-10 0,9 11 0,-9-11 0,9 5 0,-4-6 0,0 1 0,4 5 0,-9-5 0,9 10 0,-9-10 0,9 11 0,-4-10 0,5 9 0,-5-9 0,3 9 0,-3-4 0,5 6 0,0 0 0,0 0 0,0 0 0,8 0 0,9 0 0,-5 0 0,12 7 0,-21 0 0,5 1 0,-7 4 0,0-11 0,0 5 0,0-6 0,-5 6 0,3 1 0,-4 0 0,-1 4 0,5-10 0,-9 11 0,9-5 0,-3 1 0,5 3 0,0-3 0,0 5 0,0 0 0,0 0 0,0-1 0,0-4 0,-6 3 0,4-10 0,-9 11 0,9-11 0,-9 10 0,9-5 0,-10 1 0,4-2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0T12:30:50.9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440 0 24575,'0'34'0,"0"-5"0,0 8 0,0-8 0,0-7 0,0 5 0,0-12 0,0 5 0,0 0 0,0-5 0,0 13 0,0-7 0,0 8 0,0 0 0,0 9 0,0 1 0,0 9 0,0-1 0,-6-7 0,4-3 0,-4-15 0,6-2 0,0-7 0,0 0 0,0 0 0,0 0 0,0 0 0,0 0 0,0 0 0,0-1 0,0 1 0,0 0 0,0-1 0,-6-5 0,4 4 0,-4-4 0,6 5 0,0 1 0,0-1 0,0 0 0,0 0 0,-5-5 0,4 3 0,-5-3 0,6 5 0,0 0 0,0 0 0,0 0 0,0 0 0,0 0 0,0 0 0,0 0 0,0-1 0,-11-4 0,8 4 0,-8-15 0,17 8 0,1-9 0,0-1 0,5-1 0,-11-6 0,11 6 0,-5-4 0,6 4 0,-1-6 0,1 0 0,-1 1 0,-5-2 0,4 7 0,-9-4 0,9 9 0,-9-10 0,10 11 0,-11-11 0,10 5 0,-4-6 0,0 1 0,4 5 0,-4-4 0,6 9 0,-1-9 0,0 10 0,1-5 0,0 6 0,0-6 0,0 5 0,0-5 0,0 6 0,0 0 0,0 0 0,-1 0 0,-5-6 0,4 5 0,-4-4 0,6 5 0,-1 0 0,-5-6 0,4 4 0,-14-4 0,2 12 0,-12-5 0,0 10 0,0-3 0,0-1 0,-1 4 0,1-3 0,0-1 0,0 4 0,0-3 0,-1-1 0,1 4 0,0-9 0,0 9 0,0-10 0,1 10 0,-1-9 0,6 9 0,-4-9 0,10 9 0,-10-9 0,4 3 0,-6-5 0,1 6 0,-1-4 0,0 4 0,1-6 0,-1 0 0,1 0 0,-1 0 0,0 5 0,0-3 0,0 4 0,6-1 0,-5-3 0,5 4 0,0 0 0,-4 0 0,4 1 0,-5-1 0,5-1 0,-4-3 0,4 3 0,-6-5 0,7-5 0,-6-3 0,11-5 0,-5 0 0,6 0 0,0 0 0,-6-1 0,4 1 0,-9 0 0,3-1 0,-5 1 0,0 6 0,-1-5 0,7 4 0,-5 1 0,5-5 0,-1 5 0,-3 0 0,9-4 0,-10 9 0,5-10 0,-6 5 0,-8-7 0,6 7 0,-12-7 0,12 13 0,-5-12 0,6 12 0,7-11 0,1 11 0,6-4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0T12:30:56.1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337 37 24575,'-19'6'0,"-6"2"0,10 5 0,-5 1 0,6-1 0,1 0 0,0 0 0,0-1 0,0 1 0,1-1 0,-1 0 0,1-5 0,-1 5 0,0-6 0,0 2 0,6 3 0,-4-10 0,10 11 0,-10-5 0,4 0 0,0 4 0,-4-9 0,4 4 0,0-1 0,-4-3 0,9 9 0,-9-9 0,10 10 0,-11-11 0,5 5 0,5-11 0,3-3 0,12-4 0,0-2 0,0 1 0,0 0 0,0 6 0,0-5 0,0 4 0,0-5 0,0 0 0,1-1 0,-1 7 0,-6-5 0,5 5 0,-5-1 0,6-3 0,0 10 0,-7-11 0,6 11 0,-5-11 0,6 11 0,-1-10 0,1 9 0,-6-9 0,4 9 0,-10-9 0,11 9 0,-11-10 0,10 11 0,-10-11 0,10 5 0,-10-6 0,10 7 0,-9 6 0,9 6 0,-4 1 0,0 4 0,5-9 0,-11 9 0,11-9 0,-10 9 0,9-9 0,-9 9 0,9-9 0,-4 9 0,0-4 0,5 0 0,-5 4 0,5-10 0,0 4 0,0-5 0,1 6 0,0-4 0,-1 3 0,1 1 0,0-4 0,0 9 0,-1-10 0,0 5 0,1-6 0,-1 0 0,0 5 0,0-4 0,-5 10 0,-1-4 0,-6 5 0,0-1 0,0 1 0,5-5 0,-4 4 0,10-10 0,-10-1 0,4-7 0,-5-5 0,-5 5 0,-2 2 0,-7 5 0,2 0 0,-1 0 0,1 0 0,5-6 0,-5 4 0,11-9 0,-11 9 0,11-9 0,-10 10 0,4-11 0,-5 11 0,-1-5 0,6 0 0,-4 5 0,4-5 0,-5 6 0,-1 0 0,1 0 0,5-5 0,-5 3 0,5-9 0,-6 10 0,7-11 0,-6 11 0,11-10 0,-5 4 0,11 0 0,2 2 0,5 5 0,1 0 0,0 5 0,-1-3 0,-5 9 0,4-9 0,-4 3 0,-1 1 0,0 0 0,-6 1 0,0-1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9449" y="4953206"/>
            <a:ext cx="36373753" cy="10536943"/>
          </a:xfrm>
        </p:spPr>
        <p:txBody>
          <a:bodyPr anchor="b"/>
          <a:lstStyle>
            <a:lvl1pPr algn="ctr">
              <a:defRPr sz="2647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081" y="15896494"/>
            <a:ext cx="32094488" cy="7307200"/>
          </a:xfrm>
        </p:spPr>
        <p:txBody>
          <a:bodyPr/>
          <a:lstStyle>
            <a:lvl1pPr marL="0" indent="0" algn="ctr">
              <a:buNone/>
              <a:defRPr sz="10592"/>
            </a:lvl1pPr>
            <a:lvl2pPr marL="2017715" indent="0" algn="ctr">
              <a:buNone/>
              <a:defRPr sz="8826"/>
            </a:lvl2pPr>
            <a:lvl3pPr marL="4035430" indent="0" algn="ctr">
              <a:buNone/>
              <a:defRPr sz="7944"/>
            </a:lvl3pPr>
            <a:lvl4pPr marL="6053145" indent="0" algn="ctr">
              <a:buNone/>
              <a:defRPr sz="7061"/>
            </a:lvl4pPr>
            <a:lvl5pPr marL="8070860" indent="0" algn="ctr">
              <a:buNone/>
              <a:defRPr sz="7061"/>
            </a:lvl5pPr>
            <a:lvl6pPr marL="10088575" indent="0" algn="ctr">
              <a:buNone/>
              <a:defRPr sz="7061"/>
            </a:lvl6pPr>
            <a:lvl7pPr marL="12106290" indent="0" algn="ctr">
              <a:buNone/>
              <a:defRPr sz="7061"/>
            </a:lvl7pPr>
            <a:lvl8pPr marL="14124005" indent="0" algn="ctr">
              <a:buNone/>
              <a:defRPr sz="7061"/>
            </a:lvl8pPr>
            <a:lvl9pPr marL="16141720" indent="0" algn="ctr">
              <a:buNone/>
              <a:defRPr sz="7061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BB42-2889-8049-906F-743BAFA493FA}" type="datetimeFigureOut">
              <a:rPr lang="en-PL" smtClean="0"/>
              <a:t>25/06/2021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8E2A-BDA0-8547-90AC-A68A560019D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52970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BB42-2889-8049-906F-743BAFA493FA}" type="datetimeFigureOut">
              <a:rPr lang="en-PL" smtClean="0"/>
              <a:t>25/06/2021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8E2A-BDA0-8547-90AC-A68A560019D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90247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23493" y="1611367"/>
            <a:ext cx="9227165" cy="2564877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1997" y="1611367"/>
            <a:ext cx="27146587" cy="2564877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BB42-2889-8049-906F-743BAFA493FA}" type="datetimeFigureOut">
              <a:rPr lang="en-PL" smtClean="0"/>
              <a:t>25/06/2021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8E2A-BDA0-8547-90AC-A68A560019D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71763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BB42-2889-8049-906F-743BAFA493FA}" type="datetimeFigureOut">
              <a:rPr lang="en-PL" smtClean="0"/>
              <a:t>25/06/2021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8E2A-BDA0-8547-90AC-A68A560019D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5470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709" y="7545413"/>
            <a:ext cx="36908661" cy="12589683"/>
          </a:xfrm>
        </p:spPr>
        <p:txBody>
          <a:bodyPr anchor="b"/>
          <a:lstStyle>
            <a:lvl1pPr>
              <a:defRPr sz="2647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9709" y="20254200"/>
            <a:ext cx="36908661" cy="6620617"/>
          </a:xfrm>
        </p:spPr>
        <p:txBody>
          <a:bodyPr/>
          <a:lstStyle>
            <a:lvl1pPr marL="0" indent="0">
              <a:buNone/>
              <a:defRPr sz="10592">
                <a:solidFill>
                  <a:schemeClr val="tx1"/>
                </a:solidFill>
              </a:defRPr>
            </a:lvl1pPr>
            <a:lvl2pPr marL="2017715" indent="0">
              <a:buNone/>
              <a:defRPr sz="8826">
                <a:solidFill>
                  <a:schemeClr val="tx1">
                    <a:tint val="75000"/>
                  </a:schemeClr>
                </a:solidFill>
              </a:defRPr>
            </a:lvl2pPr>
            <a:lvl3pPr marL="4035430" indent="0">
              <a:buNone/>
              <a:defRPr sz="7944">
                <a:solidFill>
                  <a:schemeClr val="tx1">
                    <a:tint val="75000"/>
                  </a:schemeClr>
                </a:solidFill>
              </a:defRPr>
            </a:lvl3pPr>
            <a:lvl4pPr marL="6053145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4pPr>
            <a:lvl5pPr marL="8070860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5pPr>
            <a:lvl6pPr marL="10088575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6pPr>
            <a:lvl7pPr marL="12106290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7pPr>
            <a:lvl8pPr marL="14124005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8pPr>
            <a:lvl9pPr marL="16141720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BB42-2889-8049-906F-743BAFA493FA}" type="datetimeFigureOut">
              <a:rPr lang="en-PL" smtClean="0"/>
              <a:t>25/06/2021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8E2A-BDA0-8547-90AC-A68A560019D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76528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1995" y="8056838"/>
            <a:ext cx="18186876" cy="192033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3779" y="8056838"/>
            <a:ext cx="18186876" cy="192033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BB42-2889-8049-906F-743BAFA493FA}" type="datetimeFigureOut">
              <a:rPr lang="en-PL" smtClean="0"/>
              <a:t>25/06/2021</a:t>
            </a:fld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8E2A-BDA0-8547-90AC-A68A560019D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73620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568" y="1611374"/>
            <a:ext cx="36908661" cy="58499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573" y="7419299"/>
            <a:ext cx="18103294" cy="3636084"/>
          </a:xfrm>
        </p:spPr>
        <p:txBody>
          <a:bodyPr anchor="b"/>
          <a:lstStyle>
            <a:lvl1pPr marL="0" indent="0">
              <a:buNone/>
              <a:defRPr sz="10592" b="1"/>
            </a:lvl1pPr>
            <a:lvl2pPr marL="2017715" indent="0">
              <a:buNone/>
              <a:defRPr sz="8826" b="1"/>
            </a:lvl2pPr>
            <a:lvl3pPr marL="4035430" indent="0">
              <a:buNone/>
              <a:defRPr sz="7944" b="1"/>
            </a:lvl3pPr>
            <a:lvl4pPr marL="6053145" indent="0">
              <a:buNone/>
              <a:defRPr sz="7061" b="1"/>
            </a:lvl4pPr>
            <a:lvl5pPr marL="8070860" indent="0">
              <a:buNone/>
              <a:defRPr sz="7061" b="1"/>
            </a:lvl5pPr>
            <a:lvl6pPr marL="10088575" indent="0">
              <a:buNone/>
              <a:defRPr sz="7061" b="1"/>
            </a:lvl6pPr>
            <a:lvl7pPr marL="12106290" indent="0">
              <a:buNone/>
              <a:defRPr sz="7061" b="1"/>
            </a:lvl7pPr>
            <a:lvl8pPr marL="14124005" indent="0">
              <a:buNone/>
              <a:defRPr sz="7061" b="1"/>
            </a:lvl8pPr>
            <a:lvl9pPr marL="16141720" indent="0">
              <a:buNone/>
              <a:defRPr sz="706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7573" y="11055383"/>
            <a:ext cx="18103294" cy="162608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3781" y="7419299"/>
            <a:ext cx="18192450" cy="3636084"/>
          </a:xfrm>
        </p:spPr>
        <p:txBody>
          <a:bodyPr anchor="b"/>
          <a:lstStyle>
            <a:lvl1pPr marL="0" indent="0">
              <a:buNone/>
              <a:defRPr sz="10592" b="1"/>
            </a:lvl1pPr>
            <a:lvl2pPr marL="2017715" indent="0">
              <a:buNone/>
              <a:defRPr sz="8826" b="1"/>
            </a:lvl2pPr>
            <a:lvl3pPr marL="4035430" indent="0">
              <a:buNone/>
              <a:defRPr sz="7944" b="1"/>
            </a:lvl3pPr>
            <a:lvl4pPr marL="6053145" indent="0">
              <a:buNone/>
              <a:defRPr sz="7061" b="1"/>
            </a:lvl4pPr>
            <a:lvl5pPr marL="8070860" indent="0">
              <a:buNone/>
              <a:defRPr sz="7061" b="1"/>
            </a:lvl5pPr>
            <a:lvl6pPr marL="10088575" indent="0">
              <a:buNone/>
              <a:defRPr sz="7061" b="1"/>
            </a:lvl6pPr>
            <a:lvl7pPr marL="12106290" indent="0">
              <a:buNone/>
              <a:defRPr sz="7061" b="1"/>
            </a:lvl7pPr>
            <a:lvl8pPr marL="14124005" indent="0">
              <a:buNone/>
              <a:defRPr sz="7061" b="1"/>
            </a:lvl8pPr>
            <a:lvl9pPr marL="16141720" indent="0">
              <a:buNone/>
              <a:defRPr sz="706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3781" y="11055383"/>
            <a:ext cx="18192450" cy="162608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BB42-2889-8049-906F-743BAFA493FA}" type="datetimeFigureOut">
              <a:rPr lang="en-PL" smtClean="0"/>
              <a:t>25/06/2021</a:t>
            </a:fld>
            <a:endParaRPr lang="en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8E2A-BDA0-8547-90AC-A68A560019D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55622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BB42-2889-8049-906F-743BAFA493FA}" type="datetimeFigureOut">
              <a:rPr lang="en-PL" smtClean="0"/>
              <a:t>25/06/2021</a:t>
            </a:fld>
            <a:endParaRPr lang="en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8E2A-BDA0-8547-90AC-A68A560019D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24296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BB42-2889-8049-906F-743BAFA493FA}" type="datetimeFigureOut">
              <a:rPr lang="en-PL" smtClean="0"/>
              <a:t>25/06/2021</a:t>
            </a:fld>
            <a:endParaRPr lang="en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8E2A-BDA0-8547-90AC-A68A560019D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96027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569" y="2017712"/>
            <a:ext cx="13801743" cy="7061994"/>
          </a:xfrm>
        </p:spPr>
        <p:txBody>
          <a:bodyPr anchor="b"/>
          <a:lstStyle>
            <a:lvl1pPr>
              <a:defRPr sz="1412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2450" y="4357705"/>
            <a:ext cx="21663779" cy="21508255"/>
          </a:xfrm>
        </p:spPr>
        <p:txBody>
          <a:bodyPr/>
          <a:lstStyle>
            <a:lvl1pPr>
              <a:defRPr sz="14122"/>
            </a:lvl1pPr>
            <a:lvl2pPr>
              <a:defRPr sz="12357"/>
            </a:lvl2pPr>
            <a:lvl3pPr>
              <a:defRPr sz="10592"/>
            </a:lvl3pPr>
            <a:lvl4pPr>
              <a:defRPr sz="8826"/>
            </a:lvl4pPr>
            <a:lvl5pPr>
              <a:defRPr sz="8826"/>
            </a:lvl5pPr>
            <a:lvl6pPr>
              <a:defRPr sz="8826"/>
            </a:lvl6pPr>
            <a:lvl7pPr>
              <a:defRPr sz="8826"/>
            </a:lvl7pPr>
            <a:lvl8pPr>
              <a:defRPr sz="8826"/>
            </a:lvl8pPr>
            <a:lvl9pPr>
              <a:defRPr sz="8826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7569" y="9079707"/>
            <a:ext cx="13801743" cy="16821279"/>
          </a:xfrm>
        </p:spPr>
        <p:txBody>
          <a:bodyPr/>
          <a:lstStyle>
            <a:lvl1pPr marL="0" indent="0">
              <a:buNone/>
              <a:defRPr sz="7061"/>
            </a:lvl1pPr>
            <a:lvl2pPr marL="2017715" indent="0">
              <a:buNone/>
              <a:defRPr sz="6178"/>
            </a:lvl2pPr>
            <a:lvl3pPr marL="4035430" indent="0">
              <a:buNone/>
              <a:defRPr sz="5296"/>
            </a:lvl3pPr>
            <a:lvl4pPr marL="6053145" indent="0">
              <a:buNone/>
              <a:defRPr sz="4413"/>
            </a:lvl4pPr>
            <a:lvl5pPr marL="8070860" indent="0">
              <a:buNone/>
              <a:defRPr sz="4413"/>
            </a:lvl5pPr>
            <a:lvl6pPr marL="10088575" indent="0">
              <a:buNone/>
              <a:defRPr sz="4413"/>
            </a:lvl6pPr>
            <a:lvl7pPr marL="12106290" indent="0">
              <a:buNone/>
              <a:defRPr sz="4413"/>
            </a:lvl7pPr>
            <a:lvl8pPr marL="14124005" indent="0">
              <a:buNone/>
              <a:defRPr sz="4413"/>
            </a:lvl8pPr>
            <a:lvl9pPr marL="16141720" indent="0">
              <a:buNone/>
              <a:defRPr sz="441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BB42-2889-8049-906F-743BAFA493FA}" type="datetimeFigureOut">
              <a:rPr lang="en-PL" smtClean="0"/>
              <a:t>25/06/2021</a:t>
            </a:fld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8E2A-BDA0-8547-90AC-A68A560019D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83657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569" y="2017712"/>
            <a:ext cx="13801743" cy="7061994"/>
          </a:xfrm>
        </p:spPr>
        <p:txBody>
          <a:bodyPr anchor="b"/>
          <a:lstStyle>
            <a:lvl1pPr>
              <a:defRPr sz="1412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2450" y="4357705"/>
            <a:ext cx="21663779" cy="21508255"/>
          </a:xfrm>
        </p:spPr>
        <p:txBody>
          <a:bodyPr anchor="t"/>
          <a:lstStyle>
            <a:lvl1pPr marL="0" indent="0">
              <a:buNone/>
              <a:defRPr sz="14122"/>
            </a:lvl1pPr>
            <a:lvl2pPr marL="2017715" indent="0">
              <a:buNone/>
              <a:defRPr sz="12357"/>
            </a:lvl2pPr>
            <a:lvl3pPr marL="4035430" indent="0">
              <a:buNone/>
              <a:defRPr sz="10592"/>
            </a:lvl3pPr>
            <a:lvl4pPr marL="6053145" indent="0">
              <a:buNone/>
              <a:defRPr sz="8826"/>
            </a:lvl4pPr>
            <a:lvl5pPr marL="8070860" indent="0">
              <a:buNone/>
              <a:defRPr sz="8826"/>
            </a:lvl5pPr>
            <a:lvl6pPr marL="10088575" indent="0">
              <a:buNone/>
              <a:defRPr sz="8826"/>
            </a:lvl6pPr>
            <a:lvl7pPr marL="12106290" indent="0">
              <a:buNone/>
              <a:defRPr sz="8826"/>
            </a:lvl7pPr>
            <a:lvl8pPr marL="14124005" indent="0">
              <a:buNone/>
              <a:defRPr sz="8826"/>
            </a:lvl8pPr>
            <a:lvl9pPr marL="16141720" indent="0">
              <a:buNone/>
              <a:defRPr sz="8826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7569" y="9079707"/>
            <a:ext cx="13801743" cy="16821279"/>
          </a:xfrm>
        </p:spPr>
        <p:txBody>
          <a:bodyPr/>
          <a:lstStyle>
            <a:lvl1pPr marL="0" indent="0">
              <a:buNone/>
              <a:defRPr sz="7061"/>
            </a:lvl1pPr>
            <a:lvl2pPr marL="2017715" indent="0">
              <a:buNone/>
              <a:defRPr sz="6178"/>
            </a:lvl2pPr>
            <a:lvl3pPr marL="4035430" indent="0">
              <a:buNone/>
              <a:defRPr sz="5296"/>
            </a:lvl3pPr>
            <a:lvl4pPr marL="6053145" indent="0">
              <a:buNone/>
              <a:defRPr sz="4413"/>
            </a:lvl4pPr>
            <a:lvl5pPr marL="8070860" indent="0">
              <a:buNone/>
              <a:defRPr sz="4413"/>
            </a:lvl5pPr>
            <a:lvl6pPr marL="10088575" indent="0">
              <a:buNone/>
              <a:defRPr sz="4413"/>
            </a:lvl6pPr>
            <a:lvl7pPr marL="12106290" indent="0">
              <a:buNone/>
              <a:defRPr sz="4413"/>
            </a:lvl7pPr>
            <a:lvl8pPr marL="14124005" indent="0">
              <a:buNone/>
              <a:defRPr sz="4413"/>
            </a:lvl8pPr>
            <a:lvl9pPr marL="16141720" indent="0">
              <a:buNone/>
              <a:defRPr sz="441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BB42-2889-8049-906F-743BAFA493FA}" type="datetimeFigureOut">
              <a:rPr lang="en-PL" smtClean="0"/>
              <a:t>25/06/2021</a:t>
            </a:fld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8E2A-BDA0-8547-90AC-A68A560019D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34836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1995" y="1611374"/>
            <a:ext cx="36908661" cy="5849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1995" y="8056838"/>
            <a:ext cx="36908661" cy="19203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1995" y="28051815"/>
            <a:ext cx="9628346" cy="1611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0BB42-2889-8049-906F-743BAFA493FA}" type="datetimeFigureOut">
              <a:rPr lang="en-PL" smtClean="0"/>
              <a:t>25/06/2021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5066" y="28051815"/>
            <a:ext cx="14442519" cy="1611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22309" y="28051815"/>
            <a:ext cx="9628346" cy="1611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88E2A-BDA0-8547-90AC-A68A560019D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88470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5430" rtl="0" eaLnBrk="1" latinLnBrk="0" hangingPunct="1">
        <a:lnSpc>
          <a:spcPct val="90000"/>
        </a:lnSpc>
        <a:spcBef>
          <a:spcPct val="0"/>
        </a:spcBef>
        <a:buNone/>
        <a:defRPr sz="194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8858" indent="-1008858" algn="l" defTabSz="4035430" rtl="0" eaLnBrk="1" latinLnBrk="0" hangingPunct="1">
        <a:lnSpc>
          <a:spcPct val="90000"/>
        </a:lnSpc>
        <a:spcBef>
          <a:spcPts val="4413"/>
        </a:spcBef>
        <a:buFont typeface="Arial" panose="020B0604020202020204" pitchFamily="34" charset="0"/>
        <a:buChar char="•"/>
        <a:defRPr sz="12357" kern="1200">
          <a:solidFill>
            <a:schemeClr val="tx1"/>
          </a:solidFill>
          <a:latin typeface="+mn-lt"/>
          <a:ea typeface="+mn-ea"/>
          <a:cs typeface="+mn-cs"/>
        </a:defRPr>
      </a:lvl1pPr>
      <a:lvl2pPr marL="3026573" indent="-1008858" algn="l" defTabSz="403543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2" kern="1200">
          <a:solidFill>
            <a:schemeClr val="tx1"/>
          </a:solidFill>
          <a:latin typeface="+mn-lt"/>
          <a:ea typeface="+mn-ea"/>
          <a:cs typeface="+mn-cs"/>
        </a:defRPr>
      </a:lvl2pPr>
      <a:lvl3pPr marL="5044288" indent="-1008858" algn="l" defTabSz="403543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6" kern="1200">
          <a:solidFill>
            <a:schemeClr val="tx1"/>
          </a:solidFill>
          <a:latin typeface="+mn-lt"/>
          <a:ea typeface="+mn-ea"/>
          <a:cs typeface="+mn-cs"/>
        </a:defRPr>
      </a:lvl3pPr>
      <a:lvl4pPr marL="7062003" indent="-1008858" algn="l" defTabSz="403543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4pPr>
      <a:lvl5pPr marL="9079718" indent="-1008858" algn="l" defTabSz="403543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5pPr>
      <a:lvl6pPr marL="11097433" indent="-1008858" algn="l" defTabSz="403543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6pPr>
      <a:lvl7pPr marL="13115148" indent="-1008858" algn="l" defTabSz="403543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7pPr>
      <a:lvl8pPr marL="15132863" indent="-1008858" algn="l" defTabSz="403543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8pPr>
      <a:lvl9pPr marL="17150578" indent="-1008858" algn="l" defTabSz="403543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5430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1pPr>
      <a:lvl2pPr marL="2017715" algn="l" defTabSz="4035430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4035430" algn="l" defTabSz="4035430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3pPr>
      <a:lvl4pPr marL="6053145" algn="l" defTabSz="4035430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4pPr>
      <a:lvl5pPr marL="8070860" algn="l" defTabSz="4035430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5pPr>
      <a:lvl6pPr marL="10088575" algn="l" defTabSz="4035430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6pPr>
      <a:lvl7pPr marL="12106290" algn="l" defTabSz="4035430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7pPr>
      <a:lvl8pPr marL="14124005" algn="l" defTabSz="4035430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8pPr>
      <a:lvl9pPr marL="16141720" algn="l" defTabSz="4035430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tiff"/><Relationship Id="rId21" Type="http://schemas.openxmlformats.org/officeDocument/2006/relationships/customXml" Target="../ink/ink4.xml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customXml" Target="../ink/ink2.xml"/><Relationship Id="rId2" Type="http://schemas.openxmlformats.org/officeDocument/2006/relationships/image" Target="../media/image1.tiff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customXml" Target="../ink/ink1.xml"/><Relationship Id="rId10" Type="http://schemas.openxmlformats.org/officeDocument/2006/relationships/image" Target="../media/image9.png"/><Relationship Id="rId19" Type="http://schemas.openxmlformats.org/officeDocument/2006/relationships/customXml" Target="../ink/ink3.xm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CDC06C-BCD9-014B-9D0C-EDFAF3A5A7CE}"/>
              </a:ext>
            </a:extLst>
          </p:cNvPr>
          <p:cNvSpPr/>
          <p:nvPr/>
        </p:nvSpPr>
        <p:spPr>
          <a:xfrm>
            <a:off x="0" y="0"/>
            <a:ext cx="42792650" cy="526297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</a:rPr>
              <a:t>AUTOMATED MISPRONUNCIATION DETECTION IN NON-NATIVE (L2) ENGLISH WITH UNCERTAINTY MODELING</a:t>
            </a:r>
          </a:p>
          <a:p>
            <a:pPr algn="ctr"/>
            <a:endParaRPr lang="en-GB" sz="4400" dirty="0">
              <a:solidFill>
                <a:schemeClr val="bg1"/>
              </a:solidFill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Daniel </a:t>
            </a:r>
            <a:r>
              <a:rPr lang="en-GB" sz="4400" dirty="0" err="1">
                <a:solidFill>
                  <a:schemeClr val="bg1"/>
                </a:solidFill>
              </a:rPr>
              <a:t>Korzekwa</a:t>
            </a:r>
            <a:r>
              <a:rPr lang="en-GB" sz="4400" dirty="0">
                <a:solidFill>
                  <a:schemeClr val="bg1"/>
                </a:solidFill>
              </a:rPr>
              <a:t>*†, Jaime Lorenzo-</a:t>
            </a:r>
            <a:r>
              <a:rPr lang="en-GB" sz="4400" dirty="0" err="1">
                <a:solidFill>
                  <a:schemeClr val="bg1"/>
                </a:solidFill>
              </a:rPr>
              <a:t>Trueba</a:t>
            </a:r>
            <a:r>
              <a:rPr lang="en-GB" sz="4400" dirty="0">
                <a:solidFill>
                  <a:schemeClr val="bg1"/>
                </a:solidFill>
              </a:rPr>
              <a:t>*, Szymon </a:t>
            </a:r>
            <a:r>
              <a:rPr lang="en-GB" sz="4400" dirty="0" err="1">
                <a:solidFill>
                  <a:schemeClr val="bg1"/>
                </a:solidFill>
              </a:rPr>
              <a:t>Zaporowski</a:t>
            </a:r>
            <a:r>
              <a:rPr lang="en-GB" sz="4400" dirty="0">
                <a:solidFill>
                  <a:schemeClr val="bg1"/>
                </a:solidFill>
              </a:rPr>
              <a:t>†, Shira </a:t>
            </a:r>
            <a:r>
              <a:rPr lang="en-GB" sz="4400" dirty="0" err="1">
                <a:solidFill>
                  <a:schemeClr val="bg1"/>
                </a:solidFill>
              </a:rPr>
              <a:t>Calamaro</a:t>
            </a:r>
            <a:r>
              <a:rPr lang="en-GB" sz="4400" dirty="0">
                <a:solidFill>
                  <a:schemeClr val="bg1"/>
                </a:solidFill>
              </a:rPr>
              <a:t>*, Thomas </a:t>
            </a:r>
            <a:r>
              <a:rPr lang="en-GB" sz="4400" dirty="0" err="1">
                <a:solidFill>
                  <a:schemeClr val="bg1"/>
                </a:solidFill>
              </a:rPr>
              <a:t>Drugman</a:t>
            </a:r>
            <a:r>
              <a:rPr lang="en-GB" sz="4400" dirty="0">
                <a:solidFill>
                  <a:schemeClr val="bg1"/>
                </a:solidFill>
              </a:rPr>
              <a:t>*, </a:t>
            </a:r>
            <a:r>
              <a:rPr lang="en-GB" sz="4400" dirty="0" err="1">
                <a:solidFill>
                  <a:schemeClr val="bg1"/>
                </a:solidFill>
              </a:rPr>
              <a:t>Bozena</a:t>
            </a:r>
            <a:r>
              <a:rPr lang="en-GB" sz="4400" dirty="0">
                <a:solidFill>
                  <a:schemeClr val="bg1"/>
                </a:solidFill>
              </a:rPr>
              <a:t> </a:t>
            </a:r>
            <a:r>
              <a:rPr lang="en-GB" sz="4400" dirty="0" err="1">
                <a:solidFill>
                  <a:schemeClr val="bg1"/>
                </a:solidFill>
              </a:rPr>
              <a:t>Kostek</a:t>
            </a:r>
            <a:r>
              <a:rPr lang="en-GB" sz="4400" dirty="0">
                <a:solidFill>
                  <a:schemeClr val="bg1"/>
                </a:solidFill>
              </a:rPr>
              <a:t>† </a:t>
            </a:r>
          </a:p>
          <a:p>
            <a:pPr algn="ctr"/>
            <a:endParaRPr lang="en-GB" sz="4400" dirty="0">
              <a:solidFill>
                <a:schemeClr val="bg1"/>
              </a:solidFill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* Amazon Speech † Gdansk University of Technology, Faculty of ETI, Poland</a:t>
            </a:r>
            <a:endParaRPr lang="en-PL" sz="4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6B6DD1-14CA-CE4F-AD8D-8F426F284089}"/>
              </a:ext>
            </a:extLst>
          </p:cNvPr>
          <p:cNvSpPr txBox="1"/>
          <p:nvPr/>
        </p:nvSpPr>
        <p:spPr>
          <a:xfrm>
            <a:off x="1525731" y="7092283"/>
            <a:ext cx="21454386" cy="4524315"/>
          </a:xfrm>
          <a:prstGeom prst="rect">
            <a:avLst/>
          </a:prstGeom>
          <a:solidFill>
            <a:schemeClr val="bg1"/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PL" sz="4800" b="1" dirty="0"/>
              <a:t>Classical approach: </a:t>
            </a:r>
            <a:r>
              <a:rPr lang="en-PL" sz="4800" dirty="0"/>
              <a:t>recognize phonemes pronounced by a speaker and compare with expected (canonical) pronunciation of a native speaker.  False pronounciation errors are raised due to: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4800" dirty="0"/>
              <a:t>Recognizing phonemes accurately is difficult (15% Phoneme Error Rate)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4800" dirty="0"/>
              <a:t>Multiple ways for a sentence to be pronounced correctly. For example,  ‘enough’ can be pronounced by native speakers as: /</a:t>
            </a:r>
            <a:r>
              <a:rPr lang="en-GB" sz="4800" dirty="0" err="1"/>
              <a:t>ih</a:t>
            </a:r>
            <a:r>
              <a:rPr lang="en-GB" sz="4800" dirty="0"/>
              <a:t> n ah f/ or /</a:t>
            </a:r>
            <a:r>
              <a:rPr lang="en-GB" sz="4800" dirty="0" err="1"/>
              <a:t>ax</a:t>
            </a:r>
            <a:r>
              <a:rPr lang="en-GB" sz="4800" dirty="0"/>
              <a:t> n ah f/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CBB12-6392-B142-9C84-BF0E50A165CD}"/>
              </a:ext>
            </a:extLst>
          </p:cNvPr>
          <p:cNvSpPr txBox="1"/>
          <p:nvPr/>
        </p:nvSpPr>
        <p:spPr>
          <a:xfrm>
            <a:off x="10585880" y="24264045"/>
            <a:ext cx="31977259" cy="6001643"/>
          </a:xfrm>
          <a:prstGeom prst="rect">
            <a:avLst/>
          </a:prstGeom>
          <a:solidFill>
            <a:schemeClr val="bg1"/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PL" sz="4800" b="1" dirty="0"/>
              <a:t>What worked?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PL" sz="4800" dirty="0"/>
              <a:t>Accounting for inaccuracy in phoneme recognition and for variability in pronounciation works well – keep exploring. </a:t>
            </a:r>
          </a:p>
          <a:p>
            <a:pPr algn="ctr"/>
            <a:endParaRPr lang="en-PL" sz="4800" dirty="0"/>
          </a:p>
          <a:p>
            <a:r>
              <a:rPr lang="pl-PL" sz="4800" b="1" dirty="0"/>
              <a:t>How to </a:t>
            </a:r>
            <a:r>
              <a:rPr lang="en-US" sz="4800" b="1" dirty="0"/>
              <a:t>improve</a:t>
            </a:r>
            <a:r>
              <a:rPr lang="pl-PL" sz="4800" b="1" dirty="0"/>
              <a:t>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PL" sz="4800" b="1" dirty="0"/>
              <a:t>Train the model jointly </a:t>
            </a:r>
            <a:r>
              <a:rPr lang="en-PL" sz="4800" dirty="0"/>
              <a:t>- To eliminate</a:t>
            </a:r>
            <a:r>
              <a:rPr lang="en-GB" sz="4800" dirty="0"/>
              <a:t> cumulating errors due to disjoined </a:t>
            </a:r>
            <a:r>
              <a:rPr lang="en-PL" sz="4800" dirty="0"/>
              <a:t>training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4800" b="1" dirty="0"/>
              <a:t>Optimize directly for pronunciation errors</a:t>
            </a:r>
            <a:r>
              <a:rPr lang="en-GB" sz="4800" dirty="0"/>
              <a:t> - To e</a:t>
            </a:r>
            <a:r>
              <a:rPr lang="en-PL" sz="4800" dirty="0"/>
              <a:t>liminate inaccuracies due to the </a:t>
            </a:r>
            <a:r>
              <a:rPr lang="en-GB" sz="4800" dirty="0"/>
              <a:t>Needleman-Wunsch algorithm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4800" b="1" dirty="0"/>
              <a:t>Train the model in a weakly-supervised way (only using info on mispronounced words</a:t>
            </a:r>
            <a:r>
              <a:rPr lang="en-GB" sz="4800" dirty="0"/>
              <a:t>) - To address </a:t>
            </a:r>
            <a:r>
              <a:rPr lang="en-GB" sz="4800"/>
              <a:t>the limited </a:t>
            </a:r>
            <a:r>
              <a:rPr lang="en-GB" sz="4800" dirty="0"/>
              <a:t>availability of phonetic transcription of L2 Speech</a:t>
            </a:r>
            <a:endParaRPr lang="en-PL" sz="4800" dirty="0"/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850F29B4-B4D9-1748-AACE-0C43EDCE31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855681" y="2431766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45871D-E974-5142-88E3-17944F79A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12" y="15540938"/>
            <a:ext cx="42333627" cy="6297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A0D698-D858-3343-8167-92D91B137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2639" y="8468654"/>
            <a:ext cx="15625012" cy="48467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25AD3A-D228-9B49-B1F4-3C3E1ABAF6FA}"/>
              </a:ext>
            </a:extLst>
          </p:cNvPr>
          <p:cNvSpPr txBox="1"/>
          <p:nvPr/>
        </p:nvSpPr>
        <p:spPr>
          <a:xfrm>
            <a:off x="10893288" y="14257533"/>
            <a:ext cx="21985356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/>
              <a:t>Model Architecture</a:t>
            </a:r>
            <a:endParaRPr lang="en-GB" sz="6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EA143E-7551-994C-8382-4A1D4970D8EB}"/>
              </a:ext>
            </a:extLst>
          </p:cNvPr>
          <p:cNvSpPr txBox="1"/>
          <p:nvPr/>
        </p:nvSpPr>
        <p:spPr>
          <a:xfrm>
            <a:off x="25522639" y="5543907"/>
            <a:ext cx="15625012" cy="24929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Comparison with State-Of-The-Art</a:t>
            </a:r>
          </a:p>
          <a:p>
            <a:r>
              <a:rPr lang="en-GB" sz="4800" dirty="0"/>
              <a:t>PR-PM – Proposed Model, PR-LIK – Excluding Pronunciation Model, PR-NOLIK – CTC-based SOTA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F058B3-1C9A-2F4A-973E-A23B83FA0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1" y="25155138"/>
            <a:ext cx="6324600" cy="1638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854964D-537B-914C-9E75-E07F39946226}"/>
                  </a:ext>
                </a:extLst>
              </p:cNvPr>
              <p:cNvSpPr txBox="1"/>
              <p:nvPr/>
            </p:nvSpPr>
            <p:spPr>
              <a:xfrm>
                <a:off x="5570883" y="18164145"/>
                <a:ext cx="602024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6000" b="0" i="1" smtClean="0"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854964D-537B-914C-9E75-E07F39946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883" y="18164145"/>
                <a:ext cx="602024" cy="923330"/>
              </a:xfrm>
              <a:prstGeom prst="rect">
                <a:avLst/>
              </a:prstGeom>
              <a:blipFill>
                <a:blip r:embed="rId5"/>
                <a:stretch>
                  <a:fillRect l="-14286" r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3EFE9A4-7F2F-264C-B58E-2A4BF3C98406}"/>
                  </a:ext>
                </a:extLst>
              </p:cNvPr>
              <p:cNvSpPr txBox="1"/>
              <p:nvPr/>
            </p:nvSpPr>
            <p:spPr>
              <a:xfrm>
                <a:off x="34910051" y="18137897"/>
                <a:ext cx="57316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3EFE9A4-7F2F-264C-B58E-2A4BF3C98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0051" y="18137897"/>
                <a:ext cx="573169" cy="923330"/>
              </a:xfrm>
              <a:prstGeom prst="rect">
                <a:avLst/>
              </a:prstGeom>
              <a:blipFill>
                <a:blip r:embed="rId6"/>
                <a:stretch>
                  <a:fillRect l="-14894" r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E6CD70D-4F25-5D47-9F78-9396F1A3C744}"/>
                  </a:ext>
                </a:extLst>
              </p:cNvPr>
              <p:cNvSpPr txBox="1"/>
              <p:nvPr/>
            </p:nvSpPr>
            <p:spPr>
              <a:xfrm>
                <a:off x="9354227" y="17982391"/>
                <a:ext cx="786946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6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6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l-PL" sz="6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E6CD70D-4F25-5D47-9F78-9396F1A3C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4227" y="17982391"/>
                <a:ext cx="786946" cy="923330"/>
              </a:xfrm>
              <a:prstGeom prst="rect">
                <a:avLst/>
              </a:prstGeom>
              <a:blipFill>
                <a:blip r:embed="rId7"/>
                <a:stretch>
                  <a:fillRect l="-12698" r="-1587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BD09CC9-CA2D-CB4B-B968-A91A5CB8729B}"/>
                  </a:ext>
                </a:extLst>
              </p:cNvPr>
              <p:cNvSpPr txBox="1"/>
              <p:nvPr/>
            </p:nvSpPr>
            <p:spPr>
              <a:xfrm>
                <a:off x="19863084" y="16993913"/>
                <a:ext cx="745973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6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6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l-PL" sz="6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BD09CC9-CA2D-CB4B-B968-A91A5CB87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3084" y="16993913"/>
                <a:ext cx="745973" cy="923330"/>
              </a:xfrm>
              <a:prstGeom prst="rect">
                <a:avLst/>
              </a:prstGeom>
              <a:blipFill>
                <a:blip r:embed="rId8"/>
                <a:stretch>
                  <a:fillRect l="-11667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AF41C64-E8C2-2D41-A7EE-CFAF0B6BA24F}"/>
                  </a:ext>
                </a:extLst>
              </p:cNvPr>
              <p:cNvSpPr txBox="1"/>
              <p:nvPr/>
            </p:nvSpPr>
            <p:spPr>
              <a:xfrm>
                <a:off x="21808076" y="18164145"/>
                <a:ext cx="648126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AF41C64-E8C2-2D41-A7EE-CFAF0B6BA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76" y="18164145"/>
                <a:ext cx="648126" cy="923330"/>
              </a:xfrm>
              <a:prstGeom prst="rect">
                <a:avLst/>
              </a:prstGeom>
              <a:blipFill>
                <a:blip r:embed="rId9"/>
                <a:stretch>
                  <a:fillRect l="-13208" r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AAD073D4-3765-4248-AD10-8E492AE22D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6793438"/>
            <a:ext cx="10452100" cy="19812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4525BF1-40DC-E54D-9C7F-F2B6661A029D}"/>
              </a:ext>
            </a:extLst>
          </p:cNvPr>
          <p:cNvSpPr txBox="1"/>
          <p:nvPr/>
        </p:nvSpPr>
        <p:spPr>
          <a:xfrm>
            <a:off x="229511" y="23302003"/>
            <a:ext cx="9754345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Key Equations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DCA894-F77A-EE43-8544-23B69802B3B3}"/>
              </a:ext>
            </a:extLst>
          </p:cNvPr>
          <p:cNvSpPr txBox="1"/>
          <p:nvPr/>
        </p:nvSpPr>
        <p:spPr>
          <a:xfrm>
            <a:off x="1525730" y="5579252"/>
            <a:ext cx="21454386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 err="1"/>
              <a:t>Goal</a:t>
            </a:r>
            <a:r>
              <a:rPr lang="pl-PL" sz="6000" dirty="0"/>
              <a:t> - </a:t>
            </a:r>
            <a:r>
              <a:rPr lang="en-PL" sz="6000" dirty="0"/>
              <a:t>Avoid misinforming students on pronounciation errors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515E3B-BF32-D744-ACC0-E43CDE239F36}"/>
              </a:ext>
            </a:extLst>
          </p:cNvPr>
          <p:cNvSpPr txBox="1"/>
          <p:nvPr/>
        </p:nvSpPr>
        <p:spPr>
          <a:xfrm>
            <a:off x="20236070" y="23085535"/>
            <a:ext cx="12920869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Conclusions and Next Steps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AA8911E-689B-184B-9EEE-2BA6947B71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951892" y="1851527"/>
            <a:ext cx="5067300" cy="29337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A33FDD-628A-704B-A02B-5531011E3B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9432" y="3167943"/>
            <a:ext cx="3674112" cy="1107135"/>
          </a:xfrm>
          <a:prstGeom prst="rect">
            <a:avLst/>
          </a:prstGeom>
        </p:spPr>
      </p:pic>
      <p:pic>
        <p:nvPicPr>
          <p:cNvPr id="31" name="Picture 2" descr="University profile">
            <a:extLst>
              <a:ext uri="{FF2B5EF4-FFF2-40B4-BE49-F238E27FC236}">
                <a16:creationId xmlns:a16="http://schemas.microsoft.com/office/drawing/2014/main" id="{DF94EF22-10AA-3F4E-9737-06319AEA1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375" y="2527563"/>
            <a:ext cx="2214217" cy="221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1A34A14-88C3-384B-9990-DA08760BA4AA}"/>
                  </a:ext>
                </a:extLst>
              </p14:cNvPr>
              <p14:cNvContentPartPr/>
              <p14:nvPr/>
            </p14:nvContentPartPr>
            <p14:xfrm>
              <a:off x="35770248" y="11280024"/>
              <a:ext cx="323640" cy="546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1A34A14-88C3-384B-9990-DA08760BA4A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761248" y="11271024"/>
                <a:ext cx="341280" cy="5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865444F-7608-5446-923F-1B71CFB4901F}"/>
                  </a:ext>
                </a:extLst>
              </p14:cNvPr>
              <p14:cNvContentPartPr/>
              <p14:nvPr/>
            </p14:nvContentPartPr>
            <p14:xfrm>
              <a:off x="35809488" y="11252664"/>
              <a:ext cx="263160" cy="133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865444F-7608-5446-923F-1B71CFB4901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800488" y="11243664"/>
                <a:ext cx="2808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5F7D5B-3B53-7043-98EE-720F39F66B16}"/>
                  </a:ext>
                </a:extLst>
              </p14:cNvPr>
              <p14:cNvContentPartPr/>
              <p14:nvPr/>
            </p14:nvContentPartPr>
            <p14:xfrm>
              <a:off x="27074808" y="11538864"/>
              <a:ext cx="283680" cy="368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5F7D5B-3B53-7043-98EE-720F39F66B1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065808" y="11529864"/>
                <a:ext cx="30132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64C2FFC-BDA6-0740-9305-120C1D96A6F7}"/>
                  </a:ext>
                </a:extLst>
              </p14:cNvPr>
              <p14:cNvContentPartPr/>
              <p14:nvPr/>
            </p14:nvContentPartPr>
            <p14:xfrm>
              <a:off x="27102168" y="11515464"/>
              <a:ext cx="238320" cy="106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64C2FFC-BDA6-0740-9305-120C1D96A6F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093528" y="11506824"/>
                <a:ext cx="255960" cy="12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2467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3250</TotalTime>
  <Words>241</Words>
  <Application>Microsoft Macintosh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30</cp:revision>
  <dcterms:created xsi:type="dcterms:W3CDTF">2021-04-02T08:29:05Z</dcterms:created>
  <dcterms:modified xsi:type="dcterms:W3CDTF">2021-06-25T12:19:53Z</dcterms:modified>
</cp:coreProperties>
</file>