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8" r:id="rId2"/>
    <p:sldId id="333" r:id="rId3"/>
    <p:sldId id="337" r:id="rId4"/>
    <p:sldId id="370" r:id="rId5"/>
    <p:sldId id="346" r:id="rId6"/>
    <p:sldId id="352" r:id="rId7"/>
    <p:sldId id="356" r:id="rId8"/>
    <p:sldId id="357" r:id="rId9"/>
    <p:sldId id="354" r:id="rId10"/>
    <p:sldId id="355" r:id="rId11"/>
    <p:sldId id="353" r:id="rId12"/>
    <p:sldId id="302" r:id="rId13"/>
    <p:sldId id="358" r:id="rId14"/>
    <p:sldId id="359" r:id="rId15"/>
    <p:sldId id="339" r:id="rId16"/>
    <p:sldId id="306" r:id="rId17"/>
    <p:sldId id="341" r:id="rId18"/>
    <p:sldId id="304" r:id="rId19"/>
    <p:sldId id="336" r:id="rId20"/>
    <p:sldId id="342" r:id="rId21"/>
    <p:sldId id="338" r:id="rId22"/>
    <p:sldId id="343" r:id="rId23"/>
    <p:sldId id="360" r:id="rId24"/>
    <p:sldId id="344" r:id="rId25"/>
    <p:sldId id="334" r:id="rId26"/>
    <p:sldId id="335" r:id="rId27"/>
    <p:sldId id="310" r:id="rId28"/>
    <p:sldId id="312" r:id="rId29"/>
    <p:sldId id="311" r:id="rId30"/>
    <p:sldId id="317" r:id="rId31"/>
    <p:sldId id="365" r:id="rId32"/>
    <p:sldId id="366" r:id="rId33"/>
    <p:sldId id="367" r:id="rId34"/>
    <p:sldId id="368" r:id="rId35"/>
    <p:sldId id="369" r:id="rId36"/>
    <p:sldId id="361" r:id="rId37"/>
    <p:sldId id="316" r:id="rId38"/>
    <p:sldId id="318" r:id="rId39"/>
    <p:sldId id="319" r:id="rId40"/>
    <p:sldId id="330" r:id="rId41"/>
    <p:sldId id="331" r:id="rId42"/>
    <p:sldId id="320" r:id="rId43"/>
    <p:sldId id="321" r:id="rId44"/>
    <p:sldId id="322" r:id="rId45"/>
    <p:sldId id="323" r:id="rId46"/>
    <p:sldId id="329" r:id="rId47"/>
    <p:sldId id="326" r:id="rId48"/>
    <p:sldId id="262" r:id="rId49"/>
    <p:sldId id="33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F554A-DA3F-AF45-9AA5-23DF4586EF66}" v="333" dt="2022-03-06T02:28:30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61846"/>
  </p:normalViewPr>
  <p:slideViewPr>
    <p:cSldViewPr snapToGrid="0">
      <p:cViewPr varScale="1">
        <p:scale>
          <a:sx n="67" d="100"/>
          <a:sy n="67" d="100"/>
        </p:scale>
        <p:origin x="2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a,Marco" userId="7787a23d-e817-4296-b579-417d172668db" providerId="ADAL" clId="{1DCF5432-96ED-7A4B-9DEA-6B2B0F7F7AF6}"/>
    <pc:docChg chg="undo redo custSel addSld delSld modSld sldOrd">
      <pc:chgData name="Oliva,Marco" userId="7787a23d-e817-4296-b579-417d172668db" providerId="ADAL" clId="{1DCF5432-96ED-7A4B-9DEA-6B2B0F7F7AF6}" dt="2021-10-07T03:02:55.510" v="5039" actId="20577"/>
      <pc:docMkLst>
        <pc:docMk/>
      </pc:docMkLst>
      <pc:sldChg chg="modSp del mod">
        <pc:chgData name="Oliva,Marco" userId="7787a23d-e817-4296-b579-417d172668db" providerId="ADAL" clId="{1DCF5432-96ED-7A4B-9DEA-6B2B0F7F7AF6}" dt="2021-10-03T15:45:06.996" v="160" actId="2696"/>
        <pc:sldMkLst>
          <pc:docMk/>
          <pc:sldMk cId="3181666611" sldId="256"/>
        </pc:sldMkLst>
        <pc:spChg chg="mod">
          <ac:chgData name="Oliva,Marco" userId="7787a23d-e817-4296-b579-417d172668db" providerId="ADAL" clId="{1DCF5432-96ED-7A4B-9DEA-6B2B0F7F7AF6}" dt="2021-10-03T15:39:20.040" v="5" actId="20577"/>
          <ac:spMkLst>
            <pc:docMk/>
            <pc:sldMk cId="3181666611" sldId="256"/>
            <ac:spMk id="8" creationId="{B8FBA349-82F5-DB47-ADC5-DC9405F03CBD}"/>
          </ac:spMkLst>
        </pc:spChg>
      </pc:sldChg>
      <pc:sldChg chg="addSp delSp modSp add mod ord delAnim modNotesTx">
        <pc:chgData name="Oliva,Marco" userId="7787a23d-e817-4296-b579-417d172668db" providerId="ADAL" clId="{1DCF5432-96ED-7A4B-9DEA-6B2B0F7F7AF6}" dt="2021-10-07T02:17:55.218" v="4844" actId="20577"/>
        <pc:sldMkLst>
          <pc:docMk/>
          <pc:sldMk cId="1319471695" sldId="258"/>
        </pc:sldMkLst>
        <pc:spChg chg="mod">
          <ac:chgData name="Oliva,Marco" userId="7787a23d-e817-4296-b579-417d172668db" providerId="ADAL" clId="{1DCF5432-96ED-7A4B-9DEA-6B2B0F7F7AF6}" dt="2021-10-03T15:46:56.582" v="180" actId="20577"/>
          <ac:spMkLst>
            <pc:docMk/>
            <pc:sldMk cId="1319471695" sldId="258"/>
            <ac:spMk id="2" creationId="{54FDE63F-4936-DD4D-BBF4-197908EFA8F1}"/>
          </ac:spMkLst>
        </pc:spChg>
        <pc:spChg chg="mod">
          <ac:chgData name="Oliva,Marco" userId="7787a23d-e817-4296-b579-417d172668db" providerId="ADAL" clId="{1DCF5432-96ED-7A4B-9DEA-6B2B0F7F7AF6}" dt="2021-10-06T18:32:16.637" v="3204" actId="20577"/>
          <ac:spMkLst>
            <pc:docMk/>
            <pc:sldMk cId="1319471695" sldId="258"/>
            <ac:spMk id="3" creationId="{1ED09282-795D-DB48-AD66-492B20FCCBBF}"/>
          </ac:spMkLst>
        </pc:spChg>
        <pc:spChg chg="del">
          <ac:chgData name="Oliva,Marco" userId="7787a23d-e817-4296-b579-417d172668db" providerId="ADAL" clId="{1DCF5432-96ED-7A4B-9DEA-6B2B0F7F7AF6}" dt="2021-10-03T15:47:12.726" v="181" actId="478"/>
          <ac:spMkLst>
            <pc:docMk/>
            <pc:sldMk cId="1319471695" sldId="258"/>
            <ac:spMk id="12" creationId="{0BBFE07F-E26F-294A-B1D5-121F7DB5227E}"/>
          </ac:spMkLst>
        </pc:spChg>
        <pc:spChg chg="add mod">
          <ac:chgData name="Oliva,Marco" userId="7787a23d-e817-4296-b579-417d172668db" providerId="ADAL" clId="{1DCF5432-96ED-7A4B-9DEA-6B2B0F7F7AF6}" dt="2021-10-07T02:17:55.218" v="4844" actId="20577"/>
          <ac:spMkLst>
            <pc:docMk/>
            <pc:sldMk cId="1319471695" sldId="258"/>
            <ac:spMk id="12" creationId="{A7C4BE51-BAF0-8B4B-B951-82876921F30E}"/>
          </ac:spMkLst>
        </pc:spChg>
        <pc:spChg chg="add del mod">
          <ac:chgData name="Oliva,Marco" userId="7787a23d-e817-4296-b579-417d172668db" providerId="ADAL" clId="{1DCF5432-96ED-7A4B-9DEA-6B2B0F7F7AF6}" dt="2021-10-07T02:15:08.036" v="4784" actId="478"/>
          <ac:spMkLst>
            <pc:docMk/>
            <pc:sldMk cId="1319471695" sldId="258"/>
            <ac:spMk id="15" creationId="{34FBAB26-95AC-7C41-9BEA-376A4444FA86}"/>
          </ac:spMkLst>
        </pc:spChg>
        <pc:picChg chg="add mod">
          <ac:chgData name="Oliva,Marco" userId="7787a23d-e817-4296-b579-417d172668db" providerId="ADAL" clId="{1DCF5432-96ED-7A4B-9DEA-6B2B0F7F7AF6}" dt="2021-10-06T00:26:33.825" v="1767" actId="1076"/>
          <ac:picMkLst>
            <pc:docMk/>
            <pc:sldMk cId="1319471695" sldId="258"/>
            <ac:picMk id="6" creationId="{550DF900-DB52-2F47-A2F7-72CCE7DD9EF2}"/>
          </ac:picMkLst>
        </pc:picChg>
        <pc:picChg chg="del">
          <ac:chgData name="Oliva,Marco" userId="7787a23d-e817-4296-b579-417d172668db" providerId="ADAL" clId="{1DCF5432-96ED-7A4B-9DEA-6B2B0F7F7AF6}" dt="2021-10-03T15:40:12.478" v="24" actId="478"/>
          <ac:picMkLst>
            <pc:docMk/>
            <pc:sldMk cId="1319471695" sldId="258"/>
            <ac:picMk id="7" creationId="{C75FF32C-6171-854B-A6EB-DB5540C5BBAA}"/>
          </ac:picMkLst>
        </pc:picChg>
        <pc:picChg chg="del">
          <ac:chgData name="Oliva,Marco" userId="7787a23d-e817-4296-b579-417d172668db" providerId="ADAL" clId="{1DCF5432-96ED-7A4B-9DEA-6B2B0F7F7AF6}" dt="2021-10-03T15:40:23.702" v="28" actId="478"/>
          <ac:picMkLst>
            <pc:docMk/>
            <pc:sldMk cId="1319471695" sldId="258"/>
            <ac:picMk id="8" creationId="{6FC24AD4-F96C-9747-82B0-09D04FD5AEDC}"/>
          </ac:picMkLst>
        </pc:picChg>
        <pc:picChg chg="mod">
          <ac:chgData name="Oliva,Marco" userId="7787a23d-e817-4296-b579-417d172668db" providerId="ADAL" clId="{1DCF5432-96ED-7A4B-9DEA-6B2B0F7F7AF6}" dt="2021-10-03T15:43:45.877" v="62" actId="1076"/>
          <ac:picMkLst>
            <pc:docMk/>
            <pc:sldMk cId="1319471695" sldId="258"/>
            <ac:picMk id="10" creationId="{F621511A-617E-CD4E-99E0-421B68F773D9}"/>
          </ac:picMkLst>
        </pc:picChg>
        <pc:picChg chg="mod">
          <ac:chgData name="Oliva,Marco" userId="7787a23d-e817-4296-b579-417d172668db" providerId="ADAL" clId="{1DCF5432-96ED-7A4B-9DEA-6B2B0F7F7AF6}" dt="2021-10-06T00:26:28.113" v="1759" actId="1038"/>
          <ac:picMkLst>
            <pc:docMk/>
            <pc:sldMk cId="1319471695" sldId="258"/>
            <ac:picMk id="11" creationId="{CEC89EC7-D152-CC49-B85B-5DD2F2FB1504}"/>
          </ac:picMkLst>
        </pc:picChg>
        <pc:picChg chg="del mod">
          <ac:chgData name="Oliva,Marco" userId="7787a23d-e817-4296-b579-417d172668db" providerId="ADAL" clId="{1DCF5432-96ED-7A4B-9DEA-6B2B0F7F7AF6}" dt="2021-10-03T15:40:11.056" v="23" actId="478"/>
          <ac:picMkLst>
            <pc:docMk/>
            <pc:sldMk cId="1319471695" sldId="258"/>
            <ac:picMk id="13" creationId="{2669CB12-5558-F040-9629-9700452663B2}"/>
          </ac:picMkLst>
        </pc:picChg>
      </pc:sldChg>
      <pc:sldChg chg="addSp delSp modSp mod modShow">
        <pc:chgData name="Oliva,Marco" userId="7787a23d-e817-4296-b579-417d172668db" providerId="ADAL" clId="{1DCF5432-96ED-7A4B-9DEA-6B2B0F7F7AF6}" dt="2021-10-07T02:17:52.382" v="4841" actId="20577"/>
        <pc:sldMkLst>
          <pc:docMk/>
          <pc:sldMk cId="1755393879" sldId="262"/>
        </pc:sldMkLst>
        <pc:spChg chg="del mod">
          <ac:chgData name="Oliva,Marco" userId="7787a23d-e817-4296-b579-417d172668db" providerId="ADAL" clId="{1DCF5432-96ED-7A4B-9DEA-6B2B0F7F7AF6}" dt="2021-10-06T13:29:38.195" v="1769" actId="478"/>
          <ac:spMkLst>
            <pc:docMk/>
            <pc:sldMk cId="1755393879" sldId="262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3T15:49:57.505" v="238" actId="767"/>
          <ac:spMkLst>
            <pc:docMk/>
            <pc:sldMk cId="1755393879" sldId="262"/>
            <ac:spMk id="3" creationId="{D036235C-3A76-0046-BD07-BEB63B3B2D8C}"/>
          </ac:spMkLst>
        </pc:spChg>
        <pc:spChg chg="del">
          <ac:chgData name="Oliva,Marco" userId="7787a23d-e817-4296-b579-417d172668db" providerId="ADAL" clId="{1DCF5432-96ED-7A4B-9DEA-6B2B0F7F7AF6}" dt="2021-10-03T15:52:41.115" v="386" actId="478"/>
          <ac:spMkLst>
            <pc:docMk/>
            <pc:sldMk cId="1755393879" sldId="262"/>
            <ac:spMk id="8" creationId="{14E6518E-C196-5A4F-8212-985295D08EAE}"/>
          </ac:spMkLst>
        </pc:spChg>
        <pc:spChg chg="add del mod">
          <ac:chgData name="Oliva,Marco" userId="7787a23d-e817-4296-b579-417d172668db" providerId="ADAL" clId="{1DCF5432-96ED-7A4B-9DEA-6B2B0F7F7AF6}" dt="2021-10-06T13:33:26.999" v="1910" actId="478"/>
          <ac:spMkLst>
            <pc:docMk/>
            <pc:sldMk cId="1755393879" sldId="262"/>
            <ac:spMk id="8" creationId="{84CA12BD-CC62-1146-8BEE-BFE6E515066B}"/>
          </ac:spMkLst>
        </pc:spChg>
        <pc:spChg chg="add del mod">
          <ac:chgData name="Oliva,Marco" userId="7787a23d-e817-4296-b579-417d172668db" providerId="ADAL" clId="{1DCF5432-96ED-7A4B-9DEA-6B2B0F7F7AF6}" dt="2021-10-07T02:13:42.861" v="4729"/>
          <ac:spMkLst>
            <pc:docMk/>
            <pc:sldMk cId="1755393879" sldId="262"/>
            <ac:spMk id="10" creationId="{E4B5094C-F465-8F4C-B3F7-301218AA194B}"/>
          </ac:spMkLst>
        </pc:spChg>
        <pc:spChg chg="add del mod">
          <ac:chgData name="Oliva,Marco" userId="7787a23d-e817-4296-b579-417d172668db" providerId="ADAL" clId="{1DCF5432-96ED-7A4B-9DEA-6B2B0F7F7AF6}" dt="2021-10-07T02:16:13.150" v="4809" actId="478"/>
          <ac:spMkLst>
            <pc:docMk/>
            <pc:sldMk cId="1755393879" sldId="262"/>
            <ac:spMk id="11" creationId="{63AE1650-EBB1-5244-A53E-ADEE90966364}"/>
          </ac:spMkLst>
        </pc:spChg>
        <pc:spChg chg="add del mod">
          <ac:chgData name="Oliva,Marco" userId="7787a23d-e817-4296-b579-417d172668db" providerId="ADAL" clId="{1DCF5432-96ED-7A4B-9DEA-6B2B0F7F7AF6}" dt="2021-10-07T02:14:48.315" v="4767"/>
          <ac:spMkLst>
            <pc:docMk/>
            <pc:sldMk cId="1755393879" sldId="262"/>
            <ac:spMk id="12" creationId="{2062B0BE-3FBD-0E40-9D9E-9FC4DFEF1300}"/>
          </ac:spMkLst>
        </pc:spChg>
        <pc:spChg chg="add mod">
          <ac:chgData name="Oliva,Marco" userId="7787a23d-e817-4296-b579-417d172668db" providerId="ADAL" clId="{1DCF5432-96ED-7A4B-9DEA-6B2B0F7F7AF6}" dt="2021-10-07T02:17:52.382" v="4841" actId="20577"/>
          <ac:spMkLst>
            <pc:docMk/>
            <pc:sldMk cId="1755393879" sldId="262"/>
            <ac:spMk id="13" creationId="{A57B3A5F-3D07-5644-A1E6-E06D768C2D46}"/>
          </ac:spMkLst>
        </pc:spChg>
        <pc:graphicFrameChg chg="add mod modGraphic">
          <ac:chgData name="Oliva,Marco" userId="7787a23d-e817-4296-b579-417d172668db" providerId="ADAL" clId="{1DCF5432-96ED-7A4B-9DEA-6B2B0F7F7AF6}" dt="2021-10-07T02:08:49.645" v="4672" actId="20577"/>
          <ac:graphicFrameMkLst>
            <pc:docMk/>
            <pc:sldMk cId="1755393879" sldId="262"/>
            <ac:graphicFrameMk id="3" creationId="{BF0706C8-5281-6343-B003-6180C75BEEEE}"/>
          </ac:graphicFrameMkLst>
        </pc:graphicFrameChg>
      </pc:sldChg>
      <pc:sldChg chg="modSp del mod">
        <pc:chgData name="Oliva,Marco" userId="7787a23d-e817-4296-b579-417d172668db" providerId="ADAL" clId="{1DCF5432-96ED-7A4B-9DEA-6B2B0F7F7AF6}" dt="2021-10-03T16:22:25.522" v="861" actId="2696"/>
        <pc:sldMkLst>
          <pc:docMk/>
          <pc:sldMk cId="2702129459" sldId="264"/>
        </pc:sldMkLst>
        <pc:spChg chg="mod">
          <ac:chgData name="Oliva,Marco" userId="7787a23d-e817-4296-b579-417d172668db" providerId="ADAL" clId="{1DCF5432-96ED-7A4B-9DEA-6B2B0F7F7AF6}" dt="2021-10-03T16:22:13.985" v="859" actId="20577"/>
          <ac:spMkLst>
            <pc:docMk/>
            <pc:sldMk cId="2702129459" sldId="264"/>
            <ac:spMk id="9" creationId="{6ABD0935-B42D-4B44-900C-1D2D059675FF}"/>
          </ac:spMkLst>
        </pc:spChg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2669805" sldId="267"/>
        </pc:sldMkLst>
      </pc:sldChg>
      <pc:sldChg chg="del ord">
        <pc:chgData name="Oliva,Marco" userId="7787a23d-e817-4296-b579-417d172668db" providerId="ADAL" clId="{1DCF5432-96ED-7A4B-9DEA-6B2B0F7F7AF6}" dt="2021-10-03T16:19:49.816" v="853" actId="2696"/>
        <pc:sldMkLst>
          <pc:docMk/>
          <pc:sldMk cId="1400512303" sldId="268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2073478618" sldId="271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746648773" sldId="272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326542062" sldId="273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645808133" sldId="276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563795414" sldId="278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247166786" sldId="279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848264731" sldId="280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2394365717" sldId="281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439384580" sldId="284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2182441522" sldId="285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2017798598" sldId="286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995478341" sldId="287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260144264" sldId="288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1541616577" sldId="289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609714160" sldId="291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952745656" sldId="292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904463268" sldId="293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1198722784" sldId="294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11302927" sldId="297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1142055896" sldId="298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449951568" sldId="299"/>
        </pc:sldMkLst>
      </pc:sldChg>
      <pc:sldChg chg="modSp add del mod">
        <pc:chgData name="Oliva,Marco" userId="7787a23d-e817-4296-b579-417d172668db" providerId="ADAL" clId="{1DCF5432-96ED-7A4B-9DEA-6B2B0F7F7AF6}" dt="2021-10-03T15:59:48.338" v="488" actId="2696"/>
        <pc:sldMkLst>
          <pc:docMk/>
          <pc:sldMk cId="3410630096" sldId="300"/>
        </pc:sldMkLst>
        <pc:spChg chg="mod">
          <ac:chgData name="Oliva,Marco" userId="7787a23d-e817-4296-b579-417d172668db" providerId="ADAL" clId="{1DCF5432-96ED-7A4B-9DEA-6B2B0F7F7AF6}" dt="2021-10-03T15:59:38.248" v="487" actId="20577"/>
          <ac:spMkLst>
            <pc:docMk/>
            <pc:sldMk cId="3410630096" sldId="300"/>
            <ac:spMk id="2" creationId="{42DACA88-53C8-6941-8B49-6B0056CBC0A0}"/>
          </ac:spMkLst>
        </pc:spChg>
      </pc:sldChg>
      <pc:sldChg chg="modSp add del mod">
        <pc:chgData name="Oliva,Marco" userId="7787a23d-e817-4296-b579-417d172668db" providerId="ADAL" clId="{1DCF5432-96ED-7A4B-9DEA-6B2B0F7F7AF6}" dt="2021-10-03T16:13:08.387" v="783" actId="2696"/>
        <pc:sldMkLst>
          <pc:docMk/>
          <pc:sldMk cId="2556289986" sldId="301"/>
        </pc:sldMkLst>
        <pc:spChg chg="mod">
          <ac:chgData name="Oliva,Marco" userId="7787a23d-e817-4296-b579-417d172668db" providerId="ADAL" clId="{1DCF5432-96ED-7A4B-9DEA-6B2B0F7F7AF6}" dt="2021-10-03T16:12:35.783" v="780" actId="20577"/>
          <ac:spMkLst>
            <pc:docMk/>
            <pc:sldMk cId="2556289986" sldId="301"/>
            <ac:spMk id="2" creationId="{42DACA88-53C8-6941-8B49-6B0056CBC0A0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7:46.482" v="4835" actId="20577"/>
        <pc:sldMkLst>
          <pc:docMk/>
          <pc:sldMk cId="3565454251" sldId="302"/>
        </pc:sldMkLst>
        <pc:spChg chg="mod">
          <ac:chgData name="Oliva,Marco" userId="7787a23d-e817-4296-b579-417d172668db" providerId="ADAL" clId="{1DCF5432-96ED-7A4B-9DEA-6B2B0F7F7AF6}" dt="2021-10-06T14:10:33.731" v="2376" actId="20577"/>
          <ac:spMkLst>
            <pc:docMk/>
            <pc:sldMk cId="3565454251" sldId="302"/>
            <ac:spMk id="2" creationId="{42DACA88-53C8-6941-8B49-6B0056CBC0A0}"/>
          </ac:spMkLst>
        </pc:spChg>
        <pc:spChg chg="add del">
          <ac:chgData name="Oliva,Marco" userId="7787a23d-e817-4296-b579-417d172668db" providerId="ADAL" clId="{1DCF5432-96ED-7A4B-9DEA-6B2B0F7F7AF6}" dt="2021-10-07T02:15:16.771" v="4789" actId="478"/>
          <ac:spMkLst>
            <pc:docMk/>
            <pc:sldMk cId="3565454251" sldId="302"/>
            <ac:spMk id="4" creationId="{39DE4845-A539-934B-B09B-C82FE7DDAC93}"/>
          </ac:spMkLst>
        </pc:spChg>
        <pc:spChg chg="add del mod">
          <ac:chgData name="Oliva,Marco" userId="7787a23d-e817-4296-b579-417d172668db" providerId="ADAL" clId="{1DCF5432-96ED-7A4B-9DEA-6B2B0F7F7AF6}" dt="2021-10-07T02:15:21.651" v="4790" actId="478"/>
          <ac:spMkLst>
            <pc:docMk/>
            <pc:sldMk cId="3565454251" sldId="302"/>
            <ac:spMk id="8" creationId="{D6C76CD1-B994-6548-9821-D1CA40AAC465}"/>
          </ac:spMkLst>
        </pc:spChg>
        <pc:spChg chg="add mod">
          <ac:chgData name="Oliva,Marco" userId="7787a23d-e817-4296-b579-417d172668db" providerId="ADAL" clId="{1DCF5432-96ED-7A4B-9DEA-6B2B0F7F7AF6}" dt="2021-10-07T02:17:46.482" v="4835" actId="20577"/>
          <ac:spMkLst>
            <pc:docMk/>
            <pc:sldMk cId="3565454251" sldId="302"/>
            <ac:spMk id="10" creationId="{3B4A404B-BDBD-BA4A-9469-98421259B027}"/>
          </ac:spMkLst>
        </pc:spChg>
      </pc:sldChg>
      <pc:sldChg chg="modSp add del mod">
        <pc:chgData name="Oliva,Marco" userId="7787a23d-e817-4296-b579-417d172668db" providerId="ADAL" clId="{1DCF5432-96ED-7A4B-9DEA-6B2B0F7F7AF6}" dt="2021-10-03T16:16:29.292" v="834" actId="2696"/>
        <pc:sldMkLst>
          <pc:docMk/>
          <pc:sldMk cId="3153269386" sldId="303"/>
        </pc:sldMkLst>
        <pc:spChg chg="mod">
          <ac:chgData name="Oliva,Marco" userId="7787a23d-e817-4296-b579-417d172668db" providerId="ADAL" clId="{1DCF5432-96ED-7A4B-9DEA-6B2B0F7F7AF6}" dt="2021-10-03T16:01:44.706" v="526"/>
          <ac:spMkLst>
            <pc:docMk/>
            <pc:sldMk cId="3153269386" sldId="303"/>
            <ac:spMk id="2" creationId="{42DACA88-53C8-6941-8B49-6B0056CBC0A0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30:04.465" v="4975" actId="207"/>
        <pc:sldMkLst>
          <pc:docMk/>
          <pc:sldMk cId="3090753030" sldId="304"/>
        </pc:sldMkLst>
        <pc:spChg chg="mod">
          <ac:chgData name="Oliva,Marco" userId="7787a23d-e817-4296-b579-417d172668db" providerId="ADAL" clId="{1DCF5432-96ED-7A4B-9DEA-6B2B0F7F7AF6}" dt="2021-10-07T02:30:04.465" v="4975" actId="207"/>
          <ac:spMkLst>
            <pc:docMk/>
            <pc:sldMk cId="3090753030" sldId="304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33.298" v="4797" actId="478"/>
          <ac:spMkLst>
            <pc:docMk/>
            <pc:sldMk cId="3090753030" sldId="304"/>
            <ac:spMk id="8" creationId="{5D9CE86E-FBC2-D947-B6A8-D41F06C76D95}"/>
          </ac:spMkLst>
        </pc:spChg>
        <pc:spChg chg="add mod">
          <ac:chgData name="Oliva,Marco" userId="7787a23d-e817-4296-b579-417d172668db" providerId="ADAL" clId="{1DCF5432-96ED-7A4B-9DEA-6B2B0F7F7AF6}" dt="2021-10-07T02:17:36.178" v="4826" actId="5793"/>
          <ac:spMkLst>
            <pc:docMk/>
            <pc:sldMk cId="3090753030" sldId="304"/>
            <ac:spMk id="10" creationId="{508CAB09-C0D6-9445-87D5-900E27D01B69}"/>
          </ac:spMkLst>
        </pc:spChg>
      </pc:sldChg>
      <pc:sldChg chg="addSp delSp modSp add mod ord">
        <pc:chgData name="Oliva,Marco" userId="7787a23d-e817-4296-b579-417d172668db" providerId="ADAL" clId="{1DCF5432-96ED-7A4B-9DEA-6B2B0F7F7AF6}" dt="2021-10-07T02:29:30.977" v="4972" actId="207"/>
        <pc:sldMkLst>
          <pc:docMk/>
          <pc:sldMk cId="1797624910" sldId="305"/>
        </pc:sldMkLst>
        <pc:spChg chg="mod">
          <ac:chgData name="Oliva,Marco" userId="7787a23d-e817-4296-b579-417d172668db" providerId="ADAL" clId="{1DCF5432-96ED-7A4B-9DEA-6B2B0F7F7AF6}" dt="2021-10-07T02:29:30.977" v="4972" actId="207"/>
          <ac:spMkLst>
            <pc:docMk/>
            <pc:sldMk cId="1797624910" sldId="305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26.310" v="4793" actId="478"/>
          <ac:spMkLst>
            <pc:docMk/>
            <pc:sldMk cId="1797624910" sldId="305"/>
            <ac:spMk id="8" creationId="{9DB4EC0B-1A06-2D44-8A2C-2C09B56A73E2}"/>
          </ac:spMkLst>
        </pc:spChg>
        <pc:spChg chg="add mod">
          <ac:chgData name="Oliva,Marco" userId="7787a23d-e817-4296-b579-417d172668db" providerId="ADAL" clId="{1DCF5432-96ED-7A4B-9DEA-6B2B0F7F7AF6}" dt="2021-10-07T02:17:42.880" v="4832" actId="20577"/>
          <ac:spMkLst>
            <pc:docMk/>
            <pc:sldMk cId="1797624910" sldId="305"/>
            <ac:spMk id="10" creationId="{31EDD1EA-11C4-4544-8278-9299B430F388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29:38.688" v="4973" actId="207"/>
        <pc:sldMkLst>
          <pc:docMk/>
          <pc:sldMk cId="3278247236" sldId="306"/>
        </pc:sldMkLst>
        <pc:spChg chg="mod">
          <ac:chgData name="Oliva,Marco" userId="7787a23d-e817-4296-b579-417d172668db" providerId="ADAL" clId="{1DCF5432-96ED-7A4B-9DEA-6B2B0F7F7AF6}" dt="2021-10-07T02:29:38.688" v="4973" actId="207"/>
          <ac:spMkLst>
            <pc:docMk/>
            <pc:sldMk cId="3278247236" sldId="306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29.377" v="4795" actId="478"/>
          <ac:spMkLst>
            <pc:docMk/>
            <pc:sldMk cId="3278247236" sldId="306"/>
            <ac:spMk id="8" creationId="{EA49D594-9C9B-1148-85ED-B1EFCA3816F1}"/>
          </ac:spMkLst>
        </pc:spChg>
        <pc:spChg chg="add mod">
          <ac:chgData name="Oliva,Marco" userId="7787a23d-e817-4296-b579-417d172668db" providerId="ADAL" clId="{1DCF5432-96ED-7A4B-9DEA-6B2B0F7F7AF6}" dt="2021-10-07T02:17:40.051" v="4829" actId="20577"/>
          <ac:spMkLst>
            <pc:docMk/>
            <pc:sldMk cId="3278247236" sldId="306"/>
            <ac:spMk id="10" creationId="{BEFE1635-4C08-3949-8875-FBA4BFFB3D4B}"/>
          </ac:spMkLst>
        </pc:spChg>
      </pc:sldChg>
      <pc:sldChg chg="modSp add del mod">
        <pc:chgData name="Oliva,Marco" userId="7787a23d-e817-4296-b579-417d172668db" providerId="ADAL" clId="{1DCF5432-96ED-7A4B-9DEA-6B2B0F7F7AF6}" dt="2021-10-03T16:16:31.298" v="835" actId="2696"/>
        <pc:sldMkLst>
          <pc:docMk/>
          <pc:sldMk cId="586702166" sldId="307"/>
        </pc:sldMkLst>
        <pc:spChg chg="mod">
          <ac:chgData name="Oliva,Marco" userId="7787a23d-e817-4296-b579-417d172668db" providerId="ADAL" clId="{1DCF5432-96ED-7A4B-9DEA-6B2B0F7F7AF6}" dt="2021-10-03T16:15:50.853" v="831" actId="20577"/>
          <ac:spMkLst>
            <pc:docMk/>
            <pc:sldMk cId="586702166" sldId="307"/>
            <ac:spMk id="9" creationId="{6ABD0935-B42D-4B44-900C-1D2D059675FF}"/>
          </ac:spMkLst>
        </pc:spChg>
      </pc:sldChg>
      <pc:sldChg chg="addSp delSp modSp add mod modShow">
        <pc:chgData name="Oliva,Marco" userId="7787a23d-e817-4296-b579-417d172668db" providerId="ADAL" clId="{1DCF5432-96ED-7A4B-9DEA-6B2B0F7F7AF6}" dt="2021-10-07T02:36:56.160" v="4976" actId="729"/>
        <pc:sldMkLst>
          <pc:docMk/>
          <pc:sldMk cId="3614824565" sldId="308"/>
        </pc:sldMkLst>
        <pc:spChg chg="mod">
          <ac:chgData name="Oliva,Marco" userId="7787a23d-e817-4296-b579-417d172668db" providerId="ADAL" clId="{1DCF5432-96ED-7A4B-9DEA-6B2B0F7F7AF6}" dt="2021-10-06T13:52:25.058" v="2220" actId="20577"/>
          <ac:spMkLst>
            <pc:docMk/>
            <pc:sldMk cId="3614824565" sldId="308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49.317" v="4799" actId="478"/>
          <ac:spMkLst>
            <pc:docMk/>
            <pc:sldMk cId="3614824565" sldId="308"/>
            <ac:spMk id="8" creationId="{ADC388B3-5EB5-034D-B790-C90833401CDC}"/>
          </ac:spMkLst>
        </pc:spChg>
        <pc:spChg chg="mod">
          <ac:chgData name="Oliva,Marco" userId="7787a23d-e817-4296-b579-417d172668db" providerId="ADAL" clId="{1DCF5432-96ED-7A4B-9DEA-6B2B0F7F7AF6}" dt="2021-10-07T02:22:15.430" v="4949" actId="20577"/>
          <ac:spMkLst>
            <pc:docMk/>
            <pc:sldMk cId="3614824565" sldId="308"/>
            <ac:spMk id="9" creationId="{6ABD0935-B42D-4B44-900C-1D2D059675FF}"/>
          </ac:spMkLst>
        </pc:spChg>
        <pc:spChg chg="add mod">
          <ac:chgData name="Oliva,Marco" userId="7787a23d-e817-4296-b579-417d172668db" providerId="ADAL" clId="{1DCF5432-96ED-7A4B-9DEA-6B2B0F7F7AF6}" dt="2021-10-07T02:17:32.142" v="4823" actId="20577"/>
          <ac:spMkLst>
            <pc:docMk/>
            <pc:sldMk cId="3614824565" sldId="308"/>
            <ac:spMk id="10" creationId="{D7085907-EFD3-3D46-BE86-F1AE952302D7}"/>
          </ac:spMkLst>
        </pc:spChg>
      </pc:sldChg>
      <pc:sldChg chg="modSp add del mod">
        <pc:chgData name="Oliva,Marco" userId="7787a23d-e817-4296-b579-417d172668db" providerId="ADAL" clId="{1DCF5432-96ED-7A4B-9DEA-6B2B0F7F7AF6}" dt="2021-10-03T16:32:46.997" v="1199" actId="2696"/>
        <pc:sldMkLst>
          <pc:docMk/>
          <pc:sldMk cId="727039934" sldId="309"/>
        </pc:sldMkLst>
        <pc:spChg chg="mod">
          <ac:chgData name="Oliva,Marco" userId="7787a23d-e817-4296-b579-417d172668db" providerId="ADAL" clId="{1DCF5432-96ED-7A4B-9DEA-6B2B0F7F7AF6}" dt="2021-10-03T16:24:26.134" v="998" actId="20577"/>
          <ac:spMkLst>
            <pc:docMk/>
            <pc:sldMk cId="727039934" sldId="309"/>
            <ac:spMk id="2" creationId="{42DACA88-53C8-6941-8B49-6B0056CBC0A0}"/>
          </ac:spMkLst>
        </pc:spChg>
        <pc:spChg chg="mod">
          <ac:chgData name="Oliva,Marco" userId="7787a23d-e817-4296-b579-417d172668db" providerId="ADAL" clId="{1DCF5432-96ED-7A4B-9DEA-6B2B0F7F7AF6}" dt="2021-10-03T16:22:28.807" v="867" actId="20577"/>
          <ac:spMkLst>
            <pc:docMk/>
            <pc:sldMk cId="727039934" sldId="309"/>
            <ac:spMk id="9" creationId="{6ABD0935-B42D-4B44-900C-1D2D059675FF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8:13.971" v="4845" actId="12"/>
        <pc:sldMkLst>
          <pc:docMk/>
          <pc:sldMk cId="4236263492" sldId="310"/>
        </pc:sldMkLst>
        <pc:spChg chg="mod">
          <ac:chgData name="Oliva,Marco" userId="7787a23d-e817-4296-b579-417d172668db" providerId="ADAL" clId="{1DCF5432-96ED-7A4B-9DEA-6B2B0F7F7AF6}" dt="2021-10-06T15:05:15.553" v="2673" actId="20577"/>
          <ac:spMkLst>
            <pc:docMk/>
            <pc:sldMk cId="4236263492" sldId="310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58.327" v="4803" actId="478"/>
          <ac:spMkLst>
            <pc:docMk/>
            <pc:sldMk cId="4236263492" sldId="310"/>
            <ac:spMk id="8" creationId="{9054FDF3-BC9D-F74E-BF0E-5A30CA204E59}"/>
          </ac:spMkLst>
        </pc:spChg>
        <pc:spChg chg="mod">
          <ac:chgData name="Oliva,Marco" userId="7787a23d-e817-4296-b579-417d172668db" providerId="ADAL" clId="{1DCF5432-96ED-7A4B-9DEA-6B2B0F7F7AF6}" dt="2021-10-03T16:32:22.212" v="1182" actId="113"/>
          <ac:spMkLst>
            <pc:docMk/>
            <pc:sldMk cId="4236263492" sldId="310"/>
            <ac:spMk id="9" creationId="{6ABD0935-B42D-4B44-900C-1D2D059675FF}"/>
          </ac:spMkLst>
        </pc:spChg>
        <pc:spChg chg="add mod">
          <ac:chgData name="Oliva,Marco" userId="7787a23d-e817-4296-b579-417d172668db" providerId="ADAL" clId="{1DCF5432-96ED-7A4B-9DEA-6B2B0F7F7AF6}" dt="2021-10-07T02:18:13.971" v="4845" actId="12"/>
          <ac:spMkLst>
            <pc:docMk/>
            <pc:sldMk cId="4236263492" sldId="310"/>
            <ac:spMk id="10" creationId="{C8FC5445-AC13-AA47-B91B-42ACCE74F2C5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8:49.782" v="4853" actId="12"/>
        <pc:sldMkLst>
          <pc:docMk/>
          <pc:sldMk cId="585966003" sldId="311"/>
        </pc:sldMkLst>
        <pc:spChg chg="mod">
          <ac:chgData name="Oliva,Marco" userId="7787a23d-e817-4296-b579-417d172668db" providerId="ADAL" clId="{1DCF5432-96ED-7A4B-9DEA-6B2B0F7F7AF6}" dt="2021-10-06T14:18:44.343" v="2400" actId="1038"/>
          <ac:spMkLst>
            <pc:docMk/>
            <pc:sldMk cId="585966003" sldId="311"/>
            <ac:spMk id="2" creationId="{42DACA88-53C8-6941-8B49-6B0056CBC0A0}"/>
          </ac:spMkLst>
        </pc:spChg>
        <pc:spChg chg="add mod">
          <ac:chgData name="Oliva,Marco" userId="7787a23d-e817-4296-b579-417d172668db" providerId="ADAL" clId="{1DCF5432-96ED-7A4B-9DEA-6B2B0F7F7AF6}" dt="2021-10-06T18:28:15.459" v="3203" actId="20577"/>
          <ac:spMkLst>
            <pc:docMk/>
            <pc:sldMk cId="585966003" sldId="311"/>
            <ac:spMk id="3" creationId="{6FC69E65-7B99-5347-8EB2-5F3F454927F2}"/>
          </ac:spMkLst>
        </pc:spChg>
        <pc:spChg chg="add del mod">
          <ac:chgData name="Oliva,Marco" userId="7787a23d-e817-4296-b579-417d172668db" providerId="ADAL" clId="{1DCF5432-96ED-7A4B-9DEA-6B2B0F7F7AF6}" dt="2021-10-03T16:51:36.308" v="1569" actId="478"/>
          <ac:spMkLst>
            <pc:docMk/>
            <pc:sldMk cId="585966003" sldId="311"/>
            <ac:spMk id="6" creationId="{70D9FC76-317B-A34B-B912-8A3A7AD12F10}"/>
          </ac:spMkLst>
        </pc:spChg>
        <pc:spChg chg="add mod">
          <ac:chgData name="Oliva,Marco" userId="7787a23d-e817-4296-b579-417d172668db" providerId="ADAL" clId="{1DCF5432-96ED-7A4B-9DEA-6B2B0F7F7AF6}" dt="2021-10-06T14:18:37.124" v="2391" actId="1076"/>
          <ac:spMkLst>
            <pc:docMk/>
            <pc:sldMk cId="585966003" sldId="311"/>
            <ac:spMk id="8" creationId="{3C8EABDE-9607-5148-AC9D-DC4E8B5D8834}"/>
          </ac:spMkLst>
        </pc:spChg>
        <pc:spChg chg="mod">
          <ac:chgData name="Oliva,Marco" userId="7787a23d-e817-4296-b579-417d172668db" providerId="ADAL" clId="{1DCF5432-96ED-7A4B-9DEA-6B2B0F7F7AF6}" dt="2021-10-06T14:58:46.252" v="2556" actId="20577"/>
          <ac:spMkLst>
            <pc:docMk/>
            <pc:sldMk cId="585966003" sldId="311"/>
            <ac:spMk id="9" creationId="{6ABD0935-B42D-4B44-900C-1D2D059675FF}"/>
          </ac:spMkLst>
        </pc:spChg>
        <pc:spChg chg="add del mod">
          <ac:chgData name="Oliva,Marco" userId="7787a23d-e817-4296-b579-417d172668db" providerId="ADAL" clId="{1DCF5432-96ED-7A4B-9DEA-6B2B0F7F7AF6}" dt="2021-10-07T02:16:06.852" v="4807" actId="478"/>
          <ac:spMkLst>
            <pc:docMk/>
            <pc:sldMk cId="585966003" sldId="311"/>
            <ac:spMk id="10" creationId="{9210424C-0DBA-3343-A954-D18F1DBA8FA5}"/>
          </ac:spMkLst>
        </pc:spChg>
        <pc:spChg chg="add mod">
          <ac:chgData name="Oliva,Marco" userId="7787a23d-e817-4296-b579-417d172668db" providerId="ADAL" clId="{1DCF5432-96ED-7A4B-9DEA-6B2B0F7F7AF6}" dt="2021-10-07T02:18:49.782" v="4853" actId="12"/>
          <ac:spMkLst>
            <pc:docMk/>
            <pc:sldMk cId="585966003" sldId="311"/>
            <ac:spMk id="11" creationId="{AA2D8730-5534-0440-8BBA-E8C5C56D6C6F}"/>
          </ac:spMkLst>
        </pc:spChg>
      </pc:sldChg>
      <pc:sldChg chg="add del">
        <pc:chgData name="Oliva,Marco" userId="7787a23d-e817-4296-b579-417d172668db" providerId="ADAL" clId="{1DCF5432-96ED-7A4B-9DEA-6B2B0F7F7AF6}" dt="2021-10-03T16:31:52.434" v="1171" actId="2696"/>
        <pc:sldMkLst>
          <pc:docMk/>
          <pc:sldMk cId="2285106985" sldId="311"/>
        </pc:sldMkLst>
      </pc:sldChg>
      <pc:sldChg chg="addSp delSp modSp add mod">
        <pc:chgData name="Oliva,Marco" userId="7787a23d-e817-4296-b579-417d172668db" providerId="ADAL" clId="{1DCF5432-96ED-7A4B-9DEA-6B2B0F7F7AF6}" dt="2021-10-07T02:18:32.688" v="4850" actId="12"/>
        <pc:sldMkLst>
          <pc:docMk/>
          <pc:sldMk cId="2159602302" sldId="312"/>
        </pc:sldMkLst>
        <pc:spChg chg="mod">
          <ac:chgData name="Oliva,Marco" userId="7787a23d-e817-4296-b579-417d172668db" providerId="ADAL" clId="{1DCF5432-96ED-7A4B-9DEA-6B2B0F7F7AF6}" dt="2021-10-06T15:05:12.791" v="2672" actId="20577"/>
          <ac:spMkLst>
            <pc:docMk/>
            <pc:sldMk cId="2159602302" sldId="312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6:03.042" v="4805" actId="478"/>
          <ac:spMkLst>
            <pc:docMk/>
            <pc:sldMk cId="2159602302" sldId="312"/>
            <ac:spMk id="8" creationId="{592A3C9F-73D4-A340-83B4-D5E092567E3E}"/>
          </ac:spMkLst>
        </pc:spChg>
        <pc:spChg chg="add mod">
          <ac:chgData name="Oliva,Marco" userId="7787a23d-e817-4296-b579-417d172668db" providerId="ADAL" clId="{1DCF5432-96ED-7A4B-9DEA-6B2B0F7F7AF6}" dt="2021-10-07T02:18:32.688" v="4850" actId="12"/>
          <ac:spMkLst>
            <pc:docMk/>
            <pc:sldMk cId="2159602302" sldId="312"/>
            <ac:spMk id="10" creationId="{2ACF49B4-7346-B34A-B766-E9DE18A8848E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7:49.539" v="4838" actId="20577"/>
        <pc:sldMkLst>
          <pc:docMk/>
          <pc:sldMk cId="1424799278" sldId="313"/>
        </pc:sldMkLst>
        <pc:spChg chg="mod">
          <ac:chgData name="Oliva,Marco" userId="7787a23d-e817-4296-b579-417d172668db" providerId="ADAL" clId="{1DCF5432-96ED-7A4B-9DEA-6B2B0F7F7AF6}" dt="2021-10-06T13:53:12.028" v="2231"/>
          <ac:spMkLst>
            <pc:docMk/>
            <pc:sldMk cId="1424799278" sldId="313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13.573" v="4786" actId="478"/>
          <ac:spMkLst>
            <pc:docMk/>
            <pc:sldMk cId="1424799278" sldId="313"/>
            <ac:spMk id="8" creationId="{EB41FF74-7026-8441-B49E-7D02BCD23A4B}"/>
          </ac:spMkLst>
        </pc:spChg>
        <pc:spChg chg="add del mod">
          <ac:chgData name="Oliva,Marco" userId="7787a23d-e817-4296-b579-417d172668db" providerId="ADAL" clId="{1DCF5432-96ED-7A4B-9DEA-6B2B0F7F7AF6}" dt="2021-10-07T02:14:46.214" v="4765"/>
          <ac:spMkLst>
            <pc:docMk/>
            <pc:sldMk cId="1424799278" sldId="313"/>
            <ac:spMk id="10" creationId="{A9C72508-9503-8540-8821-24963FC73CD9}"/>
          </ac:spMkLst>
        </pc:spChg>
        <pc:spChg chg="add mod">
          <ac:chgData name="Oliva,Marco" userId="7787a23d-e817-4296-b579-417d172668db" providerId="ADAL" clId="{1DCF5432-96ED-7A4B-9DEA-6B2B0F7F7AF6}" dt="2021-10-07T02:17:49.539" v="4838" actId="20577"/>
          <ac:spMkLst>
            <pc:docMk/>
            <pc:sldMk cId="1424799278" sldId="313"/>
            <ac:spMk id="11" creationId="{1C397B18-2815-464B-93A5-EF83D70BFE00}"/>
          </ac:spMkLst>
        </pc:spChg>
      </pc:sldChg>
      <pc:sldChg chg="addSp delSp modSp add mod ord">
        <pc:chgData name="Oliva,Marco" userId="7787a23d-e817-4296-b579-417d172668db" providerId="ADAL" clId="{1DCF5432-96ED-7A4B-9DEA-6B2B0F7F7AF6}" dt="2021-10-07T02:22:28.015" v="4970" actId="20577"/>
        <pc:sldMkLst>
          <pc:docMk/>
          <pc:sldMk cId="738538067" sldId="314"/>
        </pc:sldMkLst>
        <pc:spChg chg="mod">
          <ac:chgData name="Oliva,Marco" userId="7787a23d-e817-4296-b579-417d172668db" providerId="ADAL" clId="{1DCF5432-96ED-7A4B-9DEA-6B2B0F7F7AF6}" dt="2021-10-06T14:04:33.778" v="2334" actId="20577"/>
          <ac:spMkLst>
            <pc:docMk/>
            <pc:sldMk cId="738538067" sldId="314"/>
            <ac:spMk id="2" creationId="{42DACA88-53C8-6941-8B49-6B0056CBC0A0}"/>
          </ac:spMkLst>
        </pc:spChg>
        <pc:spChg chg="add mod">
          <ac:chgData name="Oliva,Marco" userId="7787a23d-e817-4296-b579-417d172668db" providerId="ADAL" clId="{1DCF5432-96ED-7A4B-9DEA-6B2B0F7F7AF6}" dt="2021-10-06T14:07:43.520" v="2364" actId="1037"/>
          <ac:spMkLst>
            <pc:docMk/>
            <pc:sldMk cId="738538067" sldId="314"/>
            <ac:spMk id="3" creationId="{1D452A43-4C31-E24F-8EA2-F7DA550D63A2}"/>
          </ac:spMkLst>
        </pc:spChg>
        <pc:spChg chg="add del mod">
          <ac:chgData name="Oliva,Marco" userId="7787a23d-e817-4296-b579-417d172668db" providerId="ADAL" clId="{1DCF5432-96ED-7A4B-9DEA-6B2B0F7F7AF6}" dt="2021-10-06T13:51:30.682" v="2198" actId="478"/>
          <ac:spMkLst>
            <pc:docMk/>
            <pc:sldMk cId="738538067" sldId="314"/>
            <ac:spMk id="8" creationId="{CD728B40-7524-B746-95AC-3963E991D879}"/>
          </ac:spMkLst>
        </pc:spChg>
        <pc:spChg chg="mod">
          <ac:chgData name="Oliva,Marco" userId="7787a23d-e817-4296-b579-417d172668db" providerId="ADAL" clId="{1DCF5432-96ED-7A4B-9DEA-6B2B0F7F7AF6}" dt="2021-10-07T02:22:28.015" v="4970" actId="20577"/>
          <ac:spMkLst>
            <pc:docMk/>
            <pc:sldMk cId="738538067" sldId="314"/>
            <ac:spMk id="9" creationId="{6ABD0935-B42D-4B44-900C-1D2D059675FF}"/>
          </ac:spMkLst>
        </pc:spChg>
        <pc:spChg chg="add del mod">
          <ac:chgData name="Oliva,Marco" userId="7787a23d-e817-4296-b579-417d172668db" providerId="ADAL" clId="{1DCF5432-96ED-7A4B-9DEA-6B2B0F7F7AF6}" dt="2021-10-06T13:51:29.791" v="2197" actId="478"/>
          <ac:spMkLst>
            <pc:docMk/>
            <pc:sldMk cId="738538067" sldId="314"/>
            <ac:spMk id="10" creationId="{5BBE8DE6-A85F-2148-A4B5-F4C74E14AA23}"/>
          </ac:spMkLst>
        </pc:spChg>
        <pc:spChg chg="add del mod">
          <ac:chgData name="Oliva,Marco" userId="7787a23d-e817-4296-b579-417d172668db" providerId="ADAL" clId="{1DCF5432-96ED-7A4B-9DEA-6B2B0F7F7AF6}" dt="2021-10-06T13:51:27.766" v="2196" actId="478"/>
          <ac:spMkLst>
            <pc:docMk/>
            <pc:sldMk cId="738538067" sldId="314"/>
            <ac:spMk id="11" creationId="{24A00DEB-6482-4842-99BE-345D31DA3E01}"/>
          </ac:spMkLst>
        </pc:spChg>
        <pc:spChg chg="add del mod">
          <ac:chgData name="Oliva,Marco" userId="7787a23d-e817-4296-b579-417d172668db" providerId="ADAL" clId="{1DCF5432-96ED-7A4B-9DEA-6B2B0F7F7AF6}" dt="2021-10-06T13:51:29.791" v="2197" actId="478"/>
          <ac:spMkLst>
            <pc:docMk/>
            <pc:sldMk cId="738538067" sldId="314"/>
            <ac:spMk id="12" creationId="{4D6E6CCC-0D1C-6C4E-9200-423878591FE1}"/>
          </ac:spMkLst>
        </pc:spChg>
        <pc:spChg chg="add mod">
          <ac:chgData name="Oliva,Marco" userId="7787a23d-e817-4296-b579-417d172668db" providerId="ADAL" clId="{1DCF5432-96ED-7A4B-9DEA-6B2B0F7F7AF6}" dt="2021-10-06T14:07:43.520" v="2364" actId="1037"/>
          <ac:spMkLst>
            <pc:docMk/>
            <pc:sldMk cId="738538067" sldId="314"/>
            <ac:spMk id="13" creationId="{48AB7BC3-1855-A24D-AC36-4BF8DA3968A8}"/>
          </ac:spMkLst>
        </pc:spChg>
        <pc:spChg chg="add del mod">
          <ac:chgData name="Oliva,Marco" userId="7787a23d-e817-4296-b579-417d172668db" providerId="ADAL" clId="{1DCF5432-96ED-7A4B-9DEA-6B2B0F7F7AF6}" dt="2021-10-06T13:51:08.505" v="2180" actId="478"/>
          <ac:spMkLst>
            <pc:docMk/>
            <pc:sldMk cId="738538067" sldId="314"/>
            <ac:spMk id="14" creationId="{6203DC1B-6A15-8D45-AFF5-854648336DA2}"/>
          </ac:spMkLst>
        </pc:spChg>
        <pc:spChg chg="add mod">
          <ac:chgData name="Oliva,Marco" userId="7787a23d-e817-4296-b579-417d172668db" providerId="ADAL" clId="{1DCF5432-96ED-7A4B-9DEA-6B2B0F7F7AF6}" dt="2021-10-06T14:07:43.520" v="2364" actId="1037"/>
          <ac:spMkLst>
            <pc:docMk/>
            <pc:sldMk cId="738538067" sldId="314"/>
            <ac:spMk id="15" creationId="{DAAB1406-3F71-5E46-9820-7232CE18E29F}"/>
          </ac:spMkLst>
        </pc:spChg>
        <pc:spChg chg="add mod">
          <ac:chgData name="Oliva,Marco" userId="7787a23d-e817-4296-b579-417d172668db" providerId="ADAL" clId="{1DCF5432-96ED-7A4B-9DEA-6B2B0F7F7AF6}" dt="2021-10-06T14:11:21.280" v="2377" actId="207"/>
          <ac:spMkLst>
            <pc:docMk/>
            <pc:sldMk cId="738538067" sldId="314"/>
            <ac:spMk id="16" creationId="{6065AF70-C093-8944-A228-0C766231CD10}"/>
          </ac:spMkLst>
        </pc:spChg>
        <pc:spChg chg="add mod">
          <ac:chgData name="Oliva,Marco" userId="7787a23d-e817-4296-b579-417d172668db" providerId="ADAL" clId="{1DCF5432-96ED-7A4B-9DEA-6B2B0F7F7AF6}" dt="2021-10-06T14:07:43.520" v="2364" actId="1037"/>
          <ac:spMkLst>
            <pc:docMk/>
            <pc:sldMk cId="738538067" sldId="314"/>
            <ac:spMk id="17" creationId="{C3939BF6-ADE6-E340-9ECD-1E844872206F}"/>
          </ac:spMkLst>
        </pc:spChg>
        <pc:spChg chg="add del mod">
          <ac:chgData name="Oliva,Marco" userId="7787a23d-e817-4296-b579-417d172668db" providerId="ADAL" clId="{1DCF5432-96ED-7A4B-9DEA-6B2B0F7F7AF6}" dt="2021-10-07T02:15:53.087" v="4801" actId="478"/>
          <ac:spMkLst>
            <pc:docMk/>
            <pc:sldMk cId="738538067" sldId="314"/>
            <ac:spMk id="55" creationId="{9AC474A0-19FC-B44D-9928-1768EAC6BF07}"/>
          </ac:spMkLst>
        </pc:spChg>
        <pc:spChg chg="add mod">
          <ac:chgData name="Oliva,Marco" userId="7787a23d-e817-4296-b579-417d172668db" providerId="ADAL" clId="{1DCF5432-96ED-7A4B-9DEA-6B2B0F7F7AF6}" dt="2021-10-07T02:17:28.722" v="4820" actId="20577"/>
          <ac:spMkLst>
            <pc:docMk/>
            <pc:sldMk cId="738538067" sldId="314"/>
            <ac:spMk id="56" creationId="{B76B069F-218F-E44F-98B5-D2EDB2B735D3}"/>
          </ac:spMkLst>
        </pc:sp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18" creationId="{2A7001DE-024E-DA40-A5BB-26BF9FAAC083}"/>
          </ac:cxnSpMkLst>
        </pc:cxn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20" creationId="{AEAE4D1D-9AFF-4C45-AE69-A3E76E59A66F}"/>
          </ac:cxnSpMkLst>
        </pc:cxn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22" creationId="{3D49151D-6C6A-2E47-A672-9B5CD2DD39F5}"/>
          </ac:cxnSpMkLst>
        </pc:cxnChg>
        <pc:cxnChg chg="add del mod">
          <ac:chgData name="Oliva,Marco" userId="7787a23d-e817-4296-b579-417d172668db" providerId="ADAL" clId="{1DCF5432-96ED-7A4B-9DEA-6B2B0F7F7AF6}" dt="2021-10-06T13:57:44.979" v="2273" actId="11529"/>
          <ac:cxnSpMkLst>
            <pc:docMk/>
            <pc:sldMk cId="738538067" sldId="314"/>
            <ac:cxnSpMk id="24" creationId="{AAE8C0B9-12A1-BA45-97E7-3D66DCA1C67F}"/>
          </ac:cxnSpMkLst>
        </pc:cxn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26" creationId="{7908A362-19B7-724D-AEB7-B99CB28849CE}"/>
          </ac:cxnSpMkLst>
        </pc:cxnChg>
        <pc:cxnChg chg="add del mod">
          <ac:chgData name="Oliva,Marco" userId="7787a23d-e817-4296-b579-417d172668db" providerId="ADAL" clId="{1DCF5432-96ED-7A4B-9DEA-6B2B0F7F7AF6}" dt="2021-10-06T14:02:08.025" v="2307" actId="478"/>
          <ac:cxnSpMkLst>
            <pc:docMk/>
            <pc:sldMk cId="738538067" sldId="314"/>
            <ac:cxnSpMk id="28" creationId="{28B98688-4273-684D-83D7-A5ABE79288CD}"/>
          </ac:cxnSpMkLst>
        </pc:cxnChg>
        <pc:cxnChg chg="add del mod">
          <ac:chgData name="Oliva,Marco" userId="7787a23d-e817-4296-b579-417d172668db" providerId="ADAL" clId="{1DCF5432-96ED-7A4B-9DEA-6B2B0F7F7AF6}" dt="2021-10-06T13:58:58.797" v="2279" actId="478"/>
          <ac:cxnSpMkLst>
            <pc:docMk/>
            <pc:sldMk cId="738538067" sldId="314"/>
            <ac:cxnSpMk id="30" creationId="{85D25A0C-D4AA-F347-9BC0-AB09C7399801}"/>
          </ac:cxnSpMkLst>
        </pc:cxn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32" creationId="{C7F86456-1FD5-074E-B79F-19DDC9FFE7C0}"/>
          </ac:cxnSpMkLst>
        </pc:cxnChg>
        <pc:cxnChg chg="add del mod">
          <ac:chgData name="Oliva,Marco" userId="7787a23d-e817-4296-b579-417d172668db" providerId="ADAL" clId="{1DCF5432-96ED-7A4B-9DEA-6B2B0F7F7AF6}" dt="2021-10-06T14:04:02.712" v="2330" actId="478"/>
          <ac:cxnSpMkLst>
            <pc:docMk/>
            <pc:sldMk cId="738538067" sldId="314"/>
            <ac:cxnSpMk id="42" creationId="{F94B9DDC-3B4A-3447-BF58-3375D6F0D350}"/>
          </ac:cxnSpMkLst>
        </pc:cxn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54" creationId="{66113153-5435-CB44-8AA9-2560F3DBC5BB}"/>
          </ac:cxnSpMkLst>
        </pc:cxnChg>
      </pc:sldChg>
      <pc:sldChg chg="modSp add del mod">
        <pc:chgData name="Oliva,Marco" userId="7787a23d-e817-4296-b579-417d172668db" providerId="ADAL" clId="{1DCF5432-96ED-7A4B-9DEA-6B2B0F7F7AF6}" dt="2021-10-06T14:58:28.852" v="2547" actId="2696"/>
        <pc:sldMkLst>
          <pc:docMk/>
          <pc:sldMk cId="1357906779" sldId="315"/>
        </pc:sldMkLst>
        <pc:spChg chg="mod">
          <ac:chgData name="Oliva,Marco" userId="7787a23d-e817-4296-b579-417d172668db" providerId="ADAL" clId="{1DCF5432-96ED-7A4B-9DEA-6B2B0F7F7AF6}" dt="2021-10-06T14:41:17.163" v="2543" actId="20577"/>
          <ac:spMkLst>
            <pc:docMk/>
            <pc:sldMk cId="1357906779" sldId="315"/>
            <ac:spMk id="2" creationId="{42DACA88-53C8-6941-8B49-6B0056CBC0A0}"/>
          </ac:spMkLst>
        </pc:spChg>
      </pc:sldChg>
      <pc:sldChg chg="addSp modSp add mod">
        <pc:chgData name="Oliva,Marco" userId="7787a23d-e817-4296-b579-417d172668db" providerId="ADAL" clId="{1DCF5432-96ED-7A4B-9DEA-6B2B0F7F7AF6}" dt="2021-10-07T02:19:30.042" v="4863" actId="12"/>
        <pc:sldMkLst>
          <pc:docMk/>
          <pc:sldMk cId="3849265048" sldId="316"/>
        </pc:sldMkLst>
        <pc:spChg chg="mod">
          <ac:chgData name="Oliva,Marco" userId="7787a23d-e817-4296-b579-417d172668db" providerId="ADAL" clId="{1DCF5432-96ED-7A4B-9DEA-6B2B0F7F7AF6}" dt="2021-10-07T00:24:21.180" v="4264" actId="20577"/>
          <ac:spMkLst>
            <pc:docMk/>
            <pc:sldMk cId="3849265048" sldId="316"/>
            <ac:spMk id="2" creationId="{42DACA88-53C8-6941-8B49-6B0056CBC0A0}"/>
          </ac:spMkLst>
        </pc:spChg>
        <pc:spChg chg="add mod">
          <ac:chgData name="Oliva,Marco" userId="7787a23d-e817-4296-b579-417d172668db" providerId="ADAL" clId="{1DCF5432-96ED-7A4B-9DEA-6B2B0F7F7AF6}" dt="2021-10-07T02:19:30.042" v="4863" actId="12"/>
          <ac:spMkLst>
            <pc:docMk/>
            <pc:sldMk cId="3849265048" sldId="316"/>
            <ac:spMk id="8" creationId="{DD52D669-FC93-C042-B2DF-3B79E5FEAD96}"/>
          </ac:spMkLst>
        </pc:spChg>
      </pc:sldChg>
      <pc:sldChg chg="addSp modSp add mod">
        <pc:chgData name="Oliva,Marco" userId="7787a23d-e817-4296-b579-417d172668db" providerId="ADAL" clId="{1DCF5432-96ED-7A4B-9DEA-6B2B0F7F7AF6}" dt="2021-10-07T02:23:28.224" v="4971" actId="20577"/>
        <pc:sldMkLst>
          <pc:docMk/>
          <pc:sldMk cId="413676698" sldId="317"/>
        </pc:sldMkLst>
        <pc:spChg chg="mod">
          <ac:chgData name="Oliva,Marco" userId="7787a23d-e817-4296-b579-417d172668db" providerId="ADAL" clId="{1DCF5432-96ED-7A4B-9DEA-6B2B0F7F7AF6}" dt="2021-10-07T02:23:28.224" v="4971" actId="20577"/>
          <ac:spMkLst>
            <pc:docMk/>
            <pc:sldMk cId="413676698" sldId="317"/>
            <ac:spMk id="2" creationId="{42DACA88-53C8-6941-8B49-6B0056CBC0A0}"/>
          </ac:spMkLst>
        </pc:spChg>
        <pc:spChg chg="add mod">
          <ac:chgData name="Oliva,Marco" userId="7787a23d-e817-4296-b579-417d172668db" providerId="ADAL" clId="{1DCF5432-96ED-7A4B-9DEA-6B2B0F7F7AF6}" dt="2021-10-07T02:19:10.908" v="4858" actId="12"/>
          <ac:spMkLst>
            <pc:docMk/>
            <pc:sldMk cId="413676698" sldId="317"/>
            <ac:spMk id="8" creationId="{D51B5076-0892-AF4E-AB8F-15C0047BB7C5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9:46.495" v="4865"/>
        <pc:sldMkLst>
          <pc:docMk/>
          <pc:sldMk cId="1212545021" sldId="318"/>
        </pc:sldMkLst>
        <pc:spChg chg="mod">
          <ac:chgData name="Oliva,Marco" userId="7787a23d-e817-4296-b579-417d172668db" providerId="ADAL" clId="{1DCF5432-96ED-7A4B-9DEA-6B2B0F7F7AF6}" dt="2021-10-07T00:24:26.623" v="4265" actId="20577"/>
          <ac:spMkLst>
            <pc:docMk/>
            <pc:sldMk cId="1212545021" sldId="318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9:46.235" v="4864" actId="478"/>
          <ac:spMkLst>
            <pc:docMk/>
            <pc:sldMk cId="1212545021" sldId="318"/>
            <ac:spMk id="8" creationId="{E384BC26-A361-7F4A-95EA-1219A63F4560}"/>
          </ac:spMkLst>
        </pc:spChg>
        <pc:spChg chg="add mod">
          <ac:chgData name="Oliva,Marco" userId="7787a23d-e817-4296-b579-417d172668db" providerId="ADAL" clId="{1DCF5432-96ED-7A4B-9DEA-6B2B0F7F7AF6}" dt="2021-10-07T02:19:46.495" v="4865"/>
          <ac:spMkLst>
            <pc:docMk/>
            <pc:sldMk cId="1212545021" sldId="318"/>
            <ac:spMk id="10" creationId="{E0B1C771-2D15-3749-AA15-FE5A6C42A663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9:50.413" v="4867"/>
        <pc:sldMkLst>
          <pc:docMk/>
          <pc:sldMk cId="1592756268" sldId="319"/>
        </pc:sldMkLst>
        <pc:spChg chg="mod">
          <ac:chgData name="Oliva,Marco" userId="7787a23d-e817-4296-b579-417d172668db" providerId="ADAL" clId="{1DCF5432-96ED-7A4B-9DEA-6B2B0F7F7AF6}" dt="2021-10-07T01:50:01.098" v="4514" actId="400"/>
          <ac:spMkLst>
            <pc:docMk/>
            <pc:sldMk cId="1592756268" sldId="319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9:50.236" v="4866" actId="478"/>
          <ac:spMkLst>
            <pc:docMk/>
            <pc:sldMk cId="1592756268" sldId="319"/>
            <ac:spMk id="8" creationId="{0B1A50C2-6A7A-9F45-B521-F9F1F0C8AA6B}"/>
          </ac:spMkLst>
        </pc:spChg>
        <pc:spChg chg="add mod">
          <ac:chgData name="Oliva,Marco" userId="7787a23d-e817-4296-b579-417d172668db" providerId="ADAL" clId="{1DCF5432-96ED-7A4B-9DEA-6B2B0F7F7AF6}" dt="2021-10-07T02:19:50.413" v="4867"/>
          <ac:spMkLst>
            <pc:docMk/>
            <pc:sldMk cId="1592756268" sldId="319"/>
            <ac:spMk id="10" creationId="{4D5EC592-D306-A047-809D-E6850758FE59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20:00.357" v="4870"/>
        <pc:sldMkLst>
          <pc:docMk/>
          <pc:sldMk cId="3930138514" sldId="320"/>
        </pc:sldMkLst>
        <pc:spChg chg="mod">
          <ac:chgData name="Oliva,Marco" userId="7787a23d-e817-4296-b579-417d172668db" providerId="ADAL" clId="{1DCF5432-96ED-7A4B-9DEA-6B2B0F7F7AF6}" dt="2021-10-07T00:24:29.676" v="4266" actId="20577"/>
          <ac:spMkLst>
            <pc:docMk/>
            <pc:sldMk cId="3930138514" sldId="320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49.971" v="4781"/>
          <ac:spMkLst>
            <pc:docMk/>
            <pc:sldMk cId="3930138514" sldId="320"/>
            <ac:spMk id="8" creationId="{16563466-111C-5047-B676-A79513608A07}"/>
          </ac:spMkLst>
        </pc:spChg>
        <pc:spChg chg="add mod">
          <ac:chgData name="Oliva,Marco" userId="7787a23d-e817-4296-b579-417d172668db" providerId="ADAL" clId="{1DCF5432-96ED-7A4B-9DEA-6B2B0F7F7AF6}" dt="2021-10-07T02:20:00.357" v="4870"/>
          <ac:spMkLst>
            <pc:docMk/>
            <pc:sldMk cId="3930138514" sldId="320"/>
            <ac:spMk id="10" creationId="{F00A7881-DE29-9640-AF07-0FF559D8F64B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20:02.461" v="4871"/>
        <pc:sldMkLst>
          <pc:docMk/>
          <pc:sldMk cId="2367384270" sldId="321"/>
        </pc:sldMkLst>
        <pc:spChg chg="mod">
          <ac:chgData name="Oliva,Marco" userId="7787a23d-e817-4296-b579-417d172668db" providerId="ADAL" clId="{1DCF5432-96ED-7A4B-9DEA-6B2B0F7F7AF6}" dt="2021-10-07T00:24:33.005" v="4267" actId="20577"/>
          <ac:spMkLst>
            <pc:docMk/>
            <pc:sldMk cId="2367384270" sldId="321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49.889" v="4780"/>
          <ac:spMkLst>
            <pc:docMk/>
            <pc:sldMk cId="2367384270" sldId="321"/>
            <ac:spMk id="8" creationId="{268D7019-D5A2-EE44-B79A-5BD22DB6AAB5}"/>
          </ac:spMkLst>
        </pc:spChg>
        <pc:spChg chg="add mod">
          <ac:chgData name="Oliva,Marco" userId="7787a23d-e817-4296-b579-417d172668db" providerId="ADAL" clId="{1DCF5432-96ED-7A4B-9DEA-6B2B0F7F7AF6}" dt="2021-10-07T02:20:02.461" v="4871"/>
          <ac:spMkLst>
            <pc:docMk/>
            <pc:sldMk cId="2367384270" sldId="321"/>
            <ac:spMk id="10" creationId="{A286A451-D689-5A46-A099-57E132D456D6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20:04.338" v="4872"/>
        <pc:sldMkLst>
          <pc:docMk/>
          <pc:sldMk cId="3590594570" sldId="322"/>
        </pc:sldMkLst>
        <pc:spChg chg="mod">
          <ac:chgData name="Oliva,Marco" userId="7787a23d-e817-4296-b579-417d172668db" providerId="ADAL" clId="{1DCF5432-96ED-7A4B-9DEA-6B2B0F7F7AF6}" dt="2021-10-07T00:24:36.100" v="4268" actId="20577"/>
          <ac:spMkLst>
            <pc:docMk/>
            <pc:sldMk cId="3590594570" sldId="322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49.853" v="4779"/>
          <ac:spMkLst>
            <pc:docMk/>
            <pc:sldMk cId="3590594570" sldId="322"/>
            <ac:spMk id="8" creationId="{11A8100D-C9DE-9346-A599-C49C238DFFCF}"/>
          </ac:spMkLst>
        </pc:spChg>
        <pc:spChg chg="add mod">
          <ac:chgData name="Oliva,Marco" userId="7787a23d-e817-4296-b579-417d172668db" providerId="ADAL" clId="{1DCF5432-96ED-7A4B-9DEA-6B2B0F7F7AF6}" dt="2021-10-07T02:20:04.338" v="4872"/>
          <ac:spMkLst>
            <pc:docMk/>
            <pc:sldMk cId="3590594570" sldId="322"/>
            <ac:spMk id="10" creationId="{998D7EDA-EDEF-204D-B8A5-E2578507C109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20:06.386" v="4873"/>
        <pc:sldMkLst>
          <pc:docMk/>
          <pc:sldMk cId="4126096999" sldId="323"/>
        </pc:sldMkLst>
        <pc:spChg chg="mod">
          <ac:chgData name="Oliva,Marco" userId="7787a23d-e817-4296-b579-417d172668db" providerId="ADAL" clId="{1DCF5432-96ED-7A4B-9DEA-6B2B0F7F7AF6}" dt="2021-10-07T00:24:40.135" v="4269" actId="20577"/>
          <ac:spMkLst>
            <pc:docMk/>
            <pc:sldMk cId="4126096999" sldId="323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49.722" v="4778"/>
          <ac:spMkLst>
            <pc:docMk/>
            <pc:sldMk cId="4126096999" sldId="323"/>
            <ac:spMk id="8" creationId="{4AA9E32F-AFE1-BB4B-9B52-2AC96E109BDC}"/>
          </ac:spMkLst>
        </pc:spChg>
        <pc:spChg chg="add mod">
          <ac:chgData name="Oliva,Marco" userId="7787a23d-e817-4296-b579-417d172668db" providerId="ADAL" clId="{1DCF5432-96ED-7A4B-9DEA-6B2B0F7F7AF6}" dt="2021-10-07T02:20:06.386" v="4873"/>
          <ac:spMkLst>
            <pc:docMk/>
            <pc:sldMk cId="4126096999" sldId="323"/>
            <ac:spMk id="10" creationId="{CCDCFAB4-D8DD-BD43-B169-AD1A65764713}"/>
          </ac:spMkLst>
        </pc:spChg>
      </pc:sldChg>
      <pc:sldChg chg="addSp delSp modSp add mod modShow">
        <pc:chgData name="Oliva,Marco" userId="7787a23d-e817-4296-b579-417d172668db" providerId="ADAL" clId="{1DCF5432-96ED-7A4B-9DEA-6B2B0F7F7AF6}" dt="2021-10-07T03:02:55.510" v="5039" actId="20577"/>
        <pc:sldMkLst>
          <pc:docMk/>
          <pc:sldMk cId="3756183991" sldId="324"/>
        </pc:sldMkLst>
        <pc:spChg chg="mod">
          <ac:chgData name="Oliva,Marco" userId="7787a23d-e817-4296-b579-417d172668db" providerId="ADAL" clId="{1DCF5432-96ED-7A4B-9DEA-6B2B0F7F7AF6}" dt="2021-10-06T15:23:49.448" v="2855" actId="20577"/>
          <ac:spMkLst>
            <pc:docMk/>
            <pc:sldMk cId="3756183991" sldId="324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0:06:46.370" v="3637" actId="478"/>
          <ac:spMkLst>
            <pc:docMk/>
            <pc:sldMk cId="3756183991" sldId="324"/>
            <ac:spMk id="3" creationId="{4F6D757D-DBE1-F34B-B249-206CA7B9E585}"/>
          </ac:spMkLst>
        </pc:spChg>
        <pc:spChg chg="mod">
          <ac:chgData name="Oliva,Marco" userId="7787a23d-e817-4296-b579-417d172668db" providerId="ADAL" clId="{1DCF5432-96ED-7A4B-9DEA-6B2B0F7F7AF6}" dt="2021-10-07T03:02:55.510" v="5039" actId="20577"/>
          <ac:spMkLst>
            <pc:docMk/>
            <pc:sldMk cId="3756183991" sldId="324"/>
            <ac:spMk id="9" creationId="{6ABD0935-B42D-4B44-900C-1D2D059675FF}"/>
          </ac:spMkLst>
        </pc:spChg>
        <pc:spChg chg="add mod">
          <ac:chgData name="Oliva,Marco" userId="7787a23d-e817-4296-b579-417d172668db" providerId="ADAL" clId="{1DCF5432-96ED-7A4B-9DEA-6B2B0F7F7AF6}" dt="2021-10-07T00:26:00.344" v="4351" actId="6549"/>
          <ac:spMkLst>
            <pc:docMk/>
            <pc:sldMk cId="3756183991" sldId="324"/>
            <ac:spMk id="10" creationId="{708CC0C9-4A5A-1549-BB0D-3BC940581826}"/>
          </ac:spMkLst>
        </pc:spChg>
        <pc:spChg chg="add del mod">
          <ac:chgData name="Oliva,Marco" userId="7787a23d-e817-4296-b579-417d172668db" providerId="ADAL" clId="{1DCF5432-96ED-7A4B-9DEA-6B2B0F7F7AF6}" dt="2021-10-07T02:14:49.497" v="4776"/>
          <ac:spMkLst>
            <pc:docMk/>
            <pc:sldMk cId="3756183991" sldId="324"/>
            <ac:spMk id="11" creationId="{AD4E1687-13B5-7E40-A597-1D6553F38148}"/>
          </ac:spMkLst>
        </pc:spChg>
        <pc:graphicFrameChg chg="add del mod modGraphic">
          <ac:chgData name="Oliva,Marco" userId="7787a23d-e817-4296-b579-417d172668db" providerId="ADAL" clId="{1DCF5432-96ED-7A4B-9DEA-6B2B0F7F7AF6}" dt="2021-10-07T00:07:36.222" v="3650" actId="1076"/>
          <ac:graphicFrameMkLst>
            <pc:docMk/>
            <pc:sldMk cId="3756183991" sldId="324"/>
            <ac:graphicFrameMk id="8" creationId="{906CEBD0-3582-5A41-8148-FAE93B2D3AB5}"/>
          </ac:graphicFrameMkLst>
        </pc:graphicFrameChg>
      </pc:sldChg>
      <pc:sldChg chg="add del">
        <pc:chgData name="Oliva,Marco" userId="7787a23d-e817-4296-b579-417d172668db" providerId="ADAL" clId="{1DCF5432-96ED-7A4B-9DEA-6B2B0F7F7AF6}" dt="2021-10-06T15:07:08.331" v="2703"/>
        <pc:sldMkLst>
          <pc:docMk/>
          <pc:sldMk cId="4185144705" sldId="324"/>
        </pc:sldMkLst>
      </pc:sldChg>
      <pc:sldChg chg="delSp modSp add del mod">
        <pc:chgData name="Oliva,Marco" userId="7787a23d-e817-4296-b579-417d172668db" providerId="ADAL" clId="{1DCF5432-96ED-7A4B-9DEA-6B2B0F7F7AF6}" dt="2021-10-07T00:06:17.441" v="3623" actId="2696"/>
        <pc:sldMkLst>
          <pc:docMk/>
          <pc:sldMk cId="721712606" sldId="325"/>
        </pc:sldMkLst>
        <pc:spChg chg="mod">
          <ac:chgData name="Oliva,Marco" userId="7787a23d-e817-4296-b579-417d172668db" providerId="ADAL" clId="{1DCF5432-96ED-7A4B-9DEA-6B2B0F7F7AF6}" dt="2021-10-06T18:35:45.526" v="3286" actId="20577"/>
          <ac:spMkLst>
            <pc:docMk/>
            <pc:sldMk cId="721712606" sldId="325"/>
            <ac:spMk id="2" creationId="{42DACA88-53C8-6941-8B49-6B0056CBC0A0}"/>
          </ac:spMkLst>
        </pc:spChg>
        <pc:spChg chg="del">
          <ac:chgData name="Oliva,Marco" userId="7787a23d-e817-4296-b579-417d172668db" providerId="ADAL" clId="{1DCF5432-96ED-7A4B-9DEA-6B2B0F7F7AF6}" dt="2021-10-06T15:25:55.351" v="3067" actId="478"/>
          <ac:spMkLst>
            <pc:docMk/>
            <pc:sldMk cId="721712606" sldId="325"/>
            <ac:spMk id="3" creationId="{4F6D757D-DBE1-F34B-B249-206CA7B9E585}"/>
          </ac:spMkLst>
        </pc:spChg>
        <pc:spChg chg="del">
          <ac:chgData name="Oliva,Marco" userId="7787a23d-e817-4296-b579-417d172668db" providerId="ADAL" clId="{1DCF5432-96ED-7A4B-9DEA-6B2B0F7F7AF6}" dt="2021-10-06T15:25:58.342" v="3068" actId="478"/>
          <ac:spMkLst>
            <pc:docMk/>
            <pc:sldMk cId="721712606" sldId="325"/>
            <ac:spMk id="10" creationId="{708CC0C9-4A5A-1549-BB0D-3BC940581826}"/>
          </ac:spMkLst>
        </pc:spChg>
        <pc:graphicFrameChg chg="del">
          <ac:chgData name="Oliva,Marco" userId="7787a23d-e817-4296-b579-417d172668db" providerId="ADAL" clId="{1DCF5432-96ED-7A4B-9DEA-6B2B0F7F7AF6}" dt="2021-10-06T15:26:00.520" v="3069" actId="478"/>
          <ac:graphicFrameMkLst>
            <pc:docMk/>
            <pc:sldMk cId="721712606" sldId="325"/>
            <ac:graphicFrameMk id="8" creationId="{906CEBD0-3582-5A41-8148-FAE93B2D3AB5}"/>
          </ac:graphicFrameMkLst>
        </pc:graphicFrameChg>
      </pc:sldChg>
      <pc:sldChg chg="addSp delSp modSp add mod">
        <pc:chgData name="Oliva,Marco" userId="7787a23d-e817-4296-b579-417d172668db" providerId="ADAL" clId="{1DCF5432-96ED-7A4B-9DEA-6B2B0F7F7AF6}" dt="2021-10-07T03:00:50.370" v="5018" actId="1037"/>
        <pc:sldMkLst>
          <pc:docMk/>
          <pc:sldMk cId="1808865890" sldId="326"/>
        </pc:sldMkLst>
        <pc:spChg chg="del mod">
          <ac:chgData name="Oliva,Marco" userId="7787a23d-e817-4296-b579-417d172668db" providerId="ADAL" clId="{1DCF5432-96ED-7A4B-9DEA-6B2B0F7F7AF6}" dt="2021-10-06T17:57:49.651" v="3198" actId="478"/>
          <ac:spMkLst>
            <pc:docMk/>
            <pc:sldMk cId="1808865890" sldId="326"/>
            <ac:spMk id="2" creationId="{42DACA88-53C8-6941-8B49-6B0056CBC0A0}"/>
          </ac:spMkLst>
        </pc:spChg>
        <pc:spChg chg="mod">
          <ac:chgData name="Oliva,Marco" userId="7787a23d-e817-4296-b579-417d172668db" providerId="ADAL" clId="{1DCF5432-96ED-7A4B-9DEA-6B2B0F7F7AF6}" dt="2021-10-06T23:30:57.287" v="3293" actId="20577"/>
          <ac:spMkLst>
            <pc:docMk/>
            <pc:sldMk cId="1808865890" sldId="326"/>
            <ac:spMk id="9" creationId="{6ABD0935-B42D-4B44-900C-1D2D059675FF}"/>
          </ac:spMkLst>
        </pc:spChg>
        <pc:spChg chg="add del mod">
          <ac:chgData name="Oliva,Marco" userId="7787a23d-e817-4296-b579-417d172668db" providerId="ADAL" clId="{1DCF5432-96ED-7A4B-9DEA-6B2B0F7F7AF6}" dt="2021-10-07T02:14:49.196" v="4775"/>
          <ac:spMkLst>
            <pc:docMk/>
            <pc:sldMk cId="1808865890" sldId="326"/>
            <ac:spMk id="19" creationId="{7379CA24-AA8E-4A45-89C9-BB375D83E536}"/>
          </ac:spMkLst>
        </pc:spChg>
        <pc:spChg chg="add mod">
          <ac:chgData name="Oliva,Marco" userId="7787a23d-e817-4296-b579-417d172668db" providerId="ADAL" clId="{1DCF5432-96ED-7A4B-9DEA-6B2B0F7F7AF6}" dt="2021-10-07T02:20:39.931" v="4877" actId="12"/>
          <ac:spMkLst>
            <pc:docMk/>
            <pc:sldMk cId="1808865890" sldId="326"/>
            <ac:spMk id="20" creationId="{B165B056-FE5F-4344-BAD9-C40E131A9696}"/>
          </ac:spMkLst>
        </pc:spChg>
        <pc:picChg chg="add del mod">
          <ac:chgData name="Oliva,Marco" userId="7787a23d-e817-4296-b579-417d172668db" providerId="ADAL" clId="{1DCF5432-96ED-7A4B-9DEA-6B2B0F7F7AF6}" dt="2021-10-07T02:56:29.021" v="4981" actId="478"/>
          <ac:picMkLst>
            <pc:docMk/>
            <pc:sldMk cId="1808865890" sldId="326"/>
            <ac:picMk id="6" creationId="{8A91AC8C-4A7C-1941-A836-962F9E16B31B}"/>
          </ac:picMkLst>
        </pc:picChg>
        <pc:picChg chg="add del mod">
          <ac:chgData name="Oliva,Marco" userId="7787a23d-e817-4296-b579-417d172668db" providerId="ADAL" clId="{1DCF5432-96ED-7A4B-9DEA-6B2B0F7F7AF6}" dt="2021-10-07T02:56:29.021" v="4981" actId="478"/>
          <ac:picMkLst>
            <pc:docMk/>
            <pc:sldMk cId="1808865890" sldId="326"/>
            <ac:picMk id="10" creationId="{7A339177-1EE5-834B-B591-9490CD24704A}"/>
          </ac:picMkLst>
        </pc:picChg>
        <pc:picChg chg="add del mod">
          <ac:chgData name="Oliva,Marco" userId="7787a23d-e817-4296-b579-417d172668db" providerId="ADAL" clId="{1DCF5432-96ED-7A4B-9DEA-6B2B0F7F7AF6}" dt="2021-10-07T02:58:33.256" v="4997" actId="478"/>
          <ac:picMkLst>
            <pc:docMk/>
            <pc:sldMk cId="1808865890" sldId="326"/>
            <ac:picMk id="12" creationId="{2E0B1400-A324-7343-A9E6-B51E7ED39687}"/>
          </ac:picMkLst>
        </pc:picChg>
        <pc:picChg chg="add del mod">
          <ac:chgData name="Oliva,Marco" userId="7787a23d-e817-4296-b579-417d172668db" providerId="ADAL" clId="{1DCF5432-96ED-7A4B-9DEA-6B2B0F7F7AF6}" dt="2021-10-07T02:58:32.240" v="4996" actId="478"/>
          <ac:picMkLst>
            <pc:docMk/>
            <pc:sldMk cId="1808865890" sldId="326"/>
            <ac:picMk id="14" creationId="{D255DCFA-23E3-A040-B02F-4013CA1A072B}"/>
          </ac:picMkLst>
        </pc:picChg>
        <pc:picChg chg="add del mod">
          <ac:chgData name="Oliva,Marco" userId="7787a23d-e817-4296-b579-417d172668db" providerId="ADAL" clId="{1DCF5432-96ED-7A4B-9DEA-6B2B0F7F7AF6}" dt="2021-10-06T23:33:00.532" v="3322"/>
          <ac:picMkLst>
            <pc:docMk/>
            <pc:sldMk cId="1808865890" sldId="326"/>
            <ac:picMk id="16" creationId="{8028EBF5-D671-BC44-8AFE-CEBA0356717C}"/>
          </ac:picMkLst>
        </pc:picChg>
        <pc:picChg chg="add del mod">
          <ac:chgData name="Oliva,Marco" userId="7787a23d-e817-4296-b579-417d172668db" providerId="ADAL" clId="{1DCF5432-96ED-7A4B-9DEA-6B2B0F7F7AF6}" dt="2021-10-06T23:33:00.532" v="3322"/>
          <ac:picMkLst>
            <pc:docMk/>
            <pc:sldMk cId="1808865890" sldId="326"/>
            <ac:picMk id="18" creationId="{949E6795-23B1-2A47-B0EF-1913A5BC78B7}"/>
          </ac:picMkLst>
        </pc:picChg>
        <pc:picChg chg="add del mod">
          <ac:chgData name="Oliva,Marco" userId="7787a23d-e817-4296-b579-417d172668db" providerId="ADAL" clId="{1DCF5432-96ED-7A4B-9DEA-6B2B0F7F7AF6}" dt="2021-10-07T02:57:24.258" v="4985" actId="478"/>
          <ac:picMkLst>
            <pc:docMk/>
            <pc:sldMk cId="1808865890" sldId="326"/>
            <ac:picMk id="22" creationId="{532E5169-130D-044B-BED8-BB420E0A034D}"/>
          </ac:picMkLst>
        </pc:picChg>
        <pc:picChg chg="add del mod">
          <ac:chgData name="Oliva,Marco" userId="7787a23d-e817-4296-b579-417d172668db" providerId="ADAL" clId="{1DCF5432-96ED-7A4B-9DEA-6B2B0F7F7AF6}" dt="2021-10-07T02:57:25.198" v="4986" actId="478"/>
          <ac:picMkLst>
            <pc:docMk/>
            <pc:sldMk cId="1808865890" sldId="326"/>
            <ac:picMk id="24" creationId="{F0C9DE0E-EA47-BE48-AF22-6F4C3E05161C}"/>
          </ac:picMkLst>
        </pc:picChg>
        <pc:picChg chg="add mod">
          <ac:chgData name="Oliva,Marco" userId="7787a23d-e817-4296-b579-417d172668db" providerId="ADAL" clId="{1DCF5432-96ED-7A4B-9DEA-6B2B0F7F7AF6}" dt="2021-10-07T02:58:30.915" v="4995" actId="1076"/>
          <ac:picMkLst>
            <pc:docMk/>
            <pc:sldMk cId="1808865890" sldId="326"/>
            <ac:picMk id="26" creationId="{4F740FFE-4C03-784C-B9A0-F84CF3574AC7}"/>
          </ac:picMkLst>
        </pc:picChg>
        <pc:picChg chg="add mod">
          <ac:chgData name="Oliva,Marco" userId="7787a23d-e817-4296-b579-417d172668db" providerId="ADAL" clId="{1DCF5432-96ED-7A4B-9DEA-6B2B0F7F7AF6}" dt="2021-10-07T02:58:27.888" v="4994" actId="1076"/>
          <ac:picMkLst>
            <pc:docMk/>
            <pc:sldMk cId="1808865890" sldId="326"/>
            <ac:picMk id="28" creationId="{ED4F58B4-AFF2-0A44-A728-C58BE3B83DC6}"/>
          </ac:picMkLst>
        </pc:picChg>
        <pc:picChg chg="add mod">
          <ac:chgData name="Oliva,Marco" userId="7787a23d-e817-4296-b579-417d172668db" providerId="ADAL" clId="{1DCF5432-96ED-7A4B-9DEA-6B2B0F7F7AF6}" dt="2021-10-07T02:59:03.662" v="5003" actId="1076"/>
          <ac:picMkLst>
            <pc:docMk/>
            <pc:sldMk cId="1808865890" sldId="326"/>
            <ac:picMk id="30" creationId="{37A5D753-4E41-0A4F-A059-D702BF61CC21}"/>
          </ac:picMkLst>
        </pc:picChg>
        <pc:picChg chg="add mod">
          <ac:chgData name="Oliva,Marco" userId="7787a23d-e817-4296-b579-417d172668db" providerId="ADAL" clId="{1DCF5432-96ED-7A4B-9DEA-6B2B0F7F7AF6}" dt="2021-10-07T03:00:50.370" v="5018" actId="1037"/>
          <ac:picMkLst>
            <pc:docMk/>
            <pc:sldMk cId="1808865890" sldId="326"/>
            <ac:picMk id="32" creationId="{CEE182DC-FECA-D348-8BDA-4A28306986D4}"/>
          </ac:picMkLst>
        </pc:picChg>
      </pc:sldChg>
      <pc:sldChg chg="addSp delSp modSp add mod">
        <pc:chgData name="Oliva,Marco" userId="7787a23d-e817-4296-b579-417d172668db" providerId="ADAL" clId="{1DCF5432-96ED-7A4B-9DEA-6B2B0F7F7AF6}" dt="2021-10-07T03:00:05.803" v="5015" actId="1076"/>
        <pc:sldMkLst>
          <pc:docMk/>
          <pc:sldMk cId="1106655985" sldId="327"/>
        </pc:sldMkLst>
        <pc:spChg chg="add del mod">
          <ac:chgData name="Oliva,Marco" userId="7787a23d-e817-4296-b579-417d172668db" providerId="ADAL" clId="{1DCF5432-96ED-7A4B-9DEA-6B2B0F7F7AF6}" dt="2021-10-07T02:14:49.082" v="4774"/>
          <ac:spMkLst>
            <pc:docMk/>
            <pc:sldMk cId="1106655985" sldId="327"/>
            <ac:spMk id="22" creationId="{06D4D056-48AA-CE46-9BF3-3C2F6A68554F}"/>
          </ac:spMkLst>
        </pc:spChg>
        <pc:spChg chg="add mod">
          <ac:chgData name="Oliva,Marco" userId="7787a23d-e817-4296-b579-417d172668db" providerId="ADAL" clId="{1DCF5432-96ED-7A4B-9DEA-6B2B0F7F7AF6}" dt="2021-10-07T02:20:53.054" v="4879" actId="12"/>
          <ac:spMkLst>
            <pc:docMk/>
            <pc:sldMk cId="1106655985" sldId="327"/>
            <ac:spMk id="23" creationId="{EE86E9F1-D475-4F42-999D-7334F25AD6B2}"/>
          </ac:spMkLst>
        </pc:spChg>
        <pc:graphicFrameChg chg="add del mod modGraphic">
          <ac:chgData name="Oliva,Marco" userId="7787a23d-e817-4296-b579-417d172668db" providerId="ADAL" clId="{1DCF5432-96ED-7A4B-9DEA-6B2B0F7F7AF6}" dt="2021-10-06T23:39:42.419" v="3408" actId="478"/>
          <ac:graphicFrameMkLst>
            <pc:docMk/>
            <pc:sldMk cId="1106655985" sldId="327"/>
            <ac:graphicFrameMk id="18" creationId="{A41AD510-7206-3547-8B26-1AE5DFDA53C9}"/>
          </ac:graphicFrameMkLst>
        </pc:graphicFrameChg>
        <pc:graphicFrameChg chg="add del mod">
          <ac:chgData name="Oliva,Marco" userId="7787a23d-e817-4296-b579-417d172668db" providerId="ADAL" clId="{1DCF5432-96ED-7A4B-9DEA-6B2B0F7F7AF6}" dt="2021-10-06T23:41:45.865" v="3412" actId="3680"/>
          <ac:graphicFrameMkLst>
            <pc:docMk/>
            <pc:sldMk cId="1106655985" sldId="327"/>
            <ac:graphicFrameMk id="19" creationId="{975CD805-593D-4A45-BC14-F8831881B72A}"/>
          </ac:graphicFrameMkLst>
        </pc:graphicFrameChg>
        <pc:graphicFrameChg chg="add mod modGraphic">
          <ac:chgData name="Oliva,Marco" userId="7787a23d-e817-4296-b579-417d172668db" providerId="ADAL" clId="{1DCF5432-96ED-7A4B-9DEA-6B2B0F7F7AF6}" dt="2021-10-06T23:54:34.090" v="3526" actId="1076"/>
          <ac:graphicFrameMkLst>
            <pc:docMk/>
            <pc:sldMk cId="1106655985" sldId="327"/>
            <ac:graphicFrameMk id="20" creationId="{AE7EA07B-6595-8644-83CB-F95994D9E1EE}"/>
          </ac:graphicFrameMkLst>
        </pc:graphicFrameChg>
        <pc:graphicFrameChg chg="add mod modGraphic">
          <ac:chgData name="Oliva,Marco" userId="7787a23d-e817-4296-b579-417d172668db" providerId="ADAL" clId="{1DCF5432-96ED-7A4B-9DEA-6B2B0F7F7AF6}" dt="2021-10-06T23:54:22.836" v="3525" actId="1076"/>
          <ac:graphicFrameMkLst>
            <pc:docMk/>
            <pc:sldMk cId="1106655985" sldId="327"/>
            <ac:graphicFrameMk id="21" creationId="{07CAE7BA-0918-0143-B58D-58DAEEE18AB0}"/>
          </ac:graphicFrameMkLst>
        </pc:graphicFrameChg>
        <pc:picChg chg="add del mod">
          <ac:chgData name="Oliva,Marco" userId="7787a23d-e817-4296-b579-417d172668db" providerId="ADAL" clId="{1DCF5432-96ED-7A4B-9DEA-6B2B0F7F7AF6}" dt="2021-10-07T02:59:21.342" v="5006" actId="478"/>
          <ac:picMkLst>
            <pc:docMk/>
            <pc:sldMk cId="1106655985" sldId="327"/>
            <ac:picMk id="3" creationId="{BC97D960-873D-3D45-9B04-CCA3FAD48B41}"/>
          </ac:picMkLst>
        </pc:picChg>
        <pc:picChg chg="del">
          <ac:chgData name="Oliva,Marco" userId="7787a23d-e817-4296-b579-417d172668db" providerId="ADAL" clId="{1DCF5432-96ED-7A4B-9DEA-6B2B0F7F7AF6}" dt="2021-10-06T23:33:07.590" v="3324" actId="478"/>
          <ac:picMkLst>
            <pc:docMk/>
            <pc:sldMk cId="1106655985" sldId="327"/>
            <ac:picMk id="6" creationId="{8A91AC8C-4A7C-1941-A836-962F9E16B31B}"/>
          </ac:picMkLst>
        </pc:picChg>
        <pc:picChg chg="del mod">
          <ac:chgData name="Oliva,Marco" userId="7787a23d-e817-4296-b579-417d172668db" providerId="ADAL" clId="{1DCF5432-96ED-7A4B-9DEA-6B2B0F7F7AF6}" dt="2021-10-06T23:34:16.017" v="3340" actId="478"/>
          <ac:picMkLst>
            <pc:docMk/>
            <pc:sldMk cId="1106655985" sldId="327"/>
            <ac:picMk id="10" creationId="{7A339177-1EE5-834B-B591-9490CD24704A}"/>
          </ac:picMkLst>
        </pc:picChg>
        <pc:picChg chg="add del mod">
          <ac:chgData name="Oliva,Marco" userId="7787a23d-e817-4296-b579-417d172668db" providerId="ADAL" clId="{1DCF5432-96ED-7A4B-9DEA-6B2B0F7F7AF6}" dt="2021-10-07T03:00:00.371" v="5014" actId="478"/>
          <ac:picMkLst>
            <pc:docMk/>
            <pc:sldMk cId="1106655985" sldId="327"/>
            <ac:picMk id="11" creationId="{903DCA82-BB80-674C-8CE6-7BEEB25B6C9B}"/>
          </ac:picMkLst>
        </pc:picChg>
        <pc:picChg chg="del">
          <ac:chgData name="Oliva,Marco" userId="7787a23d-e817-4296-b579-417d172668db" providerId="ADAL" clId="{1DCF5432-96ED-7A4B-9DEA-6B2B0F7F7AF6}" dt="2021-10-06T23:33:07.590" v="3324" actId="478"/>
          <ac:picMkLst>
            <pc:docMk/>
            <pc:sldMk cId="1106655985" sldId="327"/>
            <ac:picMk id="12" creationId="{2E0B1400-A324-7343-A9E6-B51E7ED39687}"/>
          </ac:picMkLst>
        </pc:picChg>
        <pc:picChg chg="del">
          <ac:chgData name="Oliva,Marco" userId="7787a23d-e817-4296-b579-417d172668db" providerId="ADAL" clId="{1DCF5432-96ED-7A4B-9DEA-6B2B0F7F7AF6}" dt="2021-10-06T23:33:07.590" v="3324" actId="478"/>
          <ac:picMkLst>
            <pc:docMk/>
            <pc:sldMk cId="1106655985" sldId="327"/>
            <ac:picMk id="14" creationId="{D255DCFA-23E3-A040-B02F-4013CA1A072B}"/>
          </ac:picMkLst>
        </pc:picChg>
        <pc:picChg chg="add del mod">
          <ac:chgData name="Oliva,Marco" userId="7787a23d-e817-4296-b579-417d172668db" providerId="ADAL" clId="{1DCF5432-96ED-7A4B-9DEA-6B2B0F7F7AF6}" dt="2021-10-06T23:34:36.938" v="3349"/>
          <ac:picMkLst>
            <pc:docMk/>
            <pc:sldMk cId="1106655985" sldId="327"/>
            <ac:picMk id="15" creationId="{D5E82627-F27B-E742-BD7F-CDF033CA7424}"/>
          </ac:picMkLst>
        </pc:picChg>
        <pc:picChg chg="add del mod">
          <ac:chgData name="Oliva,Marco" userId="7787a23d-e817-4296-b579-417d172668db" providerId="ADAL" clId="{1DCF5432-96ED-7A4B-9DEA-6B2B0F7F7AF6}" dt="2021-10-06T23:34:36.938" v="3349"/>
          <ac:picMkLst>
            <pc:docMk/>
            <pc:sldMk cId="1106655985" sldId="327"/>
            <ac:picMk id="17" creationId="{01DF899E-3A93-FA48-A5F1-E633BBFD97D8}"/>
          </ac:picMkLst>
        </pc:picChg>
        <pc:picChg chg="add mod">
          <ac:chgData name="Oliva,Marco" userId="7787a23d-e817-4296-b579-417d172668db" providerId="ADAL" clId="{1DCF5432-96ED-7A4B-9DEA-6B2B0F7F7AF6}" dt="2021-10-07T02:59:52.774" v="5011" actId="1076"/>
          <ac:picMkLst>
            <pc:docMk/>
            <pc:sldMk cId="1106655985" sldId="327"/>
            <ac:picMk id="25" creationId="{26047071-BD3B-BA49-B098-9B9D355A2329}"/>
          </ac:picMkLst>
        </pc:picChg>
        <pc:picChg chg="add mod">
          <ac:chgData name="Oliva,Marco" userId="7787a23d-e817-4296-b579-417d172668db" providerId="ADAL" clId="{1DCF5432-96ED-7A4B-9DEA-6B2B0F7F7AF6}" dt="2021-10-07T03:00:05.803" v="5015" actId="1076"/>
          <ac:picMkLst>
            <pc:docMk/>
            <pc:sldMk cId="1106655985" sldId="327"/>
            <ac:picMk id="27" creationId="{2DA56F07-3EEC-5E43-A621-A37165F423C3}"/>
          </ac:picMkLst>
        </pc:picChg>
      </pc:sldChg>
      <pc:sldChg chg="addSp delSp modSp add mod">
        <pc:chgData name="Oliva,Marco" userId="7787a23d-e817-4296-b579-417d172668db" providerId="ADAL" clId="{1DCF5432-96ED-7A4B-9DEA-6B2B0F7F7AF6}" dt="2021-10-07T02:21:03.439" v="4881" actId="12"/>
        <pc:sldMkLst>
          <pc:docMk/>
          <pc:sldMk cId="438635754" sldId="328"/>
        </pc:sldMkLst>
        <pc:spChg chg="add del mod">
          <ac:chgData name="Oliva,Marco" userId="7787a23d-e817-4296-b579-417d172668db" providerId="ADAL" clId="{1DCF5432-96ED-7A4B-9DEA-6B2B0F7F7AF6}" dt="2021-10-07T02:14:48.974" v="4773"/>
          <ac:spMkLst>
            <pc:docMk/>
            <pc:sldMk cId="438635754" sldId="328"/>
            <ac:spMk id="19" creationId="{BDF66D72-4926-6E44-8258-D14CFD55825C}"/>
          </ac:spMkLst>
        </pc:spChg>
        <pc:spChg chg="add mod">
          <ac:chgData name="Oliva,Marco" userId="7787a23d-e817-4296-b579-417d172668db" providerId="ADAL" clId="{1DCF5432-96ED-7A4B-9DEA-6B2B0F7F7AF6}" dt="2021-10-07T02:21:03.439" v="4881" actId="12"/>
          <ac:spMkLst>
            <pc:docMk/>
            <pc:sldMk cId="438635754" sldId="328"/>
            <ac:spMk id="20" creationId="{05A62982-1214-E845-9324-7EFA89AEF0FC}"/>
          </ac:spMkLst>
        </pc:spChg>
        <pc:graphicFrameChg chg="add del">
          <ac:chgData name="Oliva,Marco" userId="7787a23d-e817-4296-b579-417d172668db" providerId="ADAL" clId="{1DCF5432-96ED-7A4B-9DEA-6B2B0F7F7AF6}" dt="2021-10-06T23:56:08.604" v="3528"/>
          <ac:graphicFrameMkLst>
            <pc:docMk/>
            <pc:sldMk cId="438635754" sldId="328"/>
            <ac:graphicFrameMk id="15" creationId="{A1B0679F-41BF-A049-AF8B-E511350F7E7C}"/>
          </ac:graphicFrameMkLst>
        </pc:graphicFrameChg>
        <pc:graphicFrameChg chg="add del">
          <ac:chgData name="Oliva,Marco" userId="7787a23d-e817-4296-b579-417d172668db" providerId="ADAL" clId="{1DCF5432-96ED-7A4B-9DEA-6B2B0F7F7AF6}" dt="2021-10-06T23:56:11.590" v="3530"/>
          <ac:graphicFrameMkLst>
            <pc:docMk/>
            <pc:sldMk cId="438635754" sldId="328"/>
            <ac:graphicFrameMk id="16" creationId="{FF266E4B-2C4C-2847-BA86-33E98B08F42E}"/>
          </ac:graphicFrameMkLst>
        </pc:graphicFrameChg>
        <pc:graphicFrameChg chg="add mod modGraphic">
          <ac:chgData name="Oliva,Marco" userId="7787a23d-e817-4296-b579-417d172668db" providerId="ADAL" clId="{1DCF5432-96ED-7A4B-9DEA-6B2B0F7F7AF6}" dt="2021-10-07T02:06:01.962" v="4548" actId="1076"/>
          <ac:graphicFrameMkLst>
            <pc:docMk/>
            <pc:sldMk cId="438635754" sldId="328"/>
            <ac:graphicFrameMk id="17" creationId="{A0217AF1-0733-0142-8A00-9E1DCAC10AE7}"/>
          </ac:graphicFrameMkLst>
        </pc:graphicFrameChg>
        <pc:graphicFrameChg chg="add mod modGraphic">
          <ac:chgData name="Oliva,Marco" userId="7787a23d-e817-4296-b579-417d172668db" providerId="ADAL" clId="{1DCF5432-96ED-7A4B-9DEA-6B2B0F7F7AF6}" dt="2021-10-07T02:05:56.840" v="4547" actId="1076"/>
          <ac:graphicFrameMkLst>
            <pc:docMk/>
            <pc:sldMk cId="438635754" sldId="328"/>
            <ac:graphicFrameMk id="18" creationId="{C63CC4AB-D450-194C-9468-23A18CE7DDA5}"/>
          </ac:graphicFrameMkLst>
        </pc:graphicFrameChg>
        <pc:picChg chg="del">
          <ac:chgData name="Oliva,Marco" userId="7787a23d-e817-4296-b579-417d172668db" providerId="ADAL" clId="{1DCF5432-96ED-7A4B-9DEA-6B2B0F7F7AF6}" dt="2021-10-06T23:34:42.563" v="3351" actId="478"/>
          <ac:picMkLst>
            <pc:docMk/>
            <pc:sldMk cId="438635754" sldId="328"/>
            <ac:picMk id="3" creationId="{BC97D960-873D-3D45-9B04-CCA3FAD48B41}"/>
          </ac:picMkLst>
        </pc:picChg>
        <pc:picChg chg="add mod">
          <ac:chgData name="Oliva,Marco" userId="7787a23d-e817-4296-b579-417d172668db" providerId="ADAL" clId="{1DCF5432-96ED-7A4B-9DEA-6B2B0F7F7AF6}" dt="2021-10-07T02:03:26.032" v="4546" actId="1076"/>
          <ac:picMkLst>
            <pc:docMk/>
            <pc:sldMk cId="438635754" sldId="328"/>
            <ac:picMk id="6" creationId="{B671354F-BC0A-B449-BB23-F445D3CF7914}"/>
          </ac:picMkLst>
        </pc:picChg>
        <pc:picChg chg="add mod">
          <ac:chgData name="Oliva,Marco" userId="7787a23d-e817-4296-b579-417d172668db" providerId="ADAL" clId="{1DCF5432-96ED-7A4B-9DEA-6B2B0F7F7AF6}" dt="2021-10-07T02:03:25.382" v="4545" actId="1076"/>
          <ac:picMkLst>
            <pc:docMk/>
            <pc:sldMk cId="438635754" sldId="328"/>
            <ac:picMk id="10" creationId="{3CAA71E9-D5C7-0249-B3BF-A5638F3FBBBC}"/>
          </ac:picMkLst>
        </pc:picChg>
        <pc:picChg chg="del">
          <ac:chgData name="Oliva,Marco" userId="7787a23d-e817-4296-b579-417d172668db" providerId="ADAL" clId="{1DCF5432-96ED-7A4B-9DEA-6B2B0F7F7AF6}" dt="2021-10-06T23:34:42.563" v="3351" actId="478"/>
          <ac:picMkLst>
            <pc:docMk/>
            <pc:sldMk cId="438635754" sldId="328"/>
            <ac:picMk id="11" creationId="{903DCA82-BB80-674C-8CE6-7BEEB25B6C9B}"/>
          </ac:picMkLst>
        </pc:picChg>
        <pc:picChg chg="add del mod">
          <ac:chgData name="Oliva,Marco" userId="7787a23d-e817-4296-b579-417d172668db" providerId="ADAL" clId="{1DCF5432-96ED-7A4B-9DEA-6B2B0F7F7AF6}" dt="2021-10-06T23:35:21.568" v="3361" actId="478"/>
          <ac:picMkLst>
            <pc:docMk/>
            <pc:sldMk cId="438635754" sldId="328"/>
            <ac:picMk id="12" creationId="{4828FB0E-AABB-3D46-AE38-648ED3282623}"/>
          </ac:picMkLst>
        </pc:picChg>
        <pc:picChg chg="add del mod">
          <ac:chgData name="Oliva,Marco" userId="7787a23d-e817-4296-b579-417d172668db" providerId="ADAL" clId="{1DCF5432-96ED-7A4B-9DEA-6B2B0F7F7AF6}" dt="2021-10-06T23:35:53.444" v="3365" actId="478"/>
          <ac:picMkLst>
            <pc:docMk/>
            <pc:sldMk cId="438635754" sldId="328"/>
            <ac:picMk id="14" creationId="{D01472AF-08EE-F347-8C8F-40C9E0169698}"/>
          </ac:picMkLst>
        </pc:picChg>
      </pc:sldChg>
      <pc:sldChg chg="addSp delSp modSp add mod ord">
        <pc:chgData name="Oliva,Marco" userId="7787a23d-e817-4296-b579-417d172668db" providerId="ADAL" clId="{1DCF5432-96ED-7A4B-9DEA-6B2B0F7F7AF6}" dt="2021-10-07T03:01:33.348" v="5030"/>
        <pc:sldMkLst>
          <pc:docMk/>
          <pc:sldMk cId="330697425" sldId="329"/>
        </pc:sldMkLst>
        <pc:spChg chg="del mod">
          <ac:chgData name="Oliva,Marco" userId="7787a23d-e817-4296-b579-417d172668db" providerId="ADAL" clId="{1DCF5432-96ED-7A4B-9DEA-6B2B0F7F7AF6}" dt="2021-10-07T00:13:30.431" v="3675"/>
          <ac:spMkLst>
            <pc:docMk/>
            <pc:sldMk cId="330697425" sldId="329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0:15:42.149" v="3680"/>
          <ac:spMkLst>
            <pc:docMk/>
            <pc:sldMk cId="330697425" sldId="329"/>
            <ac:spMk id="3" creationId="{D118484F-516A-704A-B682-A5A168115AE5}"/>
          </ac:spMkLst>
        </pc:spChg>
        <pc:spChg chg="add del mod">
          <ac:chgData name="Oliva,Marco" userId="7787a23d-e817-4296-b579-417d172668db" providerId="ADAL" clId="{1DCF5432-96ED-7A4B-9DEA-6B2B0F7F7AF6}" dt="2021-10-07T00:15:42.933" v="3682"/>
          <ac:spMkLst>
            <pc:docMk/>
            <pc:sldMk cId="330697425" sldId="329"/>
            <ac:spMk id="6" creationId="{C88B2B82-2B44-1946-9C27-3AC8046A8E37}"/>
          </ac:spMkLst>
        </pc:spChg>
        <pc:spChg chg="mod">
          <ac:chgData name="Oliva,Marco" userId="7787a23d-e817-4296-b579-417d172668db" providerId="ADAL" clId="{1DCF5432-96ED-7A4B-9DEA-6B2B0F7F7AF6}" dt="2021-10-07T00:08:46.587" v="3669" actId="313"/>
          <ac:spMkLst>
            <pc:docMk/>
            <pc:sldMk cId="330697425" sldId="329"/>
            <ac:spMk id="9" creationId="{6ABD0935-B42D-4B44-900C-1D2D059675FF}"/>
          </ac:spMkLst>
        </pc:spChg>
        <pc:spChg chg="del">
          <ac:chgData name="Oliva,Marco" userId="7787a23d-e817-4296-b579-417d172668db" providerId="ADAL" clId="{1DCF5432-96ED-7A4B-9DEA-6B2B0F7F7AF6}" dt="2021-10-07T00:09:07.890" v="3671" actId="478"/>
          <ac:spMkLst>
            <pc:docMk/>
            <pc:sldMk cId="330697425" sldId="329"/>
            <ac:spMk id="10" creationId="{708CC0C9-4A5A-1549-BB0D-3BC940581826}"/>
          </ac:spMkLst>
        </pc:spChg>
        <pc:spChg chg="add del mod">
          <ac:chgData name="Oliva,Marco" userId="7787a23d-e817-4296-b579-417d172668db" providerId="ADAL" clId="{1DCF5432-96ED-7A4B-9DEA-6B2B0F7F7AF6}" dt="2021-10-07T00:15:43.407" v="3684"/>
          <ac:spMkLst>
            <pc:docMk/>
            <pc:sldMk cId="330697425" sldId="329"/>
            <ac:spMk id="11" creationId="{CDE91AAC-4D1F-B842-98F7-AD67A530B687}"/>
          </ac:spMkLst>
        </pc:spChg>
        <pc:spChg chg="add mod">
          <ac:chgData name="Oliva,Marco" userId="7787a23d-e817-4296-b579-417d172668db" providerId="ADAL" clId="{1DCF5432-96ED-7A4B-9DEA-6B2B0F7F7AF6}" dt="2021-10-07T03:01:33.348" v="5030"/>
          <ac:spMkLst>
            <pc:docMk/>
            <pc:sldMk cId="330697425" sldId="329"/>
            <ac:spMk id="12" creationId="{25951CC7-B406-3A4B-B683-6A4EEBEFA8E3}"/>
          </ac:spMkLst>
        </pc:spChg>
        <pc:spChg chg="add del mod">
          <ac:chgData name="Oliva,Marco" userId="7787a23d-e817-4296-b579-417d172668db" providerId="ADAL" clId="{1DCF5432-96ED-7A4B-9DEA-6B2B0F7F7AF6}" dt="2021-10-07T02:14:49.687" v="4777"/>
          <ac:spMkLst>
            <pc:docMk/>
            <pc:sldMk cId="330697425" sldId="329"/>
            <ac:spMk id="13" creationId="{396D3272-D076-F44B-99A4-45C73AD0F04B}"/>
          </ac:spMkLst>
        </pc:spChg>
        <pc:spChg chg="add mod">
          <ac:chgData name="Oliva,Marco" userId="7787a23d-e817-4296-b579-417d172668db" providerId="ADAL" clId="{1DCF5432-96ED-7A4B-9DEA-6B2B0F7F7AF6}" dt="2021-10-07T02:20:26.088" v="4875" actId="12"/>
          <ac:spMkLst>
            <pc:docMk/>
            <pc:sldMk cId="330697425" sldId="329"/>
            <ac:spMk id="14" creationId="{10CA1E3A-77A1-804D-9A99-A281B5A46C6A}"/>
          </ac:spMkLst>
        </pc:spChg>
        <pc:graphicFrameChg chg="del">
          <ac:chgData name="Oliva,Marco" userId="7787a23d-e817-4296-b579-417d172668db" providerId="ADAL" clId="{1DCF5432-96ED-7A4B-9DEA-6B2B0F7F7AF6}" dt="2021-10-07T00:09:05.666" v="3670" actId="478"/>
          <ac:graphicFrameMkLst>
            <pc:docMk/>
            <pc:sldMk cId="330697425" sldId="329"/>
            <ac:graphicFrameMk id="8" creationId="{906CEBD0-3582-5A41-8148-FAE93B2D3AB5}"/>
          </ac:graphicFrameMkLst>
        </pc:graphicFrameChg>
      </pc:sldChg>
      <pc:sldChg chg="addSp delSp modSp add mod">
        <pc:chgData name="Oliva,Marco" userId="7787a23d-e817-4296-b579-417d172668db" providerId="ADAL" clId="{1DCF5432-96ED-7A4B-9DEA-6B2B0F7F7AF6}" dt="2021-10-07T02:19:55.618" v="4868"/>
        <pc:sldMkLst>
          <pc:docMk/>
          <pc:sldMk cId="2429241708" sldId="330"/>
        </pc:sldMkLst>
        <pc:spChg chg="mod">
          <ac:chgData name="Oliva,Marco" userId="7787a23d-e817-4296-b579-417d172668db" providerId="ADAL" clId="{1DCF5432-96ED-7A4B-9DEA-6B2B0F7F7AF6}" dt="2021-10-07T01:50:32.221" v="4518" actId="400"/>
          <ac:spMkLst>
            <pc:docMk/>
            <pc:sldMk cId="2429241708" sldId="330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50.141" v="4783"/>
          <ac:spMkLst>
            <pc:docMk/>
            <pc:sldMk cId="2429241708" sldId="330"/>
            <ac:spMk id="8" creationId="{FFE587EE-03CD-1C49-A733-B5101A854EAA}"/>
          </ac:spMkLst>
        </pc:spChg>
        <pc:spChg chg="add mod">
          <ac:chgData name="Oliva,Marco" userId="7787a23d-e817-4296-b579-417d172668db" providerId="ADAL" clId="{1DCF5432-96ED-7A4B-9DEA-6B2B0F7F7AF6}" dt="2021-10-07T02:19:55.618" v="4868"/>
          <ac:spMkLst>
            <pc:docMk/>
            <pc:sldMk cId="2429241708" sldId="330"/>
            <ac:spMk id="10" creationId="{3D36FB6C-8D34-074B-8326-D18E29FD53E3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9:57.942" v="4869"/>
        <pc:sldMkLst>
          <pc:docMk/>
          <pc:sldMk cId="1468451778" sldId="331"/>
        </pc:sldMkLst>
        <pc:spChg chg="mod">
          <ac:chgData name="Oliva,Marco" userId="7787a23d-e817-4296-b579-417d172668db" providerId="ADAL" clId="{1DCF5432-96ED-7A4B-9DEA-6B2B0F7F7AF6}" dt="2021-10-07T01:51:07.243" v="4527" actId="20577"/>
          <ac:spMkLst>
            <pc:docMk/>
            <pc:sldMk cId="1468451778" sldId="331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50.058" v="4782"/>
          <ac:spMkLst>
            <pc:docMk/>
            <pc:sldMk cId="1468451778" sldId="331"/>
            <ac:spMk id="8" creationId="{09445F90-640A-114D-9860-8BFF0DEC1D64}"/>
          </ac:spMkLst>
        </pc:spChg>
        <pc:spChg chg="add mod">
          <ac:chgData name="Oliva,Marco" userId="7787a23d-e817-4296-b579-417d172668db" providerId="ADAL" clId="{1DCF5432-96ED-7A4B-9DEA-6B2B0F7F7AF6}" dt="2021-10-07T02:19:57.942" v="4869"/>
          <ac:spMkLst>
            <pc:docMk/>
            <pc:sldMk cId="1468451778" sldId="331"/>
            <ac:spMk id="10" creationId="{FF82BFFA-BB5D-8748-B5FC-D542FF9311D9}"/>
          </ac:spMkLst>
        </pc:spChg>
      </pc:sldChg>
      <pc:sldChg chg="delSp modSp add mod">
        <pc:chgData name="Oliva,Marco" userId="7787a23d-e817-4296-b579-417d172668db" providerId="ADAL" clId="{1DCF5432-96ED-7A4B-9DEA-6B2B0F7F7AF6}" dt="2021-10-07T02:21:39.138" v="4908" actId="1076"/>
        <pc:sldMkLst>
          <pc:docMk/>
          <pc:sldMk cId="3790152301" sldId="332"/>
        </pc:sldMkLst>
        <pc:spChg chg="mod">
          <ac:chgData name="Oliva,Marco" userId="7787a23d-e817-4296-b579-417d172668db" providerId="ADAL" clId="{1DCF5432-96ED-7A4B-9DEA-6B2B0F7F7AF6}" dt="2021-10-07T02:21:39.138" v="4908" actId="1076"/>
          <ac:spMkLst>
            <pc:docMk/>
            <pc:sldMk cId="3790152301" sldId="332"/>
            <ac:spMk id="9" creationId="{6ABD0935-B42D-4B44-900C-1D2D059675FF}"/>
          </ac:spMkLst>
        </pc:spChg>
        <pc:spChg chg="mod">
          <ac:chgData name="Oliva,Marco" userId="7787a23d-e817-4296-b579-417d172668db" providerId="ADAL" clId="{1DCF5432-96ED-7A4B-9DEA-6B2B0F7F7AF6}" dt="2021-10-07T02:21:14.710" v="4883" actId="12"/>
          <ac:spMkLst>
            <pc:docMk/>
            <pc:sldMk cId="3790152301" sldId="332"/>
            <ac:spMk id="20" creationId="{05A62982-1214-E845-9324-7EFA89AEF0FC}"/>
          </ac:spMkLst>
        </pc:spChg>
        <pc:graphicFrameChg chg="del">
          <ac:chgData name="Oliva,Marco" userId="7787a23d-e817-4296-b579-417d172668db" providerId="ADAL" clId="{1DCF5432-96ED-7A4B-9DEA-6B2B0F7F7AF6}" dt="2021-10-07T02:21:19.369" v="4884" actId="478"/>
          <ac:graphicFrameMkLst>
            <pc:docMk/>
            <pc:sldMk cId="3790152301" sldId="332"/>
            <ac:graphicFrameMk id="17" creationId="{A0217AF1-0733-0142-8A00-9E1DCAC10AE7}"/>
          </ac:graphicFrameMkLst>
        </pc:graphicFrameChg>
        <pc:graphicFrameChg chg="del">
          <ac:chgData name="Oliva,Marco" userId="7787a23d-e817-4296-b579-417d172668db" providerId="ADAL" clId="{1DCF5432-96ED-7A4B-9DEA-6B2B0F7F7AF6}" dt="2021-10-07T02:21:19.369" v="4884" actId="478"/>
          <ac:graphicFrameMkLst>
            <pc:docMk/>
            <pc:sldMk cId="3790152301" sldId="332"/>
            <ac:graphicFrameMk id="18" creationId="{C63CC4AB-D450-194C-9468-23A18CE7DDA5}"/>
          </ac:graphicFrameMkLst>
        </pc:graphicFrameChg>
        <pc:picChg chg="del">
          <ac:chgData name="Oliva,Marco" userId="7787a23d-e817-4296-b579-417d172668db" providerId="ADAL" clId="{1DCF5432-96ED-7A4B-9DEA-6B2B0F7F7AF6}" dt="2021-10-07T02:21:19.369" v="4884" actId="478"/>
          <ac:picMkLst>
            <pc:docMk/>
            <pc:sldMk cId="3790152301" sldId="332"/>
            <ac:picMk id="6" creationId="{B671354F-BC0A-B449-BB23-F445D3CF7914}"/>
          </ac:picMkLst>
        </pc:picChg>
        <pc:picChg chg="del">
          <ac:chgData name="Oliva,Marco" userId="7787a23d-e817-4296-b579-417d172668db" providerId="ADAL" clId="{1DCF5432-96ED-7A4B-9DEA-6B2B0F7F7AF6}" dt="2021-10-07T02:21:19.369" v="4884" actId="478"/>
          <ac:picMkLst>
            <pc:docMk/>
            <pc:sldMk cId="3790152301" sldId="332"/>
            <ac:picMk id="10" creationId="{3CAA71E9-D5C7-0249-B3BF-A5638F3FBBBC}"/>
          </ac:picMkLst>
        </pc:picChg>
      </pc:sldChg>
      <pc:sldChg chg="add">
        <pc:chgData name="Oliva,Marco" userId="7787a23d-e817-4296-b579-417d172668db" providerId="ADAL" clId="{1DCF5432-96ED-7A4B-9DEA-6B2B0F7F7AF6}" dt="2021-10-07T02:29:58.364" v="4974"/>
        <pc:sldMkLst>
          <pc:docMk/>
          <pc:sldMk cId="168563972" sldId="333"/>
        </pc:sldMkLst>
      </pc:sldChg>
      <pc:sldChg chg="modSp add mod">
        <pc:chgData name="Oliva,Marco" userId="7787a23d-e817-4296-b579-417d172668db" providerId="ADAL" clId="{1DCF5432-96ED-7A4B-9DEA-6B2B0F7F7AF6}" dt="2021-10-07T02:37:23.455" v="4980" actId="207"/>
        <pc:sldMkLst>
          <pc:docMk/>
          <pc:sldMk cId="3411000634" sldId="334"/>
        </pc:sldMkLst>
        <pc:spChg chg="mod">
          <ac:chgData name="Oliva,Marco" userId="7787a23d-e817-4296-b579-417d172668db" providerId="ADAL" clId="{1DCF5432-96ED-7A4B-9DEA-6B2B0F7F7AF6}" dt="2021-10-07T02:37:23.455" v="4980" actId="207"/>
          <ac:spMkLst>
            <pc:docMk/>
            <pc:sldMk cId="3411000634" sldId="334"/>
            <ac:spMk id="2" creationId="{42DACA88-53C8-6941-8B49-6B0056CBC0A0}"/>
          </ac:spMkLst>
        </pc:spChg>
      </pc:sldChg>
    </pc:docChg>
  </pc:docChgLst>
  <pc:docChgLst>
    <pc:chgData name="Oliva,Marco" userId="7787a23d-e817-4296-b579-417d172668db" providerId="ADAL" clId="{44C11037-A901-3045-8CB3-918364B63D57}"/>
    <pc:docChg chg="modShowInfo">
      <pc:chgData name="Oliva,Marco" userId="7787a23d-e817-4296-b579-417d172668db" providerId="ADAL" clId="{44C11037-A901-3045-8CB3-918364B63D57}" dt="2021-10-07T11:48:59.139" v="1" actId="2744"/>
      <pc:docMkLst>
        <pc:docMk/>
      </pc:docMkLst>
    </pc:docChg>
  </pc:docChgLst>
  <pc:docChgLst>
    <pc:chgData name="Oliva,Marco" userId="7787a23d-e817-4296-b579-417d172668db" providerId="ADAL" clId="{81EF554A-DA3F-AF45-9AA5-23DF4586EF66}"/>
    <pc:docChg chg="undo redo custSel addSld delSld modSld sldOrd modShowInfo">
      <pc:chgData name="Oliva,Marco" userId="7787a23d-e817-4296-b579-417d172668db" providerId="ADAL" clId="{81EF554A-DA3F-AF45-9AA5-23DF4586EF66}" dt="2022-03-06T03:00:08.789" v="23430" actId="729"/>
      <pc:docMkLst>
        <pc:docMk/>
      </pc:docMkLst>
      <pc:sldChg chg="addSp delSp modSp mod modTransition delAnim modAnim modNotesTx">
        <pc:chgData name="Oliva,Marco" userId="7787a23d-e817-4296-b579-417d172668db" providerId="ADAL" clId="{81EF554A-DA3F-AF45-9AA5-23DF4586EF66}" dt="2022-03-06T02:06:32.170" v="23412"/>
        <pc:sldMkLst>
          <pc:docMk/>
          <pc:sldMk cId="1319471695" sldId="258"/>
        </pc:sldMkLst>
        <pc:spChg chg="mod">
          <ac:chgData name="Oliva,Marco" userId="7787a23d-e817-4296-b579-417d172668db" providerId="ADAL" clId="{81EF554A-DA3F-AF45-9AA5-23DF4586EF66}" dt="2022-03-03T03:00:02.615" v="754" actId="20577"/>
          <ac:spMkLst>
            <pc:docMk/>
            <pc:sldMk cId="1319471695" sldId="258"/>
            <ac:spMk id="2" creationId="{54FDE63F-4936-DD4D-BBF4-197908EFA8F1}"/>
          </ac:spMkLst>
        </pc:spChg>
        <pc:spChg chg="mod">
          <ac:chgData name="Oliva,Marco" userId="7787a23d-e817-4296-b579-417d172668db" providerId="ADAL" clId="{81EF554A-DA3F-AF45-9AA5-23DF4586EF66}" dt="2022-03-05T17:49:56.665" v="2793" actId="20577"/>
          <ac:spMkLst>
            <pc:docMk/>
            <pc:sldMk cId="1319471695" sldId="258"/>
            <ac:spMk id="3" creationId="{1ED09282-795D-DB48-AD66-492B20FCCBBF}"/>
          </ac:spMkLst>
        </pc:spChg>
        <pc:spChg chg="mod">
          <ac:chgData name="Oliva,Marco" userId="7787a23d-e817-4296-b579-417d172668db" providerId="ADAL" clId="{81EF554A-DA3F-AF45-9AA5-23DF4586EF66}" dt="2022-03-05T21:11:19.949" v="4039" actId="2711"/>
          <ac:spMkLst>
            <pc:docMk/>
            <pc:sldMk cId="1319471695" sldId="258"/>
            <ac:spMk id="12" creationId="{A7C4BE51-BAF0-8B4B-B951-82876921F30E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1319471695" sldId="258"/>
            <ac:picMk id="4" creationId="{190EB32C-7D8B-6841-83B0-C6464BE2DEB4}"/>
          </ac:picMkLst>
        </pc:picChg>
        <pc:picChg chg="add del mod">
          <ac:chgData name="Oliva,Marco" userId="7787a23d-e817-4296-b579-417d172668db" providerId="ADAL" clId="{81EF554A-DA3F-AF45-9AA5-23DF4586EF66}" dt="2022-03-06T00:48:29.379" v="21448"/>
          <ac:picMkLst>
            <pc:docMk/>
            <pc:sldMk cId="1319471695" sldId="258"/>
            <ac:picMk id="4" creationId="{3F1BDCE9-B958-C643-BDAD-1298B946CE1B}"/>
          </ac:picMkLst>
        </pc:picChg>
        <pc:picChg chg="add del mod">
          <ac:chgData name="Oliva,Marco" userId="7787a23d-e817-4296-b579-417d172668db" providerId="ADAL" clId="{81EF554A-DA3F-AF45-9AA5-23DF4586EF66}" dt="2022-03-05T22:33:32.957" v="4094"/>
          <ac:picMkLst>
            <pc:docMk/>
            <pc:sldMk cId="1319471695" sldId="258"/>
            <ac:picMk id="7" creationId="{5FBD02EE-82F0-934F-8CE2-679A7F2A13FE}"/>
          </ac:picMkLst>
        </pc:picChg>
        <pc:picChg chg="add del mod">
          <ac:chgData name="Oliva,Marco" userId="7787a23d-e817-4296-b579-417d172668db" providerId="ADAL" clId="{81EF554A-DA3F-AF45-9AA5-23DF4586EF66}" dt="2022-03-06T00:50:20.028" v="21456" actId="478"/>
          <ac:picMkLst>
            <pc:docMk/>
            <pc:sldMk cId="1319471695" sldId="258"/>
            <ac:picMk id="7" creationId="{D895F93A-DA94-2841-AAFE-97B8B7B0C9A1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319471695" sldId="258"/>
            <ac:picMk id="8" creationId="{5489B0DC-5655-4A47-94F1-0B2596872B02}"/>
          </ac:picMkLst>
        </pc:picChg>
        <pc:picChg chg="add mod">
          <ac:chgData name="Oliva,Marco" userId="7787a23d-e817-4296-b579-417d172668db" providerId="ADAL" clId="{81EF554A-DA3F-AF45-9AA5-23DF4586EF66}" dt="2022-03-06T02:06:32.170" v="23412"/>
          <ac:picMkLst>
            <pc:docMk/>
            <pc:sldMk cId="1319471695" sldId="258"/>
            <ac:picMk id="13" creationId="{67A738A2-C0E1-2942-B4A7-8D79E473302D}"/>
          </ac:picMkLst>
        </pc:picChg>
      </pc:sldChg>
      <pc:sldChg chg="addSp delSp modSp mod ord modTransition modAnim modShow modNotesTx">
        <pc:chgData name="Oliva,Marco" userId="7787a23d-e817-4296-b579-417d172668db" providerId="ADAL" clId="{81EF554A-DA3F-AF45-9AA5-23DF4586EF66}" dt="2022-03-06T02:28:30.535" v="23429"/>
        <pc:sldMkLst>
          <pc:docMk/>
          <pc:sldMk cId="1755393879" sldId="262"/>
        </pc:sldMkLst>
        <pc:spChg chg="add mod">
          <ac:chgData name="Oliva,Marco" userId="7787a23d-e817-4296-b579-417d172668db" providerId="ADAL" clId="{81EF554A-DA3F-AF45-9AA5-23DF4586EF66}" dt="2022-03-05T21:15:53.660" v="4083" actId="2711"/>
          <ac:spMkLst>
            <pc:docMk/>
            <pc:sldMk cId="1755393879" sldId="262"/>
            <ac:spMk id="8" creationId="{0FC7E780-5161-FD40-A40D-49BA0015E5A0}"/>
          </ac:spMkLst>
        </pc:spChg>
        <pc:spChg chg="add del">
          <ac:chgData name="Oliva,Marco" userId="7787a23d-e817-4296-b579-417d172668db" providerId="ADAL" clId="{81EF554A-DA3F-AF45-9AA5-23DF4586EF66}" dt="2022-03-05T18:11:28.848" v="3235" actId="478"/>
          <ac:spMkLst>
            <pc:docMk/>
            <pc:sldMk cId="1755393879" sldId="262"/>
            <ac:spMk id="13" creationId="{A57B3A5F-3D07-5644-A1E6-E06D768C2D46}"/>
          </ac:spMkLst>
        </pc:spChg>
        <pc:graphicFrameChg chg="mod modGraphic">
          <ac:chgData name="Oliva,Marco" userId="7787a23d-e817-4296-b579-417d172668db" providerId="ADAL" clId="{81EF554A-DA3F-AF45-9AA5-23DF4586EF66}" dt="2022-03-01T02:36:31.141" v="280"/>
          <ac:graphicFrameMkLst>
            <pc:docMk/>
            <pc:sldMk cId="1755393879" sldId="262"/>
            <ac:graphicFrameMk id="3" creationId="{BF0706C8-5281-6343-B003-6180C75BEEEE}"/>
          </ac:graphicFrameMkLst>
        </pc:graphicFrame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755393879" sldId="262"/>
            <ac:picMk id="2" creationId="{049349FA-6F3C-074E-8C92-C0A552F452D0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1755393879" sldId="262"/>
            <ac:picMk id="6" creationId="{A0480302-7A52-044F-BAC2-6B1CC8C4EC7B}"/>
          </ac:picMkLst>
        </pc:picChg>
      </pc:sldChg>
      <pc:sldChg chg="addSp delSp modSp mod ord modTransition modAnim modNotesTx">
        <pc:chgData name="Oliva,Marco" userId="7787a23d-e817-4296-b579-417d172668db" providerId="ADAL" clId="{81EF554A-DA3F-AF45-9AA5-23DF4586EF66}" dt="2022-03-06T02:12:53.016" v="23417"/>
        <pc:sldMkLst>
          <pc:docMk/>
          <pc:sldMk cId="3565454251" sldId="302"/>
        </pc:sldMkLst>
        <pc:spChg chg="mod">
          <ac:chgData name="Oliva,Marco" userId="7787a23d-e817-4296-b579-417d172668db" providerId="ADAL" clId="{81EF554A-DA3F-AF45-9AA5-23DF4586EF66}" dt="2022-03-05T16:57:32.649" v="2032" actId="20577"/>
          <ac:spMkLst>
            <pc:docMk/>
            <pc:sldMk cId="3565454251" sldId="302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21:12:32.571" v="4046" actId="2711"/>
          <ac:spMkLst>
            <pc:docMk/>
            <pc:sldMk cId="3565454251" sldId="302"/>
            <ac:spMk id="8" creationId="{BF4B4634-E324-4940-A44B-9F271B0B9258}"/>
          </ac:spMkLst>
        </pc:spChg>
        <pc:spChg chg="add del">
          <ac:chgData name="Oliva,Marco" userId="7787a23d-e817-4296-b579-417d172668db" providerId="ADAL" clId="{81EF554A-DA3F-AF45-9AA5-23DF4586EF66}" dt="2022-03-05T18:09:36.193" v="3197" actId="478"/>
          <ac:spMkLst>
            <pc:docMk/>
            <pc:sldMk cId="3565454251" sldId="302"/>
            <ac:spMk id="10" creationId="{3B4A404B-BDBD-BA4A-9469-98421259B027}"/>
          </ac:spMkLst>
        </pc:spChg>
        <pc:picChg chg="add del mod">
          <ac:chgData name="Oliva,Marco" userId="7787a23d-e817-4296-b579-417d172668db" providerId="ADAL" clId="{81EF554A-DA3F-AF45-9AA5-23DF4586EF66}" dt="2022-03-05T22:17:43.927" v="4088"/>
          <ac:picMkLst>
            <pc:docMk/>
            <pc:sldMk cId="3565454251" sldId="302"/>
            <ac:picMk id="3" creationId="{B8EF337C-96A0-A448-B2D0-8633A4FFC919}"/>
          </ac:picMkLst>
        </pc:picChg>
        <pc:picChg chg="add del mod">
          <ac:chgData name="Oliva,Marco" userId="7787a23d-e817-4296-b579-417d172668db" providerId="ADAL" clId="{81EF554A-DA3F-AF45-9AA5-23DF4586EF66}" dt="2022-03-06T00:56:18.050" v="21463"/>
          <ac:picMkLst>
            <pc:docMk/>
            <pc:sldMk cId="3565454251" sldId="302"/>
            <ac:picMk id="3" creationId="{F72846D4-D161-134E-A99A-732785F7F8C6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565454251" sldId="302"/>
            <ac:picMk id="6" creationId="{0A7AD107-4BD8-9043-A91B-A304D563469B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565454251" sldId="302"/>
            <ac:picMk id="6" creationId="{E21C9980-7E84-6441-808F-BB1417B1B162}"/>
          </ac:picMkLst>
        </pc:picChg>
        <pc:picChg chg="add del mod">
          <ac:chgData name="Oliva,Marco" userId="7787a23d-e817-4296-b579-417d172668db" providerId="ADAL" clId="{81EF554A-DA3F-AF45-9AA5-23DF4586EF66}" dt="2022-03-06T02:06:34.987" v="23413"/>
          <ac:picMkLst>
            <pc:docMk/>
            <pc:sldMk cId="3565454251" sldId="302"/>
            <ac:picMk id="10" creationId="{1A0845B2-2172-C446-A4CE-CF902739B947}"/>
          </ac:picMkLst>
        </pc:picChg>
        <pc:picChg chg="add del mod">
          <ac:chgData name="Oliva,Marco" userId="7787a23d-e817-4296-b579-417d172668db" providerId="ADAL" clId="{81EF554A-DA3F-AF45-9AA5-23DF4586EF66}" dt="2022-03-06T02:10:31.543" v="23416"/>
          <ac:picMkLst>
            <pc:docMk/>
            <pc:sldMk cId="3565454251" sldId="302"/>
            <ac:picMk id="11" creationId="{31679DE6-69C8-2D43-B02A-680B806DD559}"/>
          </ac:picMkLst>
        </pc:picChg>
        <pc:picChg chg="add mod">
          <ac:chgData name="Oliva,Marco" userId="7787a23d-e817-4296-b579-417d172668db" providerId="ADAL" clId="{81EF554A-DA3F-AF45-9AA5-23DF4586EF66}" dt="2022-03-06T02:12:53.016" v="23417"/>
          <ac:picMkLst>
            <pc:docMk/>
            <pc:sldMk cId="3565454251" sldId="302"/>
            <ac:picMk id="12" creationId="{C59EECCB-A17B-CF42-9D83-7A59E0B088CA}"/>
          </ac:picMkLst>
        </pc:picChg>
      </pc:sldChg>
      <pc:sldChg chg="addSp delSp modSp mod modTransition modAnim modNotesTx">
        <pc:chgData name="Oliva,Marco" userId="7787a23d-e817-4296-b579-417d172668db" providerId="ADAL" clId="{81EF554A-DA3F-AF45-9AA5-23DF4586EF66}" dt="2022-03-06T02:12:53.016" v="23417"/>
        <pc:sldMkLst>
          <pc:docMk/>
          <pc:sldMk cId="3090753030" sldId="304"/>
        </pc:sldMkLst>
        <pc:spChg chg="mod">
          <ac:chgData name="Oliva,Marco" userId="7787a23d-e817-4296-b579-417d172668db" providerId="ADAL" clId="{81EF554A-DA3F-AF45-9AA5-23DF4586EF66}" dt="2022-03-05T16:58:40.220" v="2045" actId="20577"/>
          <ac:spMkLst>
            <pc:docMk/>
            <pc:sldMk cId="3090753030" sldId="304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21:13:06.360" v="4052" actId="2711"/>
          <ac:spMkLst>
            <pc:docMk/>
            <pc:sldMk cId="3090753030" sldId="304"/>
            <ac:spMk id="8" creationId="{48787CC0-0D23-6944-9A79-07380A9AE4DB}"/>
          </ac:spMkLst>
        </pc:spChg>
        <pc:spChg chg="del">
          <ac:chgData name="Oliva,Marco" userId="7787a23d-e817-4296-b579-417d172668db" providerId="ADAL" clId="{81EF554A-DA3F-AF45-9AA5-23DF4586EF66}" dt="2022-03-05T18:09:57.164" v="3203" actId="478"/>
          <ac:spMkLst>
            <pc:docMk/>
            <pc:sldMk cId="3090753030" sldId="304"/>
            <ac:spMk id="10" creationId="{508CAB09-C0D6-9445-87D5-900E27D01B69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090753030" sldId="304"/>
            <ac:picMk id="3" creationId="{747451C8-5BE8-F94A-9D7E-1E76C258789A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090753030" sldId="304"/>
            <ac:picMk id="3" creationId="{834C231B-9708-C245-B3B6-5E81A8840568}"/>
          </ac:picMkLst>
        </pc:picChg>
        <pc:picChg chg="add mod">
          <ac:chgData name="Oliva,Marco" userId="7787a23d-e817-4296-b579-417d172668db" providerId="ADAL" clId="{81EF554A-DA3F-AF45-9AA5-23DF4586EF66}" dt="2022-03-06T02:12:53.016" v="23417"/>
          <ac:picMkLst>
            <pc:docMk/>
            <pc:sldMk cId="3090753030" sldId="304"/>
            <ac:picMk id="6" creationId="{E81A0386-E465-6F41-9263-23E9FCD7EC02}"/>
          </ac:picMkLst>
        </pc:picChg>
      </pc:sldChg>
      <pc:sldChg chg="modSp del mod">
        <pc:chgData name="Oliva,Marco" userId="7787a23d-e817-4296-b579-417d172668db" providerId="ADAL" clId="{81EF554A-DA3F-AF45-9AA5-23DF4586EF66}" dt="2022-03-03T03:06:41.454" v="820" actId="2696"/>
        <pc:sldMkLst>
          <pc:docMk/>
          <pc:sldMk cId="1797624910" sldId="305"/>
        </pc:sldMkLst>
        <pc:spChg chg="mod">
          <ac:chgData name="Oliva,Marco" userId="7787a23d-e817-4296-b579-417d172668db" providerId="ADAL" clId="{81EF554A-DA3F-AF45-9AA5-23DF4586EF66}" dt="2022-03-03T03:06:35.530" v="819" actId="20577"/>
          <ac:spMkLst>
            <pc:docMk/>
            <pc:sldMk cId="1797624910" sldId="305"/>
            <ac:spMk id="2" creationId="{42DACA88-53C8-6941-8B49-6B0056CBC0A0}"/>
          </ac:spMkLst>
        </pc:spChg>
      </pc:sldChg>
      <pc:sldChg chg="addSp delSp modSp mod modTransition modAnim modNotesTx">
        <pc:chgData name="Oliva,Marco" userId="7787a23d-e817-4296-b579-417d172668db" providerId="ADAL" clId="{81EF554A-DA3F-AF45-9AA5-23DF4586EF66}" dt="2022-03-06T02:12:53.016" v="23417"/>
        <pc:sldMkLst>
          <pc:docMk/>
          <pc:sldMk cId="3278247236" sldId="306"/>
        </pc:sldMkLst>
        <pc:spChg chg="mod">
          <ac:chgData name="Oliva,Marco" userId="7787a23d-e817-4296-b579-417d172668db" providerId="ADAL" clId="{81EF554A-DA3F-AF45-9AA5-23DF4586EF66}" dt="2022-03-05T16:58:22.903" v="2041" actId="20577"/>
          <ac:spMkLst>
            <pc:docMk/>
            <pc:sldMk cId="3278247236" sldId="306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21:12:55.269" v="4050" actId="2711"/>
          <ac:spMkLst>
            <pc:docMk/>
            <pc:sldMk cId="3278247236" sldId="306"/>
            <ac:spMk id="8" creationId="{C79A3424-4D12-F44D-8F06-9F0A09E9E2CD}"/>
          </ac:spMkLst>
        </pc:spChg>
        <pc:spChg chg="del">
          <ac:chgData name="Oliva,Marco" userId="7787a23d-e817-4296-b579-417d172668db" providerId="ADAL" clId="{81EF554A-DA3F-AF45-9AA5-23DF4586EF66}" dt="2022-03-05T18:09:51.406" v="3201" actId="478"/>
          <ac:spMkLst>
            <pc:docMk/>
            <pc:sldMk cId="3278247236" sldId="306"/>
            <ac:spMk id="10" creationId="{BEFE1635-4C08-3949-8875-FBA4BFFB3D4B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278247236" sldId="306"/>
            <ac:picMk id="3" creationId="{B9111032-52EC-C149-844D-55A815A42D34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278247236" sldId="306"/>
            <ac:picMk id="3" creationId="{DBDEB937-9F68-984F-AE26-05B2BCF4C6BB}"/>
          </ac:picMkLst>
        </pc:picChg>
        <pc:picChg chg="add del mod">
          <ac:chgData name="Oliva,Marco" userId="7787a23d-e817-4296-b579-417d172668db" providerId="ADAL" clId="{81EF554A-DA3F-AF45-9AA5-23DF4586EF66}" dt="2022-03-06T02:12:53.016" v="23417"/>
          <ac:picMkLst>
            <pc:docMk/>
            <pc:sldMk cId="3278247236" sldId="306"/>
            <ac:picMk id="6" creationId="{BEAE36B6-102A-FF42-A6D6-C868387B6378}"/>
          </ac:picMkLst>
        </pc:picChg>
        <pc:picChg chg="add mod">
          <ac:chgData name="Oliva,Marco" userId="7787a23d-e817-4296-b579-417d172668db" providerId="ADAL" clId="{81EF554A-DA3F-AF45-9AA5-23DF4586EF66}" dt="2022-03-06T02:12:53.016" v="23417"/>
          <ac:picMkLst>
            <pc:docMk/>
            <pc:sldMk cId="3278247236" sldId="306"/>
            <ac:picMk id="10" creationId="{6BFCB5E4-6F65-4348-B9A7-46CB68594ECF}"/>
          </ac:picMkLst>
        </pc:picChg>
      </pc:sldChg>
      <pc:sldChg chg="del">
        <pc:chgData name="Oliva,Marco" userId="7787a23d-e817-4296-b579-417d172668db" providerId="ADAL" clId="{81EF554A-DA3F-AF45-9AA5-23DF4586EF66}" dt="2022-03-03T03:08:47.283" v="846" actId="2696"/>
        <pc:sldMkLst>
          <pc:docMk/>
          <pc:sldMk cId="3614824565" sldId="308"/>
        </pc:sldMkLst>
      </pc:sldChg>
      <pc:sldChg chg="addSp delSp modSp mod modTransition modAnim modNotesTx">
        <pc:chgData name="Oliva,Marco" userId="7787a23d-e817-4296-b579-417d172668db" providerId="ADAL" clId="{81EF554A-DA3F-AF45-9AA5-23DF4586EF66}" dt="2022-03-06T02:21:46.005" v="23425"/>
        <pc:sldMkLst>
          <pc:docMk/>
          <pc:sldMk cId="4236263492" sldId="310"/>
        </pc:sldMkLst>
        <pc:spChg chg="mod">
          <ac:chgData name="Oliva,Marco" userId="7787a23d-e817-4296-b579-417d172668db" providerId="ADAL" clId="{81EF554A-DA3F-AF45-9AA5-23DF4586EF66}" dt="2022-03-05T17:24:39.985" v="2153"/>
          <ac:spMkLst>
            <pc:docMk/>
            <pc:sldMk cId="4236263492" sldId="310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17:46.864" v="2110"/>
          <ac:spMkLst>
            <pc:docMk/>
            <pc:sldMk cId="4236263492" sldId="310"/>
            <ac:spMk id="8" creationId="{724A488C-94B6-2346-9527-A8D3BF584EA1}"/>
          </ac:spMkLst>
        </pc:spChg>
        <pc:spChg chg="del">
          <ac:chgData name="Oliva,Marco" userId="7787a23d-e817-4296-b579-417d172668db" providerId="ADAL" clId="{81EF554A-DA3F-AF45-9AA5-23DF4586EF66}" dt="2022-03-05T17:17:46.617" v="2109" actId="478"/>
          <ac:spMkLst>
            <pc:docMk/>
            <pc:sldMk cId="4236263492" sldId="310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0:25.074" v="3214" actId="478"/>
          <ac:spMkLst>
            <pc:docMk/>
            <pc:sldMk cId="4236263492" sldId="310"/>
            <ac:spMk id="10" creationId="{C8FC5445-AC13-AA47-B91B-42ACCE74F2C5}"/>
          </ac:spMkLst>
        </pc:spChg>
        <pc:spChg chg="add mod">
          <ac:chgData name="Oliva,Marco" userId="7787a23d-e817-4296-b579-417d172668db" providerId="ADAL" clId="{81EF554A-DA3F-AF45-9AA5-23DF4586EF66}" dt="2022-03-05T21:14:05.975" v="4062" actId="2711"/>
          <ac:spMkLst>
            <pc:docMk/>
            <pc:sldMk cId="4236263492" sldId="310"/>
            <ac:spMk id="11" creationId="{A55E3308-766B-A24E-97B2-60A3163FD1DB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4236263492" sldId="310"/>
            <ac:picMk id="3" creationId="{877B8EC7-0370-E141-8B8C-4FA8807641DD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4236263492" sldId="310"/>
            <ac:picMk id="3" creationId="{CD19125F-F20E-E14B-A4AE-DFE74F1BD9F5}"/>
          </ac:picMkLst>
        </pc:picChg>
        <pc:picChg chg="add del mod">
          <ac:chgData name="Oliva,Marco" userId="7787a23d-e817-4296-b579-417d172668db" providerId="ADAL" clId="{81EF554A-DA3F-AF45-9AA5-23DF4586EF66}" dt="2022-03-06T02:19:34.830" v="23422"/>
          <ac:picMkLst>
            <pc:docMk/>
            <pc:sldMk cId="4236263492" sldId="310"/>
            <ac:picMk id="6" creationId="{2DB2CE1C-50D7-2647-A57A-697285C853D7}"/>
          </ac:picMkLst>
        </pc:picChg>
        <pc:picChg chg="add del mod">
          <ac:chgData name="Oliva,Marco" userId="7787a23d-e817-4296-b579-417d172668db" providerId="ADAL" clId="{81EF554A-DA3F-AF45-9AA5-23DF4586EF66}" dt="2022-03-06T02:20:00.158" v="23424"/>
          <ac:picMkLst>
            <pc:docMk/>
            <pc:sldMk cId="4236263492" sldId="310"/>
            <ac:picMk id="9" creationId="{1230CE71-2FB5-2B4F-966E-A14C4044256A}"/>
          </ac:picMkLst>
        </pc:picChg>
        <pc:picChg chg="add mod">
          <ac:chgData name="Oliva,Marco" userId="7787a23d-e817-4296-b579-417d172668db" providerId="ADAL" clId="{81EF554A-DA3F-AF45-9AA5-23DF4586EF66}" dt="2022-03-06T02:21:46.005" v="23425"/>
          <ac:picMkLst>
            <pc:docMk/>
            <pc:sldMk cId="4236263492" sldId="310"/>
            <ac:picMk id="10" creationId="{82773486-A4B8-8345-BB5D-851D0E4F134A}"/>
          </ac:picMkLst>
        </pc:picChg>
      </pc:sldChg>
      <pc:sldChg chg="addSp delSp modSp mod modTransition modAnim modNotesTx">
        <pc:chgData name="Oliva,Marco" userId="7787a23d-e817-4296-b579-417d172668db" providerId="ADAL" clId="{81EF554A-DA3F-AF45-9AA5-23DF4586EF66}" dt="2022-03-06T02:23:40.947" v="23427"/>
        <pc:sldMkLst>
          <pc:docMk/>
          <pc:sldMk cId="585966003" sldId="311"/>
        </pc:sldMkLst>
        <pc:spChg chg="del">
          <ac:chgData name="Oliva,Marco" userId="7787a23d-e817-4296-b579-417d172668db" providerId="ADAL" clId="{81EF554A-DA3F-AF45-9AA5-23DF4586EF66}" dt="2022-03-05T17:17:54.161" v="2113" actId="478"/>
          <ac:spMkLst>
            <pc:docMk/>
            <pc:sldMk cId="585966003" sldId="311"/>
            <ac:spMk id="9" creationId="{6ABD0935-B42D-4B44-900C-1D2D059675FF}"/>
          </ac:spMkLst>
        </pc:spChg>
        <pc:spChg chg="add mod">
          <ac:chgData name="Oliva,Marco" userId="7787a23d-e817-4296-b579-417d172668db" providerId="ADAL" clId="{81EF554A-DA3F-AF45-9AA5-23DF4586EF66}" dt="2022-03-05T17:17:54.367" v="2114"/>
          <ac:spMkLst>
            <pc:docMk/>
            <pc:sldMk cId="585966003" sldId="311"/>
            <ac:spMk id="10" creationId="{7A8808F2-B806-9F47-8342-8C137C4461C9}"/>
          </ac:spMkLst>
        </pc:spChg>
        <pc:spChg chg="del">
          <ac:chgData name="Oliva,Marco" userId="7787a23d-e817-4296-b579-417d172668db" providerId="ADAL" clId="{81EF554A-DA3F-AF45-9AA5-23DF4586EF66}" dt="2022-03-05T18:10:30.722" v="3216" actId="478"/>
          <ac:spMkLst>
            <pc:docMk/>
            <pc:sldMk cId="585966003" sldId="311"/>
            <ac:spMk id="11" creationId="{AA2D8730-5534-0440-8BBA-E8C5C56D6C6F}"/>
          </ac:spMkLst>
        </pc:spChg>
        <pc:spChg chg="add mod">
          <ac:chgData name="Oliva,Marco" userId="7787a23d-e817-4296-b579-417d172668db" providerId="ADAL" clId="{81EF554A-DA3F-AF45-9AA5-23DF4586EF66}" dt="2022-03-05T21:14:14.827" v="4064" actId="2711"/>
          <ac:spMkLst>
            <pc:docMk/>
            <pc:sldMk cId="585966003" sldId="311"/>
            <ac:spMk id="12" creationId="{16E7F03B-D37F-9D47-AC9A-DE03D7F36287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585966003" sldId="311"/>
            <ac:picMk id="6" creationId="{27042F06-808C-6E43-A969-551C57EC9694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585966003" sldId="311"/>
            <ac:picMk id="6" creationId="{89D052B1-AE9C-3F42-9CE4-B40E95F7DB9E}"/>
          </ac:picMkLst>
        </pc:picChg>
        <pc:picChg chg="add del mod">
          <ac:chgData name="Oliva,Marco" userId="7787a23d-e817-4296-b579-417d172668db" providerId="ADAL" clId="{81EF554A-DA3F-AF45-9AA5-23DF4586EF66}" dt="2022-03-06T02:21:46.791" v="23426"/>
          <ac:picMkLst>
            <pc:docMk/>
            <pc:sldMk cId="585966003" sldId="311"/>
            <ac:picMk id="9" creationId="{40147960-1837-C449-8F5B-8B23A833A389}"/>
          </ac:picMkLst>
        </pc:picChg>
        <pc:picChg chg="add mod">
          <ac:chgData name="Oliva,Marco" userId="7787a23d-e817-4296-b579-417d172668db" providerId="ADAL" clId="{81EF554A-DA3F-AF45-9AA5-23DF4586EF66}" dt="2022-03-06T02:23:40.947" v="23427"/>
          <ac:picMkLst>
            <pc:docMk/>
            <pc:sldMk cId="585966003" sldId="311"/>
            <ac:picMk id="11" creationId="{B4E33CE0-9165-0441-8769-686F4AC8644D}"/>
          </ac:picMkLst>
        </pc:picChg>
      </pc:sldChg>
      <pc:sldChg chg="addSp delSp modSp mod modTransition modAnim modNotesTx">
        <pc:chgData name="Oliva,Marco" userId="7787a23d-e817-4296-b579-417d172668db" providerId="ADAL" clId="{81EF554A-DA3F-AF45-9AA5-23DF4586EF66}" dt="2022-03-06T02:21:46.005" v="23425"/>
        <pc:sldMkLst>
          <pc:docMk/>
          <pc:sldMk cId="2159602302" sldId="312"/>
        </pc:sldMkLst>
        <pc:spChg chg="mod">
          <ac:chgData name="Oliva,Marco" userId="7787a23d-e817-4296-b579-417d172668db" providerId="ADAL" clId="{81EF554A-DA3F-AF45-9AA5-23DF4586EF66}" dt="2022-03-05T17:25:04.329" v="2158" actId="20577"/>
          <ac:spMkLst>
            <pc:docMk/>
            <pc:sldMk cId="2159602302" sldId="312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17:50.865" v="2112"/>
          <ac:spMkLst>
            <pc:docMk/>
            <pc:sldMk cId="2159602302" sldId="312"/>
            <ac:spMk id="8" creationId="{AEF75EE7-0D14-6E4A-9862-D823A09097DA}"/>
          </ac:spMkLst>
        </pc:spChg>
        <pc:spChg chg="del">
          <ac:chgData name="Oliva,Marco" userId="7787a23d-e817-4296-b579-417d172668db" providerId="ADAL" clId="{81EF554A-DA3F-AF45-9AA5-23DF4586EF66}" dt="2022-03-05T17:17:50.643" v="2111" actId="478"/>
          <ac:spMkLst>
            <pc:docMk/>
            <pc:sldMk cId="2159602302" sldId="312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0:28.424" v="3215" actId="478"/>
          <ac:spMkLst>
            <pc:docMk/>
            <pc:sldMk cId="2159602302" sldId="312"/>
            <ac:spMk id="10" creationId="{2ACF49B4-7346-B34A-B766-E9DE18A8848E}"/>
          </ac:spMkLst>
        </pc:spChg>
        <pc:spChg chg="add mod">
          <ac:chgData name="Oliva,Marco" userId="7787a23d-e817-4296-b579-417d172668db" providerId="ADAL" clId="{81EF554A-DA3F-AF45-9AA5-23DF4586EF66}" dt="2022-03-05T21:14:10.652" v="4063" actId="2711"/>
          <ac:spMkLst>
            <pc:docMk/>
            <pc:sldMk cId="2159602302" sldId="312"/>
            <ac:spMk id="11" creationId="{265DC088-13B8-2E4E-80F3-F972DADCC7F1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2159602302" sldId="312"/>
            <ac:picMk id="3" creationId="{BBF54DFB-E862-4E4E-9413-80A537FF104D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2159602302" sldId="312"/>
            <ac:picMk id="3" creationId="{D1C6F316-198F-2A47-A80B-65F5F74D3BAF}"/>
          </ac:picMkLst>
        </pc:picChg>
        <pc:picChg chg="add mod">
          <ac:chgData name="Oliva,Marco" userId="7787a23d-e817-4296-b579-417d172668db" providerId="ADAL" clId="{81EF554A-DA3F-AF45-9AA5-23DF4586EF66}" dt="2022-03-06T02:21:46.005" v="23425"/>
          <ac:picMkLst>
            <pc:docMk/>
            <pc:sldMk cId="2159602302" sldId="312"/>
            <ac:picMk id="6" creationId="{9A273B9E-2DA1-CA46-BABD-92AEA9C815B8}"/>
          </ac:picMkLst>
        </pc:picChg>
      </pc:sldChg>
      <pc:sldChg chg="addSp delSp modSp del mod">
        <pc:chgData name="Oliva,Marco" userId="7787a23d-e817-4296-b579-417d172668db" providerId="ADAL" clId="{81EF554A-DA3F-AF45-9AA5-23DF4586EF66}" dt="2022-03-05T16:25:17.573" v="1572" actId="2696"/>
        <pc:sldMkLst>
          <pc:docMk/>
          <pc:sldMk cId="1424799278" sldId="313"/>
        </pc:sldMkLst>
        <pc:spChg chg="del mod">
          <ac:chgData name="Oliva,Marco" userId="7787a23d-e817-4296-b579-417d172668db" providerId="ADAL" clId="{81EF554A-DA3F-AF45-9AA5-23DF4586EF66}" dt="2022-03-04T16:37:55.155" v="1108" actId="478"/>
          <ac:spMkLst>
            <pc:docMk/>
            <pc:sldMk cId="1424799278" sldId="313"/>
            <ac:spMk id="2" creationId="{42DACA88-53C8-6941-8B49-6B0056CBC0A0}"/>
          </ac:spMkLst>
        </pc:spChg>
        <pc:spChg chg="add del mod">
          <ac:chgData name="Oliva,Marco" userId="7787a23d-e817-4296-b579-417d172668db" providerId="ADAL" clId="{81EF554A-DA3F-AF45-9AA5-23DF4586EF66}" dt="2022-03-04T16:39:45.278" v="1129" actId="478"/>
          <ac:spMkLst>
            <pc:docMk/>
            <pc:sldMk cId="1424799278" sldId="313"/>
            <ac:spMk id="3" creationId="{3C5D4137-B488-964A-9BC5-896087E75EE8}"/>
          </ac:spMkLst>
        </pc:spChg>
        <pc:spChg chg="add del mod">
          <ac:chgData name="Oliva,Marco" userId="7787a23d-e817-4296-b579-417d172668db" providerId="ADAL" clId="{81EF554A-DA3F-AF45-9AA5-23DF4586EF66}" dt="2022-03-05T16:24:50.885" v="1566" actId="478"/>
          <ac:spMkLst>
            <pc:docMk/>
            <pc:sldMk cId="1424799278" sldId="313"/>
            <ac:spMk id="6" creationId="{17B40B0E-3EE5-7446-B3EE-BC05B46B2640}"/>
          </ac:spMkLst>
        </pc:spChg>
        <pc:spChg chg="add del mod">
          <ac:chgData name="Oliva,Marco" userId="7787a23d-e817-4296-b579-417d172668db" providerId="ADAL" clId="{81EF554A-DA3F-AF45-9AA5-23DF4586EF66}" dt="2022-03-04T16:41:58.291" v="1155" actId="478"/>
          <ac:spMkLst>
            <pc:docMk/>
            <pc:sldMk cId="1424799278" sldId="313"/>
            <ac:spMk id="8" creationId="{EBD0CBDD-7C5A-F242-B686-1E1EFE3E7F0B}"/>
          </ac:spMkLst>
        </pc:spChg>
        <pc:spChg chg="mod">
          <ac:chgData name="Oliva,Marco" userId="7787a23d-e817-4296-b579-417d172668db" providerId="ADAL" clId="{81EF554A-DA3F-AF45-9AA5-23DF4586EF66}" dt="2022-03-04T16:53:01.840" v="1281" actId="1076"/>
          <ac:spMkLst>
            <pc:docMk/>
            <pc:sldMk cId="1424799278" sldId="313"/>
            <ac:spMk id="9" creationId="{6ABD0935-B42D-4B44-900C-1D2D059675FF}"/>
          </ac:spMkLst>
        </pc:spChg>
        <pc:spChg chg="add del mod">
          <ac:chgData name="Oliva,Marco" userId="7787a23d-e817-4296-b579-417d172668db" providerId="ADAL" clId="{81EF554A-DA3F-AF45-9AA5-23DF4586EF66}" dt="2022-03-04T16:39:46.588" v="1130" actId="478"/>
          <ac:spMkLst>
            <pc:docMk/>
            <pc:sldMk cId="1424799278" sldId="313"/>
            <ac:spMk id="10" creationId="{BDD6C95B-EE82-F74C-9C04-D5314F914B89}"/>
          </ac:spMkLst>
        </pc:spChg>
        <pc:spChg chg="add del">
          <ac:chgData name="Oliva,Marco" userId="7787a23d-e817-4296-b579-417d172668db" providerId="ADAL" clId="{81EF554A-DA3F-AF45-9AA5-23DF4586EF66}" dt="2022-03-01T02:37:07.691" v="286" actId="478"/>
          <ac:spMkLst>
            <pc:docMk/>
            <pc:sldMk cId="1424799278" sldId="313"/>
            <ac:spMk id="11" creationId="{1C397B18-2815-464B-93A5-EF83D70BFE00}"/>
          </ac:spMkLst>
        </pc:spChg>
        <pc:spChg chg="add del mod">
          <ac:chgData name="Oliva,Marco" userId="7787a23d-e817-4296-b579-417d172668db" providerId="ADAL" clId="{81EF554A-DA3F-AF45-9AA5-23DF4586EF66}" dt="2022-03-04T16:54:48.007" v="1320" actId="478"/>
          <ac:spMkLst>
            <pc:docMk/>
            <pc:sldMk cId="1424799278" sldId="313"/>
            <ac:spMk id="21" creationId="{FD28A3A3-84F8-FD4A-B462-AB42780B9FBB}"/>
          </ac:spMkLst>
        </pc:spChg>
        <pc:spChg chg="add del mod">
          <ac:chgData name="Oliva,Marco" userId="7787a23d-e817-4296-b579-417d172668db" providerId="ADAL" clId="{81EF554A-DA3F-AF45-9AA5-23DF4586EF66}" dt="2022-03-04T16:53:31.647" v="1293" actId="478"/>
          <ac:spMkLst>
            <pc:docMk/>
            <pc:sldMk cId="1424799278" sldId="313"/>
            <ac:spMk id="24" creationId="{742A907C-AF47-6341-B477-4672B65BA676}"/>
          </ac:spMkLst>
        </pc:spChg>
        <pc:spChg chg="add mod">
          <ac:chgData name="Oliva,Marco" userId="7787a23d-e817-4296-b579-417d172668db" providerId="ADAL" clId="{81EF554A-DA3F-AF45-9AA5-23DF4586EF66}" dt="2022-03-04T17:00:10.728" v="1354"/>
          <ac:spMkLst>
            <pc:docMk/>
            <pc:sldMk cId="1424799278" sldId="313"/>
            <ac:spMk id="28" creationId="{1EC8A02E-B6F7-9043-8AB1-A6E37F44C4EF}"/>
          </ac:spMkLst>
        </pc:spChg>
        <pc:graphicFrameChg chg="add del mod modGraphic">
          <ac:chgData name="Oliva,Marco" userId="7787a23d-e817-4296-b579-417d172668db" providerId="ADAL" clId="{81EF554A-DA3F-AF45-9AA5-23DF4586EF66}" dt="2022-03-04T16:54:46.774" v="1319" actId="478"/>
          <ac:graphicFrameMkLst>
            <pc:docMk/>
            <pc:sldMk cId="1424799278" sldId="313"/>
            <ac:graphicFrameMk id="23" creationId="{2A00E0D1-5057-7C4C-880C-471181A1845A}"/>
          </ac:graphicFrameMkLst>
        </pc:graphicFrameChg>
        <pc:graphicFrameChg chg="add del mod modGraphic">
          <ac:chgData name="Oliva,Marco" userId="7787a23d-e817-4296-b579-417d172668db" providerId="ADAL" clId="{81EF554A-DA3F-AF45-9AA5-23DF4586EF66}" dt="2022-03-05T16:24:57.360" v="1569" actId="478"/>
          <ac:graphicFrameMkLst>
            <pc:docMk/>
            <pc:sldMk cId="1424799278" sldId="313"/>
            <ac:graphicFrameMk id="25" creationId="{94167C03-8AA2-E546-B2CA-17F06AC7E39F}"/>
          </ac:graphicFrameMkLst>
        </pc:graphicFrameChg>
        <pc:picChg chg="add del mod">
          <ac:chgData name="Oliva,Marco" userId="7787a23d-e817-4296-b579-417d172668db" providerId="ADAL" clId="{81EF554A-DA3F-AF45-9AA5-23DF4586EF66}" dt="2022-03-04T16:40:39.623" v="1133" actId="478"/>
          <ac:picMkLst>
            <pc:docMk/>
            <pc:sldMk cId="1424799278" sldId="313"/>
            <ac:picMk id="12" creationId="{65B12A7E-AD7B-6C4D-9ECF-B24A3F8DA673}"/>
          </ac:picMkLst>
        </pc:picChg>
        <pc:picChg chg="add del mod">
          <ac:chgData name="Oliva,Marco" userId="7787a23d-e817-4296-b579-417d172668db" providerId="ADAL" clId="{81EF554A-DA3F-AF45-9AA5-23DF4586EF66}" dt="2022-03-04T16:53:24.139" v="1292" actId="478"/>
          <ac:picMkLst>
            <pc:docMk/>
            <pc:sldMk cId="1424799278" sldId="313"/>
            <ac:picMk id="13" creationId="{E52D5B73-22B4-D440-88D1-6BB6FC5741FA}"/>
          </ac:picMkLst>
        </pc:picChg>
        <pc:picChg chg="add del mod">
          <ac:chgData name="Oliva,Marco" userId="7787a23d-e817-4296-b579-417d172668db" providerId="ADAL" clId="{81EF554A-DA3F-AF45-9AA5-23DF4586EF66}" dt="2022-03-04T16:53:24.139" v="1292" actId="478"/>
          <ac:picMkLst>
            <pc:docMk/>
            <pc:sldMk cId="1424799278" sldId="313"/>
            <ac:picMk id="14" creationId="{AFDCC783-0B41-654B-8D88-E7ADDC99CD8F}"/>
          </ac:picMkLst>
        </pc:picChg>
        <pc:picChg chg="add del mod">
          <ac:chgData name="Oliva,Marco" userId="7787a23d-e817-4296-b579-417d172668db" providerId="ADAL" clId="{81EF554A-DA3F-AF45-9AA5-23DF4586EF66}" dt="2022-03-04T16:53:24.139" v="1292" actId="478"/>
          <ac:picMkLst>
            <pc:docMk/>
            <pc:sldMk cId="1424799278" sldId="313"/>
            <ac:picMk id="15" creationId="{454D5265-BEBD-1C46-822E-0B3290A73DB4}"/>
          </ac:picMkLst>
        </pc:picChg>
        <pc:picChg chg="add del mod">
          <ac:chgData name="Oliva,Marco" userId="7787a23d-e817-4296-b579-417d172668db" providerId="ADAL" clId="{81EF554A-DA3F-AF45-9AA5-23DF4586EF66}" dt="2022-03-04T16:53:24.139" v="1292" actId="478"/>
          <ac:picMkLst>
            <pc:docMk/>
            <pc:sldMk cId="1424799278" sldId="313"/>
            <ac:picMk id="16" creationId="{13EA9655-8FBE-B947-B6AB-EBE1AA4C6C8F}"/>
          </ac:picMkLst>
        </pc:picChg>
        <pc:picChg chg="add del mod">
          <ac:chgData name="Oliva,Marco" userId="7787a23d-e817-4296-b579-417d172668db" providerId="ADAL" clId="{81EF554A-DA3F-AF45-9AA5-23DF4586EF66}" dt="2022-03-04T16:53:24.139" v="1292" actId="478"/>
          <ac:picMkLst>
            <pc:docMk/>
            <pc:sldMk cId="1424799278" sldId="313"/>
            <ac:picMk id="17" creationId="{BD2CFA6E-0FD2-1044-BE13-CC5BFD4398A8}"/>
          </ac:picMkLst>
        </pc:picChg>
        <pc:picChg chg="add del mod">
          <ac:chgData name="Oliva,Marco" userId="7787a23d-e817-4296-b579-417d172668db" providerId="ADAL" clId="{81EF554A-DA3F-AF45-9AA5-23DF4586EF66}" dt="2022-03-04T16:53:24.139" v="1292" actId="478"/>
          <ac:picMkLst>
            <pc:docMk/>
            <pc:sldMk cId="1424799278" sldId="313"/>
            <ac:picMk id="18" creationId="{07E363E9-2D8C-F947-B211-BBB33CF44FE0}"/>
          </ac:picMkLst>
        </pc:picChg>
        <pc:picChg chg="add del mod">
          <ac:chgData name="Oliva,Marco" userId="7787a23d-e817-4296-b579-417d172668db" providerId="ADAL" clId="{81EF554A-DA3F-AF45-9AA5-23DF4586EF66}" dt="2022-03-04T16:53:24.139" v="1292" actId="478"/>
          <ac:picMkLst>
            <pc:docMk/>
            <pc:sldMk cId="1424799278" sldId="313"/>
            <ac:picMk id="19" creationId="{73A47199-52C7-4B48-BB3D-074224AC3181}"/>
          </ac:picMkLst>
        </pc:picChg>
        <pc:picChg chg="add del mod">
          <ac:chgData name="Oliva,Marco" userId="7787a23d-e817-4296-b579-417d172668db" providerId="ADAL" clId="{81EF554A-DA3F-AF45-9AA5-23DF4586EF66}" dt="2022-03-04T16:53:24.139" v="1292" actId="478"/>
          <ac:picMkLst>
            <pc:docMk/>
            <pc:sldMk cId="1424799278" sldId="313"/>
            <ac:picMk id="20" creationId="{334250BA-7C1A-C041-9B32-B0A8DA10E44B}"/>
          </ac:picMkLst>
        </pc:picChg>
        <pc:picChg chg="add del mod">
          <ac:chgData name="Oliva,Marco" userId="7787a23d-e817-4296-b579-417d172668db" providerId="ADAL" clId="{81EF554A-DA3F-AF45-9AA5-23DF4586EF66}" dt="2022-03-04T16:41:19.172" v="1139" actId="478"/>
          <ac:picMkLst>
            <pc:docMk/>
            <pc:sldMk cId="1424799278" sldId="313"/>
            <ac:picMk id="22" creationId="{781A859C-6ED6-5E4E-B0F4-EDA6724D9CBE}"/>
          </ac:picMkLst>
        </pc:picChg>
        <pc:picChg chg="add mod">
          <ac:chgData name="Oliva,Marco" userId="7787a23d-e817-4296-b579-417d172668db" providerId="ADAL" clId="{81EF554A-DA3F-AF45-9AA5-23DF4586EF66}" dt="2022-03-04T16:59:59.834" v="1352" actId="1076"/>
          <ac:picMkLst>
            <pc:docMk/>
            <pc:sldMk cId="1424799278" sldId="313"/>
            <ac:picMk id="27" creationId="{1CEEBA4B-34AF-3B40-B128-834591075A41}"/>
          </ac:picMkLst>
        </pc:picChg>
        <pc:picChg chg="add del mod">
          <ac:chgData name="Oliva,Marco" userId="7787a23d-e817-4296-b579-417d172668db" providerId="ADAL" clId="{81EF554A-DA3F-AF45-9AA5-23DF4586EF66}" dt="2022-03-04T17:01:21.192" v="1359" actId="478"/>
          <ac:picMkLst>
            <pc:docMk/>
            <pc:sldMk cId="1424799278" sldId="313"/>
            <ac:picMk id="29" creationId="{D6D0DED2-97AA-944B-B3E4-D0ABA1D645DC}"/>
          </ac:picMkLst>
        </pc:picChg>
        <pc:picChg chg="add del mod">
          <ac:chgData name="Oliva,Marco" userId="7787a23d-e817-4296-b579-417d172668db" providerId="ADAL" clId="{81EF554A-DA3F-AF45-9AA5-23DF4586EF66}" dt="2022-03-04T17:01:21.192" v="1359" actId="478"/>
          <ac:picMkLst>
            <pc:docMk/>
            <pc:sldMk cId="1424799278" sldId="313"/>
            <ac:picMk id="30" creationId="{CE547A46-3CEA-FE4F-8F23-62A107EEE144}"/>
          </ac:picMkLst>
        </pc:picChg>
        <pc:picChg chg="add del mod">
          <ac:chgData name="Oliva,Marco" userId="7787a23d-e817-4296-b579-417d172668db" providerId="ADAL" clId="{81EF554A-DA3F-AF45-9AA5-23DF4586EF66}" dt="2022-03-04T17:01:21.192" v="1359" actId="478"/>
          <ac:picMkLst>
            <pc:docMk/>
            <pc:sldMk cId="1424799278" sldId="313"/>
            <ac:picMk id="31" creationId="{C4FA4C9B-C439-6747-85AE-7668C3EC6E81}"/>
          </ac:picMkLst>
        </pc:picChg>
        <pc:picChg chg="add del mod">
          <ac:chgData name="Oliva,Marco" userId="7787a23d-e817-4296-b579-417d172668db" providerId="ADAL" clId="{81EF554A-DA3F-AF45-9AA5-23DF4586EF66}" dt="2022-03-04T17:01:21.192" v="1359" actId="478"/>
          <ac:picMkLst>
            <pc:docMk/>
            <pc:sldMk cId="1424799278" sldId="313"/>
            <ac:picMk id="32" creationId="{D9D3CF51-C304-BF47-B435-568EBB96D5D0}"/>
          </ac:picMkLst>
        </pc:picChg>
        <pc:picChg chg="add del mod">
          <ac:chgData name="Oliva,Marco" userId="7787a23d-e817-4296-b579-417d172668db" providerId="ADAL" clId="{81EF554A-DA3F-AF45-9AA5-23DF4586EF66}" dt="2022-03-04T17:01:22.975" v="1360" actId="478"/>
          <ac:picMkLst>
            <pc:docMk/>
            <pc:sldMk cId="1424799278" sldId="313"/>
            <ac:picMk id="33" creationId="{762F6BC6-BA2C-7A4B-B8BE-577EF90C0926}"/>
          </ac:picMkLst>
        </pc:picChg>
        <pc:picChg chg="add del mod">
          <ac:chgData name="Oliva,Marco" userId="7787a23d-e817-4296-b579-417d172668db" providerId="ADAL" clId="{81EF554A-DA3F-AF45-9AA5-23DF4586EF66}" dt="2022-03-04T17:01:22.975" v="1360" actId="478"/>
          <ac:picMkLst>
            <pc:docMk/>
            <pc:sldMk cId="1424799278" sldId="313"/>
            <ac:picMk id="34" creationId="{CE6301BC-4D5A-4D4A-8A95-48F936AEBF5D}"/>
          </ac:picMkLst>
        </pc:picChg>
        <pc:picChg chg="add del mod">
          <ac:chgData name="Oliva,Marco" userId="7787a23d-e817-4296-b579-417d172668db" providerId="ADAL" clId="{81EF554A-DA3F-AF45-9AA5-23DF4586EF66}" dt="2022-03-04T17:01:22.975" v="1360" actId="478"/>
          <ac:picMkLst>
            <pc:docMk/>
            <pc:sldMk cId="1424799278" sldId="313"/>
            <ac:picMk id="35" creationId="{65840AEE-4302-DC46-A824-5262B0215204}"/>
          </ac:picMkLst>
        </pc:picChg>
        <pc:picChg chg="add del mod">
          <ac:chgData name="Oliva,Marco" userId="7787a23d-e817-4296-b579-417d172668db" providerId="ADAL" clId="{81EF554A-DA3F-AF45-9AA5-23DF4586EF66}" dt="2022-03-04T17:01:22.975" v="1360" actId="478"/>
          <ac:picMkLst>
            <pc:docMk/>
            <pc:sldMk cId="1424799278" sldId="313"/>
            <ac:picMk id="36" creationId="{A91D14DC-3215-B647-99A8-222A35AAA0BD}"/>
          </ac:picMkLst>
        </pc:picChg>
      </pc:sldChg>
      <pc:sldChg chg="addSp delSp modSp mod modTransition modAnim modShow modNotesTx">
        <pc:chgData name="Oliva,Marco" userId="7787a23d-e817-4296-b579-417d172668db" providerId="ADAL" clId="{81EF554A-DA3F-AF45-9AA5-23DF4586EF66}" dt="2022-03-06T03:00:08.789" v="23430" actId="729"/>
        <pc:sldMkLst>
          <pc:docMk/>
          <pc:sldMk cId="738538067" sldId="314"/>
        </pc:sldMkLst>
        <pc:spChg chg="mod">
          <ac:chgData name="Oliva,Marco" userId="7787a23d-e817-4296-b579-417d172668db" providerId="ADAL" clId="{81EF554A-DA3F-AF45-9AA5-23DF4586EF66}" dt="2022-03-05T17:24:11.996" v="2152" actId="20577"/>
          <ac:spMkLst>
            <pc:docMk/>
            <pc:sldMk cId="738538067" sldId="314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21:13:57.268" v="4061" actId="2711"/>
          <ac:spMkLst>
            <pc:docMk/>
            <pc:sldMk cId="738538067" sldId="314"/>
            <ac:spMk id="19" creationId="{5BF100FB-D4C7-9048-8392-DB9C475C13F6}"/>
          </ac:spMkLst>
        </pc:spChg>
        <pc:spChg chg="del">
          <ac:chgData name="Oliva,Marco" userId="7787a23d-e817-4296-b579-417d172668db" providerId="ADAL" clId="{81EF554A-DA3F-AF45-9AA5-23DF4586EF66}" dt="2022-03-05T18:10:22.776" v="3213" actId="478"/>
          <ac:spMkLst>
            <pc:docMk/>
            <pc:sldMk cId="738538067" sldId="314"/>
            <ac:spMk id="56" creationId="{B76B069F-218F-E44F-98B5-D2EDB2B735D3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738538067" sldId="314"/>
            <ac:picMk id="6" creationId="{27A3604E-BC07-474B-9352-4CCA45B1CEED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738538067" sldId="314"/>
            <ac:picMk id="6" creationId="{2884930D-F8B2-3C4B-93EE-0741C477927C}"/>
          </ac:picMkLst>
        </pc:picChg>
        <pc:picChg chg="add mod">
          <ac:chgData name="Oliva,Marco" userId="7787a23d-e817-4296-b579-417d172668db" providerId="ADAL" clId="{81EF554A-DA3F-AF45-9AA5-23DF4586EF66}" dt="2022-03-06T02:19:33.170" v="23421"/>
          <ac:picMkLst>
            <pc:docMk/>
            <pc:sldMk cId="738538067" sldId="314"/>
            <ac:picMk id="8" creationId="{774906EB-E7C0-5242-9140-3E89CB346BC3}"/>
          </ac:picMkLst>
        </pc:picChg>
      </pc:sldChg>
      <pc:sldChg chg="addSp delSp modSp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3849265048" sldId="316"/>
        </pc:sldMkLst>
        <pc:spChg chg="mod">
          <ac:chgData name="Oliva,Marco" userId="7787a23d-e817-4296-b579-417d172668db" providerId="ADAL" clId="{81EF554A-DA3F-AF45-9AA5-23DF4586EF66}" dt="2022-03-05T17:25:29.491" v="2160" actId="207"/>
          <ac:spMkLst>
            <pc:docMk/>
            <pc:sldMk cId="3849265048" sldId="316"/>
            <ac:spMk id="2" creationId="{42DACA88-53C8-6941-8B49-6B0056CBC0A0}"/>
          </ac:spMkLst>
        </pc:spChg>
        <pc:spChg chg="del">
          <ac:chgData name="Oliva,Marco" userId="7787a23d-e817-4296-b579-417d172668db" providerId="ADAL" clId="{81EF554A-DA3F-AF45-9AA5-23DF4586EF66}" dt="2022-03-05T18:11:00.420" v="3224" actId="478"/>
          <ac:spMkLst>
            <pc:docMk/>
            <pc:sldMk cId="3849265048" sldId="316"/>
            <ac:spMk id="8" creationId="{DD52D669-FC93-C042-B2DF-3B79E5FEAD96}"/>
          </ac:spMkLst>
        </pc:spChg>
        <pc:spChg chg="del">
          <ac:chgData name="Oliva,Marco" userId="7787a23d-e817-4296-b579-417d172668db" providerId="ADAL" clId="{81EF554A-DA3F-AF45-9AA5-23DF4586EF66}" dt="2022-03-05T17:18:00.937" v="2117" actId="478"/>
          <ac:spMkLst>
            <pc:docMk/>
            <pc:sldMk cId="3849265048" sldId="316"/>
            <ac:spMk id="9" creationId="{6ABD0935-B42D-4B44-900C-1D2D059675FF}"/>
          </ac:spMkLst>
        </pc:spChg>
        <pc:spChg chg="add mod">
          <ac:chgData name="Oliva,Marco" userId="7787a23d-e817-4296-b579-417d172668db" providerId="ADAL" clId="{81EF554A-DA3F-AF45-9AA5-23DF4586EF66}" dt="2022-03-05T17:18:01.201" v="2118"/>
          <ac:spMkLst>
            <pc:docMk/>
            <pc:sldMk cId="3849265048" sldId="316"/>
            <ac:spMk id="10" creationId="{5B891165-872D-2545-B6C6-660B30BFCE98}"/>
          </ac:spMkLst>
        </pc:spChg>
        <pc:spChg chg="add mod">
          <ac:chgData name="Oliva,Marco" userId="7787a23d-e817-4296-b579-417d172668db" providerId="ADAL" clId="{81EF554A-DA3F-AF45-9AA5-23DF4586EF66}" dt="2022-03-05T21:14:59.895" v="4072" actId="2711"/>
          <ac:spMkLst>
            <pc:docMk/>
            <pc:sldMk cId="3849265048" sldId="316"/>
            <ac:spMk id="11" creationId="{3D22A1F0-B06E-5E47-A78F-921060A9DB02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849265048" sldId="316"/>
            <ac:picMk id="3" creationId="{D4612E99-C060-FE4B-8B6F-4ECF19E8DDCF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849265048" sldId="316"/>
            <ac:picMk id="3" creationId="{FEAA90E4-6663-694A-9BB0-73AB33E08D42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3849265048" sldId="316"/>
            <ac:picMk id="6" creationId="{77E395CE-DEDC-4C49-887F-DF6D270B9ADF}"/>
          </ac:picMkLst>
        </pc:picChg>
      </pc:sldChg>
      <pc:sldChg chg="addSp delSp modSp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413676698" sldId="317"/>
        </pc:sldMkLst>
        <pc:spChg chg="mod">
          <ac:chgData name="Oliva,Marco" userId="7787a23d-e817-4296-b579-417d172668db" providerId="ADAL" clId="{81EF554A-DA3F-AF45-9AA5-23DF4586EF66}" dt="2022-03-05T17:29:20.915" v="2220" actId="20577"/>
          <ac:spMkLst>
            <pc:docMk/>
            <pc:sldMk cId="413676698" sldId="317"/>
            <ac:spMk id="2" creationId="{42DACA88-53C8-6941-8B49-6B0056CBC0A0}"/>
          </ac:spMkLst>
        </pc:spChg>
        <pc:spChg chg="del">
          <ac:chgData name="Oliva,Marco" userId="7787a23d-e817-4296-b579-417d172668db" providerId="ADAL" clId="{81EF554A-DA3F-AF45-9AA5-23DF4586EF66}" dt="2022-03-05T18:10:33.826" v="3217" actId="478"/>
          <ac:spMkLst>
            <pc:docMk/>
            <pc:sldMk cId="413676698" sldId="317"/>
            <ac:spMk id="8" creationId="{D51B5076-0892-AF4E-AB8F-15C0047BB7C5}"/>
          </ac:spMkLst>
        </pc:spChg>
        <pc:spChg chg="del">
          <ac:chgData name="Oliva,Marco" userId="7787a23d-e817-4296-b579-417d172668db" providerId="ADAL" clId="{81EF554A-DA3F-AF45-9AA5-23DF4586EF66}" dt="2022-03-05T17:17:57.689" v="2115" actId="478"/>
          <ac:spMkLst>
            <pc:docMk/>
            <pc:sldMk cId="413676698" sldId="317"/>
            <ac:spMk id="9" creationId="{6ABD0935-B42D-4B44-900C-1D2D059675FF}"/>
          </ac:spMkLst>
        </pc:spChg>
        <pc:spChg chg="add mod">
          <ac:chgData name="Oliva,Marco" userId="7787a23d-e817-4296-b579-417d172668db" providerId="ADAL" clId="{81EF554A-DA3F-AF45-9AA5-23DF4586EF66}" dt="2022-03-05T17:17:57.931" v="2116"/>
          <ac:spMkLst>
            <pc:docMk/>
            <pc:sldMk cId="413676698" sldId="317"/>
            <ac:spMk id="10" creationId="{66C12F47-A769-4E45-94C7-3716A529E481}"/>
          </ac:spMkLst>
        </pc:spChg>
        <pc:spChg chg="add del mod">
          <ac:chgData name="Oliva,Marco" userId="7787a23d-e817-4296-b579-417d172668db" providerId="ADAL" clId="{81EF554A-DA3F-AF45-9AA5-23DF4586EF66}" dt="2022-03-05T17:29:24.923" v="2223" actId="478"/>
          <ac:spMkLst>
            <pc:docMk/>
            <pc:sldMk cId="413676698" sldId="317"/>
            <ac:spMk id="11" creationId="{20BF8256-E226-C34C-A3A9-489DAB853BD7}"/>
          </ac:spMkLst>
        </pc:spChg>
        <pc:spChg chg="add del mod">
          <ac:chgData name="Oliva,Marco" userId="7787a23d-e817-4296-b579-417d172668db" providerId="ADAL" clId="{81EF554A-DA3F-AF45-9AA5-23DF4586EF66}" dt="2022-03-05T17:30:27.616" v="2242" actId="478"/>
          <ac:spMkLst>
            <pc:docMk/>
            <pc:sldMk cId="413676698" sldId="317"/>
            <ac:spMk id="12" creationId="{1FB508F6-1715-914C-AF6F-CE07ABA833EE}"/>
          </ac:spMkLst>
        </pc:spChg>
        <pc:spChg chg="add mod">
          <ac:chgData name="Oliva,Marco" userId="7787a23d-e817-4296-b579-417d172668db" providerId="ADAL" clId="{81EF554A-DA3F-AF45-9AA5-23DF4586EF66}" dt="2022-03-05T21:14:19.781" v="4065" actId="2711"/>
          <ac:spMkLst>
            <pc:docMk/>
            <pc:sldMk cId="413676698" sldId="317"/>
            <ac:spMk id="13" creationId="{7E6BA6AD-48EB-2049-8449-7A9932ECB252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413676698" sldId="317"/>
            <ac:picMk id="3" creationId="{06E6133C-656B-0E46-BB05-ADCF5A001673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413676698" sldId="317"/>
            <ac:picMk id="3" creationId="{4C29F182-B076-284C-B4EE-785C8A75E378}"/>
          </ac:picMkLst>
        </pc:picChg>
        <pc:picChg chg="add del mod">
          <ac:chgData name="Oliva,Marco" userId="7787a23d-e817-4296-b579-417d172668db" providerId="ADAL" clId="{81EF554A-DA3F-AF45-9AA5-23DF4586EF66}" dt="2022-03-06T02:23:42.171" v="23428"/>
          <ac:picMkLst>
            <pc:docMk/>
            <pc:sldMk cId="413676698" sldId="317"/>
            <ac:picMk id="6" creationId="{E6F7A66D-8F94-8B4C-8457-E66E23E358E7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413676698" sldId="317"/>
            <ac:picMk id="8" creationId="{12B12DA4-CF73-1145-B358-EC799F2CEC6F}"/>
          </ac:picMkLst>
        </pc:picChg>
      </pc:sldChg>
      <pc:sldChg chg="addSp delSp modSp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1212545021" sldId="318"/>
        </pc:sldMkLst>
        <pc:spChg chg="mod">
          <ac:chgData name="Oliva,Marco" userId="7787a23d-e817-4296-b579-417d172668db" providerId="ADAL" clId="{81EF554A-DA3F-AF45-9AA5-23DF4586EF66}" dt="2022-03-05T17:25:49.384" v="2166" actId="207"/>
          <ac:spMkLst>
            <pc:docMk/>
            <pc:sldMk cId="1212545021" sldId="318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18:04.832" v="2120"/>
          <ac:spMkLst>
            <pc:docMk/>
            <pc:sldMk cId="1212545021" sldId="318"/>
            <ac:spMk id="8" creationId="{DB0B9F79-9358-A24E-8FAB-7AB703DAB2C4}"/>
          </ac:spMkLst>
        </pc:spChg>
        <pc:spChg chg="del">
          <ac:chgData name="Oliva,Marco" userId="7787a23d-e817-4296-b579-417d172668db" providerId="ADAL" clId="{81EF554A-DA3F-AF45-9AA5-23DF4586EF66}" dt="2022-03-05T17:18:04.550" v="2119" actId="478"/>
          <ac:spMkLst>
            <pc:docMk/>
            <pc:sldMk cId="1212545021" sldId="318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1:02.390" v="3225" actId="478"/>
          <ac:spMkLst>
            <pc:docMk/>
            <pc:sldMk cId="1212545021" sldId="318"/>
            <ac:spMk id="10" creationId="{E0B1C771-2D15-3749-AA15-FE5A6C42A663}"/>
          </ac:spMkLst>
        </pc:spChg>
        <pc:spChg chg="add mod">
          <ac:chgData name="Oliva,Marco" userId="7787a23d-e817-4296-b579-417d172668db" providerId="ADAL" clId="{81EF554A-DA3F-AF45-9AA5-23DF4586EF66}" dt="2022-03-05T21:15:05.098" v="4073" actId="2711"/>
          <ac:spMkLst>
            <pc:docMk/>
            <pc:sldMk cId="1212545021" sldId="318"/>
            <ac:spMk id="11" creationId="{7080FB5C-1806-D44D-9D43-34231B3A55B1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212545021" sldId="318"/>
            <ac:picMk id="3" creationId="{5591756A-EEB6-C349-8B8D-CD24F7C998B4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1212545021" sldId="318"/>
            <ac:picMk id="3" creationId="{7EDF5051-F4E8-B742-B98C-E02650F8C87C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1212545021" sldId="318"/>
            <ac:picMk id="6" creationId="{38223C66-CA47-5542-981E-95C962700AFE}"/>
          </ac:picMkLst>
        </pc:picChg>
      </pc:sldChg>
      <pc:sldChg chg="addSp delSp modSp mod modTransition modAnim">
        <pc:chgData name="Oliva,Marco" userId="7787a23d-e817-4296-b579-417d172668db" providerId="ADAL" clId="{81EF554A-DA3F-AF45-9AA5-23DF4586EF66}" dt="2022-03-06T02:28:30.535" v="23429"/>
        <pc:sldMkLst>
          <pc:docMk/>
          <pc:sldMk cId="1592756268" sldId="319"/>
        </pc:sldMkLst>
        <pc:spChg chg="mod">
          <ac:chgData name="Oliva,Marco" userId="7787a23d-e817-4296-b579-417d172668db" providerId="ADAL" clId="{81EF554A-DA3F-AF45-9AA5-23DF4586EF66}" dt="2022-03-05T17:26:02.652" v="2168" actId="207"/>
          <ac:spMkLst>
            <pc:docMk/>
            <pc:sldMk cId="1592756268" sldId="319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18:09.271" v="2122"/>
          <ac:spMkLst>
            <pc:docMk/>
            <pc:sldMk cId="1592756268" sldId="319"/>
            <ac:spMk id="8" creationId="{73B99B0F-F057-A240-9D30-0C9AC4BFEFD4}"/>
          </ac:spMkLst>
        </pc:spChg>
        <pc:spChg chg="del">
          <ac:chgData name="Oliva,Marco" userId="7787a23d-e817-4296-b579-417d172668db" providerId="ADAL" clId="{81EF554A-DA3F-AF45-9AA5-23DF4586EF66}" dt="2022-03-05T17:18:08.922" v="2121" actId="478"/>
          <ac:spMkLst>
            <pc:docMk/>
            <pc:sldMk cId="1592756268" sldId="319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1:05.148" v="3226" actId="478"/>
          <ac:spMkLst>
            <pc:docMk/>
            <pc:sldMk cId="1592756268" sldId="319"/>
            <ac:spMk id="10" creationId="{4D5EC592-D306-A047-809D-E6850758FE59}"/>
          </ac:spMkLst>
        </pc:spChg>
        <pc:spChg chg="add mod">
          <ac:chgData name="Oliva,Marco" userId="7787a23d-e817-4296-b579-417d172668db" providerId="ADAL" clId="{81EF554A-DA3F-AF45-9AA5-23DF4586EF66}" dt="2022-03-05T21:15:12.061" v="4074" actId="2711"/>
          <ac:spMkLst>
            <pc:docMk/>
            <pc:sldMk cId="1592756268" sldId="319"/>
            <ac:spMk id="11" creationId="{9CA3806B-0C85-3E45-8352-02106D818C6A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592756268" sldId="319"/>
            <ac:picMk id="3" creationId="{8AAD1B96-E269-414E-85EE-B252E798E534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1592756268" sldId="319"/>
            <ac:picMk id="3" creationId="{DF6CBB68-9180-434B-A71F-E3DA35B5092E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1592756268" sldId="319"/>
            <ac:picMk id="6" creationId="{04858E0B-597B-C542-B3E5-B7F79E1F7C99}"/>
          </ac:picMkLst>
        </pc:picChg>
      </pc:sldChg>
      <pc:sldChg chg="addSp delSp modSp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3930138514" sldId="320"/>
        </pc:sldMkLst>
        <pc:spChg chg="mod">
          <ac:chgData name="Oliva,Marco" userId="7787a23d-e817-4296-b579-417d172668db" providerId="ADAL" clId="{81EF554A-DA3F-AF45-9AA5-23DF4586EF66}" dt="2022-03-05T17:26:20.980" v="2171"/>
          <ac:spMkLst>
            <pc:docMk/>
            <pc:sldMk cId="3930138514" sldId="320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18:20.114" v="2128"/>
          <ac:spMkLst>
            <pc:docMk/>
            <pc:sldMk cId="3930138514" sldId="320"/>
            <ac:spMk id="8" creationId="{5307916E-D8D2-F643-AE0C-23467C321192}"/>
          </ac:spMkLst>
        </pc:spChg>
        <pc:spChg chg="del">
          <ac:chgData name="Oliva,Marco" userId="7787a23d-e817-4296-b579-417d172668db" providerId="ADAL" clId="{81EF554A-DA3F-AF45-9AA5-23DF4586EF66}" dt="2022-03-05T17:18:19.912" v="2127" actId="478"/>
          <ac:spMkLst>
            <pc:docMk/>
            <pc:sldMk cId="3930138514" sldId="320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1:13.402" v="3229" actId="478"/>
          <ac:spMkLst>
            <pc:docMk/>
            <pc:sldMk cId="3930138514" sldId="320"/>
            <ac:spMk id="10" creationId="{F00A7881-DE29-9640-AF07-0FF559D8F64B}"/>
          </ac:spMkLst>
        </pc:spChg>
        <pc:spChg chg="add mod">
          <ac:chgData name="Oliva,Marco" userId="7787a23d-e817-4296-b579-417d172668db" providerId="ADAL" clId="{81EF554A-DA3F-AF45-9AA5-23DF4586EF66}" dt="2022-03-05T21:15:26.760" v="4077" actId="2711"/>
          <ac:spMkLst>
            <pc:docMk/>
            <pc:sldMk cId="3930138514" sldId="320"/>
            <ac:spMk id="11" creationId="{856FD0B0-1186-6142-BFB6-0E0CF62AA9EE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930138514" sldId="320"/>
            <ac:picMk id="3" creationId="{2BA4EDD8-D6D6-CF4C-BBA5-53F0E70C8FA6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930138514" sldId="320"/>
            <ac:picMk id="3" creationId="{E9543684-9F6C-264B-9F75-B958240C3E96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3930138514" sldId="320"/>
            <ac:picMk id="6" creationId="{80249C8F-6FED-EA4E-B244-910D72008DB1}"/>
          </ac:picMkLst>
        </pc:picChg>
      </pc:sldChg>
      <pc:sldChg chg="addSp delSp modSp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2367384270" sldId="321"/>
        </pc:sldMkLst>
        <pc:spChg chg="mod">
          <ac:chgData name="Oliva,Marco" userId="7787a23d-e817-4296-b579-417d172668db" providerId="ADAL" clId="{81EF554A-DA3F-AF45-9AA5-23DF4586EF66}" dt="2022-03-05T17:26:26.301" v="2172"/>
          <ac:spMkLst>
            <pc:docMk/>
            <pc:sldMk cId="2367384270" sldId="321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18:23.489" v="2130"/>
          <ac:spMkLst>
            <pc:docMk/>
            <pc:sldMk cId="2367384270" sldId="321"/>
            <ac:spMk id="8" creationId="{FF2F0750-31D1-0A46-ABB6-F1D09DC6063F}"/>
          </ac:spMkLst>
        </pc:spChg>
        <pc:spChg chg="del">
          <ac:chgData name="Oliva,Marco" userId="7787a23d-e817-4296-b579-417d172668db" providerId="ADAL" clId="{81EF554A-DA3F-AF45-9AA5-23DF4586EF66}" dt="2022-03-05T17:18:23.214" v="2129" actId="478"/>
          <ac:spMkLst>
            <pc:docMk/>
            <pc:sldMk cId="2367384270" sldId="321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1:15.340" v="3230" actId="478"/>
          <ac:spMkLst>
            <pc:docMk/>
            <pc:sldMk cId="2367384270" sldId="321"/>
            <ac:spMk id="10" creationId="{A286A451-D689-5A46-A099-57E132D456D6}"/>
          </ac:spMkLst>
        </pc:spChg>
        <pc:spChg chg="add mod">
          <ac:chgData name="Oliva,Marco" userId="7787a23d-e817-4296-b579-417d172668db" providerId="ADAL" clId="{81EF554A-DA3F-AF45-9AA5-23DF4586EF66}" dt="2022-03-05T21:15:31.538" v="4078" actId="2711"/>
          <ac:spMkLst>
            <pc:docMk/>
            <pc:sldMk cId="2367384270" sldId="321"/>
            <ac:spMk id="11" creationId="{C1C28CB5-6586-6C4D-ADEE-F44C42E852A1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2367384270" sldId="321"/>
            <ac:picMk id="3" creationId="{1BD8B82C-BE8F-A646-B0AE-2796A0C9274E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2367384270" sldId="321"/>
            <ac:picMk id="3" creationId="{D179CFE7-13A4-F443-9EFE-84A6FCFBEFC6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2367384270" sldId="321"/>
            <ac:picMk id="6" creationId="{2F48C2EB-2267-AF44-B7B6-B91FDD04A2AC}"/>
          </ac:picMkLst>
        </pc:picChg>
      </pc:sldChg>
      <pc:sldChg chg="addSp delSp modSp mod modTransition modAnim">
        <pc:chgData name="Oliva,Marco" userId="7787a23d-e817-4296-b579-417d172668db" providerId="ADAL" clId="{81EF554A-DA3F-AF45-9AA5-23DF4586EF66}" dt="2022-03-06T02:28:30.535" v="23429"/>
        <pc:sldMkLst>
          <pc:docMk/>
          <pc:sldMk cId="3590594570" sldId="322"/>
        </pc:sldMkLst>
        <pc:spChg chg="mod">
          <ac:chgData name="Oliva,Marco" userId="7787a23d-e817-4296-b579-417d172668db" providerId="ADAL" clId="{81EF554A-DA3F-AF45-9AA5-23DF4586EF66}" dt="2022-03-05T17:26:30.253" v="2173"/>
          <ac:spMkLst>
            <pc:docMk/>
            <pc:sldMk cId="3590594570" sldId="322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18:27.417" v="2132"/>
          <ac:spMkLst>
            <pc:docMk/>
            <pc:sldMk cId="3590594570" sldId="322"/>
            <ac:spMk id="8" creationId="{5F67159A-AB62-4B42-A0E8-3B9C83284ED4}"/>
          </ac:spMkLst>
        </pc:spChg>
        <pc:spChg chg="del">
          <ac:chgData name="Oliva,Marco" userId="7787a23d-e817-4296-b579-417d172668db" providerId="ADAL" clId="{81EF554A-DA3F-AF45-9AA5-23DF4586EF66}" dt="2022-03-05T17:18:27.147" v="2131" actId="478"/>
          <ac:spMkLst>
            <pc:docMk/>
            <pc:sldMk cId="3590594570" sldId="322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1:19.563" v="3231" actId="478"/>
          <ac:spMkLst>
            <pc:docMk/>
            <pc:sldMk cId="3590594570" sldId="322"/>
            <ac:spMk id="10" creationId="{998D7EDA-EDEF-204D-B8A5-E2578507C109}"/>
          </ac:spMkLst>
        </pc:spChg>
        <pc:spChg chg="add mod">
          <ac:chgData name="Oliva,Marco" userId="7787a23d-e817-4296-b579-417d172668db" providerId="ADAL" clId="{81EF554A-DA3F-AF45-9AA5-23DF4586EF66}" dt="2022-03-05T21:15:35.701" v="4079" actId="2711"/>
          <ac:spMkLst>
            <pc:docMk/>
            <pc:sldMk cId="3590594570" sldId="322"/>
            <ac:spMk id="11" creationId="{ED37648B-916F-B247-82A6-010F7C48E989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590594570" sldId="322"/>
            <ac:picMk id="3" creationId="{70BA3D94-98C9-A340-9347-C35C6D2AC8D5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590594570" sldId="322"/>
            <ac:picMk id="3" creationId="{BE6B7B71-53F8-054D-B527-920073DB23E7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3590594570" sldId="322"/>
            <ac:picMk id="6" creationId="{717E4847-6D6C-6C4D-986E-46516D1783B1}"/>
          </ac:picMkLst>
        </pc:picChg>
      </pc:sldChg>
      <pc:sldChg chg="addSp delSp modSp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4126096999" sldId="323"/>
        </pc:sldMkLst>
        <pc:spChg chg="mod">
          <ac:chgData name="Oliva,Marco" userId="7787a23d-e817-4296-b579-417d172668db" providerId="ADAL" clId="{81EF554A-DA3F-AF45-9AA5-23DF4586EF66}" dt="2022-03-05T17:26:41.072" v="2176" actId="20577"/>
          <ac:spMkLst>
            <pc:docMk/>
            <pc:sldMk cId="4126096999" sldId="323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18:30.852" v="2134"/>
          <ac:spMkLst>
            <pc:docMk/>
            <pc:sldMk cId="4126096999" sldId="323"/>
            <ac:spMk id="8" creationId="{7716E9CF-D868-A442-A86A-600DE44FFBA2}"/>
          </ac:spMkLst>
        </pc:spChg>
        <pc:spChg chg="del">
          <ac:chgData name="Oliva,Marco" userId="7787a23d-e817-4296-b579-417d172668db" providerId="ADAL" clId="{81EF554A-DA3F-AF45-9AA5-23DF4586EF66}" dt="2022-03-05T17:18:30.617" v="2133" actId="478"/>
          <ac:spMkLst>
            <pc:docMk/>
            <pc:sldMk cId="4126096999" sldId="323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1:22.777" v="3232" actId="478"/>
          <ac:spMkLst>
            <pc:docMk/>
            <pc:sldMk cId="4126096999" sldId="323"/>
            <ac:spMk id="10" creationId="{CCDCFAB4-D8DD-BD43-B169-AD1A65764713}"/>
          </ac:spMkLst>
        </pc:spChg>
        <pc:spChg chg="add mod">
          <ac:chgData name="Oliva,Marco" userId="7787a23d-e817-4296-b579-417d172668db" providerId="ADAL" clId="{81EF554A-DA3F-AF45-9AA5-23DF4586EF66}" dt="2022-03-05T21:15:40.021" v="4080" actId="2711"/>
          <ac:spMkLst>
            <pc:docMk/>
            <pc:sldMk cId="4126096999" sldId="323"/>
            <ac:spMk id="11" creationId="{7A43DB6D-606B-E74C-8564-B5EC0C4F4515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4126096999" sldId="323"/>
            <ac:picMk id="3" creationId="{80384642-5E39-AD45-B492-5FDC3EA7F470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4126096999" sldId="323"/>
            <ac:picMk id="3" creationId="{B773C952-1115-334A-85B7-67D8EB676B26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4126096999" sldId="323"/>
            <ac:picMk id="6" creationId="{4F68D05F-C42E-B54D-9704-074CB1405FD0}"/>
          </ac:picMkLst>
        </pc:picChg>
      </pc:sldChg>
      <pc:sldChg chg="ord modTransition">
        <pc:chgData name="Oliva,Marco" userId="7787a23d-e817-4296-b579-417d172668db" providerId="ADAL" clId="{81EF554A-DA3F-AF45-9AA5-23DF4586EF66}" dt="2022-03-06T02:01:33.639" v="23410"/>
        <pc:sldMkLst>
          <pc:docMk/>
          <pc:sldMk cId="3756183991" sldId="324"/>
        </pc:sldMkLst>
      </pc:sldChg>
      <pc:sldChg chg="addSp delSp modSp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1808865890" sldId="326"/>
        </pc:sldMkLst>
        <pc:spChg chg="mod">
          <ac:chgData name="Oliva,Marco" userId="7787a23d-e817-4296-b579-417d172668db" providerId="ADAL" clId="{81EF554A-DA3F-AF45-9AA5-23DF4586EF66}" dt="2022-03-04T18:45:27.699" v="1513" actId="1076"/>
          <ac:spMkLst>
            <pc:docMk/>
            <pc:sldMk cId="1808865890" sldId="326"/>
            <ac:spMk id="7" creationId="{5BDEA28E-45C1-B841-A6DD-E05FE7C86490}"/>
          </ac:spMkLst>
        </pc:spChg>
        <pc:spChg chg="add mod">
          <ac:chgData name="Oliva,Marco" userId="7787a23d-e817-4296-b579-417d172668db" providerId="ADAL" clId="{81EF554A-DA3F-AF45-9AA5-23DF4586EF66}" dt="2022-03-05T21:15:49.113" v="4082" actId="2711"/>
          <ac:spMkLst>
            <pc:docMk/>
            <pc:sldMk cId="1808865890" sldId="326"/>
            <ac:spMk id="10" creationId="{F3F39F75-8A2B-D848-9619-F5C17D25B7B9}"/>
          </ac:spMkLst>
        </pc:spChg>
        <pc:spChg chg="del">
          <ac:chgData name="Oliva,Marco" userId="7787a23d-e817-4296-b579-417d172668db" providerId="ADAL" clId="{81EF554A-DA3F-AF45-9AA5-23DF4586EF66}" dt="2022-03-05T18:11:26.593" v="3234" actId="478"/>
          <ac:spMkLst>
            <pc:docMk/>
            <pc:sldMk cId="1808865890" sldId="326"/>
            <ac:spMk id="20" creationId="{B165B056-FE5F-4344-BAD9-C40E131A9696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1808865890" sldId="326"/>
            <ac:picMk id="2" creationId="{CE59EC5C-D528-4E4C-BE98-9173051A5276}"/>
          </ac:picMkLst>
        </pc:picChg>
        <pc:picChg chg="add del mod">
          <ac:chgData name="Oliva,Marco" userId="7787a23d-e817-4296-b579-417d172668db" providerId="ADAL" clId="{81EF554A-DA3F-AF45-9AA5-23DF4586EF66}" dt="2022-03-06T01:11:01.422" v="21477"/>
          <ac:picMkLst>
            <pc:docMk/>
            <pc:sldMk cId="1808865890" sldId="326"/>
            <ac:picMk id="2" creationId="{E11CDA46-354A-194B-87CE-E13DC1E0EAE1}"/>
          </ac:picMkLst>
        </pc:picChg>
        <pc:picChg chg="add mod">
          <ac:chgData name="Oliva,Marco" userId="7787a23d-e817-4296-b579-417d172668db" providerId="ADAL" clId="{81EF554A-DA3F-AF45-9AA5-23DF4586EF66}" dt="2022-03-04T18:45:32.355" v="1531" actId="1038"/>
          <ac:picMkLst>
            <pc:docMk/>
            <pc:sldMk cId="1808865890" sldId="326"/>
            <ac:picMk id="3" creationId="{4C651690-8511-F64A-BE22-946EC958F786}"/>
          </ac:picMkLst>
        </pc:picChg>
        <pc:picChg chg="add del mod">
          <ac:chgData name="Oliva,Marco" userId="7787a23d-e817-4296-b579-417d172668db" providerId="ADAL" clId="{81EF554A-DA3F-AF45-9AA5-23DF4586EF66}" dt="2022-03-06T01:11:15.854" v="21479"/>
          <ac:picMkLst>
            <pc:docMk/>
            <pc:sldMk cId="1808865890" sldId="326"/>
            <ac:picMk id="6" creationId="{DFD9F33F-5A7A-1140-A6F9-FF4C92EB9D7F}"/>
          </ac:picMkLst>
        </pc:picChg>
        <pc:picChg chg="add mod">
          <ac:chgData name="Oliva,Marco" userId="7787a23d-e817-4296-b579-417d172668db" providerId="ADAL" clId="{81EF554A-DA3F-AF45-9AA5-23DF4586EF66}" dt="2022-03-04T18:45:32.355" v="1531" actId="1038"/>
          <ac:picMkLst>
            <pc:docMk/>
            <pc:sldMk cId="1808865890" sldId="326"/>
            <ac:picMk id="8" creationId="{BC31BC9A-1B55-9040-BC62-5449C7C2CB80}"/>
          </ac:picMkLst>
        </pc:picChg>
        <pc:picChg chg="add mod">
          <ac:chgData name="Oliva,Marco" userId="7787a23d-e817-4296-b579-417d172668db" providerId="ADAL" clId="{81EF554A-DA3F-AF45-9AA5-23DF4586EF66}" dt="2022-03-04T18:45:32.355" v="1531" actId="1038"/>
          <ac:picMkLst>
            <pc:docMk/>
            <pc:sldMk cId="1808865890" sldId="326"/>
            <ac:picMk id="11" creationId="{5EB87C1C-04EE-0B4A-AFD3-D65651FDA9EC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808865890" sldId="326"/>
            <ac:picMk id="12" creationId="{AEAE70ED-6F64-4644-BB08-D3A0EAE95EF5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1808865890" sldId="326"/>
            <ac:picMk id="13" creationId="{49ABCCA1-D813-6D46-8774-E7A713856B41}"/>
          </ac:picMkLst>
        </pc:picChg>
        <pc:picChg chg="del">
          <ac:chgData name="Oliva,Marco" userId="7787a23d-e817-4296-b579-417d172668db" providerId="ADAL" clId="{81EF554A-DA3F-AF45-9AA5-23DF4586EF66}" dt="2022-03-04T18:44:38.526" v="1499" actId="478"/>
          <ac:picMkLst>
            <pc:docMk/>
            <pc:sldMk cId="1808865890" sldId="326"/>
            <ac:picMk id="26" creationId="{4F740FFE-4C03-784C-B9A0-F84CF3574AC7}"/>
          </ac:picMkLst>
        </pc:picChg>
        <pc:picChg chg="del">
          <ac:chgData name="Oliva,Marco" userId="7787a23d-e817-4296-b579-417d172668db" providerId="ADAL" clId="{81EF554A-DA3F-AF45-9AA5-23DF4586EF66}" dt="2022-03-04T18:44:38.526" v="1499" actId="478"/>
          <ac:picMkLst>
            <pc:docMk/>
            <pc:sldMk cId="1808865890" sldId="326"/>
            <ac:picMk id="28" creationId="{ED4F58B4-AFF2-0A44-A728-C58BE3B83DC6}"/>
          </ac:picMkLst>
        </pc:picChg>
        <pc:picChg chg="del">
          <ac:chgData name="Oliva,Marco" userId="7787a23d-e817-4296-b579-417d172668db" providerId="ADAL" clId="{81EF554A-DA3F-AF45-9AA5-23DF4586EF66}" dt="2022-03-04T18:44:38.526" v="1499" actId="478"/>
          <ac:picMkLst>
            <pc:docMk/>
            <pc:sldMk cId="1808865890" sldId="326"/>
            <ac:picMk id="30" creationId="{37A5D753-4E41-0A4F-A059-D702BF61CC21}"/>
          </ac:picMkLst>
        </pc:picChg>
        <pc:picChg chg="del">
          <ac:chgData name="Oliva,Marco" userId="7787a23d-e817-4296-b579-417d172668db" providerId="ADAL" clId="{81EF554A-DA3F-AF45-9AA5-23DF4586EF66}" dt="2022-03-04T18:44:38.526" v="1499" actId="478"/>
          <ac:picMkLst>
            <pc:docMk/>
            <pc:sldMk cId="1808865890" sldId="326"/>
            <ac:picMk id="32" creationId="{CEE182DC-FECA-D348-8BDA-4A28306986D4}"/>
          </ac:picMkLst>
        </pc:picChg>
      </pc:sldChg>
      <pc:sldChg chg="delSp del mod">
        <pc:chgData name="Oliva,Marco" userId="7787a23d-e817-4296-b579-417d172668db" providerId="ADAL" clId="{81EF554A-DA3F-AF45-9AA5-23DF4586EF66}" dt="2022-03-04T19:02:02.046" v="1536" actId="2696"/>
        <pc:sldMkLst>
          <pc:docMk/>
          <pc:sldMk cId="1106655985" sldId="327"/>
        </pc:sldMkLst>
        <pc:graphicFrameChg chg="del">
          <ac:chgData name="Oliva,Marco" userId="7787a23d-e817-4296-b579-417d172668db" providerId="ADAL" clId="{81EF554A-DA3F-AF45-9AA5-23DF4586EF66}" dt="2022-03-04T18:46:13.660" v="1535" actId="478"/>
          <ac:graphicFrameMkLst>
            <pc:docMk/>
            <pc:sldMk cId="1106655985" sldId="327"/>
            <ac:graphicFrameMk id="20" creationId="{AE7EA07B-6595-8644-83CB-F95994D9E1EE}"/>
          </ac:graphicFrameMkLst>
        </pc:graphicFrameChg>
        <pc:graphicFrameChg chg="del">
          <ac:chgData name="Oliva,Marco" userId="7787a23d-e817-4296-b579-417d172668db" providerId="ADAL" clId="{81EF554A-DA3F-AF45-9AA5-23DF4586EF66}" dt="2022-03-04T18:46:12.057" v="1534" actId="478"/>
          <ac:graphicFrameMkLst>
            <pc:docMk/>
            <pc:sldMk cId="1106655985" sldId="327"/>
            <ac:graphicFrameMk id="21" creationId="{07CAE7BA-0918-0143-B58D-58DAEEE18AB0}"/>
          </ac:graphicFrameMkLst>
        </pc:graphicFrameChg>
        <pc:picChg chg="del">
          <ac:chgData name="Oliva,Marco" userId="7787a23d-e817-4296-b579-417d172668db" providerId="ADAL" clId="{81EF554A-DA3F-AF45-9AA5-23DF4586EF66}" dt="2022-03-04T18:46:09.035" v="1532" actId="478"/>
          <ac:picMkLst>
            <pc:docMk/>
            <pc:sldMk cId="1106655985" sldId="327"/>
            <ac:picMk id="25" creationId="{26047071-BD3B-BA49-B098-9B9D355A2329}"/>
          </ac:picMkLst>
        </pc:picChg>
        <pc:picChg chg="del">
          <ac:chgData name="Oliva,Marco" userId="7787a23d-e817-4296-b579-417d172668db" providerId="ADAL" clId="{81EF554A-DA3F-AF45-9AA5-23DF4586EF66}" dt="2022-03-04T18:46:09.863" v="1533" actId="478"/>
          <ac:picMkLst>
            <pc:docMk/>
            <pc:sldMk cId="1106655985" sldId="327"/>
            <ac:picMk id="27" creationId="{2DA56F07-3EEC-5E43-A621-A37165F423C3}"/>
          </ac:picMkLst>
        </pc:picChg>
      </pc:sldChg>
      <pc:sldChg chg="mod ord modTransition modShow">
        <pc:chgData name="Oliva,Marco" userId="7787a23d-e817-4296-b579-417d172668db" providerId="ADAL" clId="{81EF554A-DA3F-AF45-9AA5-23DF4586EF66}" dt="2022-03-06T02:01:33.639" v="23410"/>
        <pc:sldMkLst>
          <pc:docMk/>
          <pc:sldMk cId="438635754" sldId="328"/>
        </pc:sldMkLst>
      </pc:sldChg>
      <pc:sldChg chg="addSp delSp modSp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330697425" sldId="329"/>
        </pc:sldMkLst>
        <pc:spChg chg="add mod">
          <ac:chgData name="Oliva,Marco" userId="7787a23d-e817-4296-b579-417d172668db" providerId="ADAL" clId="{81EF554A-DA3F-AF45-9AA5-23DF4586EF66}" dt="2022-03-05T21:15:44.221" v="4081" actId="2711"/>
          <ac:spMkLst>
            <pc:docMk/>
            <pc:sldMk cId="330697425" sldId="329"/>
            <ac:spMk id="8" creationId="{12CA40A0-93D8-3044-A86C-3F493DA72ED9}"/>
          </ac:spMkLst>
        </pc:spChg>
        <pc:spChg chg="mod">
          <ac:chgData name="Oliva,Marco" userId="7787a23d-e817-4296-b579-417d172668db" providerId="ADAL" clId="{81EF554A-DA3F-AF45-9AA5-23DF4586EF66}" dt="2022-03-06T00:45:55.582" v="21398" actId="20577"/>
          <ac:spMkLst>
            <pc:docMk/>
            <pc:sldMk cId="330697425" sldId="329"/>
            <ac:spMk id="12" creationId="{25951CC7-B406-3A4B-B683-6A4EEBEFA8E3}"/>
          </ac:spMkLst>
        </pc:spChg>
        <pc:spChg chg="del">
          <ac:chgData name="Oliva,Marco" userId="7787a23d-e817-4296-b579-417d172668db" providerId="ADAL" clId="{81EF554A-DA3F-AF45-9AA5-23DF4586EF66}" dt="2022-03-05T18:11:24.704" v="3233" actId="478"/>
          <ac:spMkLst>
            <pc:docMk/>
            <pc:sldMk cId="330697425" sldId="329"/>
            <ac:spMk id="14" creationId="{10CA1E3A-77A1-804D-9A99-A281B5A46C6A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30697425" sldId="329"/>
            <ac:picMk id="2" creationId="{57652351-ADFA-3A44-8243-8DD8F20FCF0F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30697425" sldId="329"/>
            <ac:picMk id="2" creationId="{B702E953-FCCE-CA41-BE16-1CC30E464F40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330697425" sldId="329"/>
            <ac:picMk id="3" creationId="{9997ACBA-7A65-6443-822D-CA65F17375E3}"/>
          </ac:picMkLst>
        </pc:picChg>
      </pc:sldChg>
      <pc:sldChg chg="addSp delSp modSp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2429241708" sldId="330"/>
        </pc:sldMkLst>
        <pc:spChg chg="mod">
          <ac:chgData name="Oliva,Marco" userId="7787a23d-e817-4296-b579-417d172668db" providerId="ADAL" clId="{81EF554A-DA3F-AF45-9AA5-23DF4586EF66}" dt="2022-03-05T17:26:13.638" v="2169"/>
          <ac:spMkLst>
            <pc:docMk/>
            <pc:sldMk cId="2429241708" sldId="330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18:12.341" v="2124"/>
          <ac:spMkLst>
            <pc:docMk/>
            <pc:sldMk cId="2429241708" sldId="330"/>
            <ac:spMk id="8" creationId="{0C65E5E8-3ED3-9E43-912A-8A79629840A2}"/>
          </ac:spMkLst>
        </pc:spChg>
        <pc:spChg chg="del">
          <ac:chgData name="Oliva,Marco" userId="7787a23d-e817-4296-b579-417d172668db" providerId="ADAL" clId="{81EF554A-DA3F-AF45-9AA5-23DF4586EF66}" dt="2022-03-05T17:18:12.145" v="2123" actId="478"/>
          <ac:spMkLst>
            <pc:docMk/>
            <pc:sldMk cId="2429241708" sldId="330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1:08.111" v="3227" actId="478"/>
          <ac:spMkLst>
            <pc:docMk/>
            <pc:sldMk cId="2429241708" sldId="330"/>
            <ac:spMk id="10" creationId="{3D36FB6C-8D34-074B-8326-D18E29FD53E3}"/>
          </ac:spMkLst>
        </pc:spChg>
        <pc:spChg chg="add mod">
          <ac:chgData name="Oliva,Marco" userId="7787a23d-e817-4296-b579-417d172668db" providerId="ADAL" clId="{81EF554A-DA3F-AF45-9AA5-23DF4586EF66}" dt="2022-03-05T21:15:17.557" v="4075" actId="2711"/>
          <ac:spMkLst>
            <pc:docMk/>
            <pc:sldMk cId="2429241708" sldId="330"/>
            <ac:spMk id="11" creationId="{D02DAD98-B206-BD43-B079-A9D5C1B04420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2429241708" sldId="330"/>
            <ac:picMk id="3" creationId="{97404F69-FE13-1646-95DC-53AC546E58B7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2429241708" sldId="330"/>
            <ac:picMk id="3" creationId="{A63ED7E9-CFFF-174C-92A0-A384F0711E48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2429241708" sldId="330"/>
            <ac:picMk id="6" creationId="{EE3A4FB8-1FCB-A046-A7DF-BEDE7AB7662B}"/>
          </ac:picMkLst>
        </pc:picChg>
      </pc:sldChg>
      <pc:sldChg chg="addSp delSp modSp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1468451778" sldId="331"/>
        </pc:sldMkLst>
        <pc:spChg chg="mod">
          <ac:chgData name="Oliva,Marco" userId="7787a23d-e817-4296-b579-417d172668db" providerId="ADAL" clId="{81EF554A-DA3F-AF45-9AA5-23DF4586EF66}" dt="2022-03-05T17:26:17.662" v="2170"/>
          <ac:spMkLst>
            <pc:docMk/>
            <pc:sldMk cId="1468451778" sldId="331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18:16.618" v="2126"/>
          <ac:spMkLst>
            <pc:docMk/>
            <pc:sldMk cId="1468451778" sldId="331"/>
            <ac:spMk id="8" creationId="{2985ABDD-79AA-324C-920C-730F3E637CDA}"/>
          </ac:spMkLst>
        </pc:spChg>
        <pc:spChg chg="del">
          <ac:chgData name="Oliva,Marco" userId="7787a23d-e817-4296-b579-417d172668db" providerId="ADAL" clId="{81EF554A-DA3F-AF45-9AA5-23DF4586EF66}" dt="2022-03-05T17:18:16.429" v="2125" actId="478"/>
          <ac:spMkLst>
            <pc:docMk/>
            <pc:sldMk cId="1468451778" sldId="331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1:10.524" v="3228" actId="478"/>
          <ac:spMkLst>
            <pc:docMk/>
            <pc:sldMk cId="1468451778" sldId="331"/>
            <ac:spMk id="10" creationId="{FF82BFFA-BB5D-8748-B5FC-D542FF9311D9}"/>
          </ac:spMkLst>
        </pc:spChg>
        <pc:spChg chg="add mod">
          <ac:chgData name="Oliva,Marco" userId="7787a23d-e817-4296-b579-417d172668db" providerId="ADAL" clId="{81EF554A-DA3F-AF45-9AA5-23DF4586EF66}" dt="2022-03-05T21:15:22.365" v="4076" actId="2711"/>
          <ac:spMkLst>
            <pc:docMk/>
            <pc:sldMk cId="1468451778" sldId="331"/>
            <ac:spMk id="11" creationId="{DC6F85AE-6138-7A49-8406-5E310526A9D0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468451778" sldId="331"/>
            <ac:picMk id="3" creationId="{C52931FB-DD1D-2D4D-838B-7BD6D146280B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1468451778" sldId="331"/>
            <ac:picMk id="3" creationId="{E845D9A9-0FC9-2443-8903-45E86D11D59E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1468451778" sldId="331"/>
            <ac:picMk id="6" creationId="{E1AB5AEF-C684-AF4C-BB45-2BF68AF24620}"/>
          </ac:picMkLst>
        </pc:picChg>
      </pc:sldChg>
      <pc:sldChg chg="addSp delSp modSp mod modTransition modAnim">
        <pc:chgData name="Oliva,Marco" userId="7787a23d-e817-4296-b579-417d172668db" providerId="ADAL" clId="{81EF554A-DA3F-AF45-9AA5-23DF4586EF66}" dt="2022-03-06T02:28:30.535" v="23429"/>
        <pc:sldMkLst>
          <pc:docMk/>
          <pc:sldMk cId="3790152301" sldId="332"/>
        </pc:sldMkLst>
        <pc:spChg chg="add del mod">
          <ac:chgData name="Oliva,Marco" userId="7787a23d-e817-4296-b579-417d172668db" providerId="ADAL" clId="{81EF554A-DA3F-AF45-9AA5-23DF4586EF66}" dt="2022-03-05T21:15:57.623" v="4084" actId="2711"/>
          <ac:spMkLst>
            <pc:docMk/>
            <pc:sldMk cId="3790152301" sldId="332"/>
            <ac:spMk id="8" creationId="{69864B96-86BE-004D-88DB-B5FCF73615E7}"/>
          </ac:spMkLst>
        </pc:spChg>
        <pc:spChg chg="add del">
          <ac:chgData name="Oliva,Marco" userId="7787a23d-e817-4296-b579-417d172668db" providerId="ADAL" clId="{81EF554A-DA3F-AF45-9AA5-23DF4586EF66}" dt="2022-03-05T18:11:43.483" v="3240" actId="478"/>
          <ac:spMkLst>
            <pc:docMk/>
            <pc:sldMk cId="3790152301" sldId="332"/>
            <ac:spMk id="20" creationId="{05A62982-1214-E845-9324-7EFA89AEF0FC}"/>
          </ac:spMkLst>
        </pc:spChg>
        <pc:picChg chg="add del mod">
          <ac:chgData name="Oliva,Marco" userId="7787a23d-e817-4296-b579-417d172668db" providerId="ADAL" clId="{81EF554A-DA3F-AF45-9AA5-23DF4586EF66}" dt="2022-03-06T01:13:02.444" v="21481"/>
          <ac:picMkLst>
            <pc:docMk/>
            <pc:sldMk cId="3790152301" sldId="332"/>
            <ac:picMk id="2" creationId="{F8A7231E-6380-7540-888F-5A5ED1F94862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790152301" sldId="332"/>
            <ac:picMk id="3" creationId="{2A9214CE-63FB-9E46-A64A-D30961D492F0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3790152301" sldId="332"/>
            <ac:picMk id="6" creationId="{1364FEF9-AEAA-C14F-AB2B-C236DCA53715}"/>
          </ac:picMkLst>
        </pc:picChg>
      </pc:sldChg>
      <pc:sldChg chg="modSp del mod ord">
        <pc:chgData name="Oliva,Marco" userId="7787a23d-e817-4296-b579-417d172668db" providerId="ADAL" clId="{81EF554A-DA3F-AF45-9AA5-23DF4586EF66}" dt="2022-03-03T03:08:28.954" v="844" actId="2696"/>
        <pc:sldMkLst>
          <pc:docMk/>
          <pc:sldMk cId="168563972" sldId="333"/>
        </pc:sldMkLst>
        <pc:spChg chg="mod">
          <ac:chgData name="Oliva,Marco" userId="7787a23d-e817-4296-b579-417d172668db" providerId="ADAL" clId="{81EF554A-DA3F-AF45-9AA5-23DF4586EF66}" dt="2022-03-01T03:12:57.309" v="356" actId="20577"/>
          <ac:spMkLst>
            <pc:docMk/>
            <pc:sldMk cId="168563972" sldId="333"/>
            <ac:spMk id="2" creationId="{42DACA88-53C8-6941-8B49-6B0056CBC0A0}"/>
          </ac:spMkLst>
        </pc:spChg>
      </pc:sldChg>
      <pc:sldChg chg="addSp delSp modSp add mod modTransition delAnim modAnim">
        <pc:chgData name="Oliva,Marco" userId="7787a23d-e817-4296-b579-417d172668db" providerId="ADAL" clId="{81EF554A-DA3F-AF45-9AA5-23DF4586EF66}" dt="2022-03-06T02:06:32.170" v="23412"/>
        <pc:sldMkLst>
          <pc:docMk/>
          <pc:sldMk cId="2245268103" sldId="333"/>
        </pc:sldMkLst>
        <pc:spChg chg="add mod">
          <ac:chgData name="Oliva,Marco" userId="7787a23d-e817-4296-b579-417d172668db" providerId="ADAL" clId="{81EF554A-DA3F-AF45-9AA5-23DF4586EF66}" dt="2022-03-05T23:31:47.250" v="14229"/>
          <ac:spMkLst>
            <pc:docMk/>
            <pc:sldMk cId="2245268103" sldId="333"/>
            <ac:spMk id="10" creationId="{97600321-D105-A345-BD00-482EC565D597}"/>
          </ac:spMkLst>
        </pc:spChg>
        <pc:spChg chg="del">
          <ac:chgData name="Oliva,Marco" userId="7787a23d-e817-4296-b579-417d172668db" providerId="ADAL" clId="{81EF554A-DA3F-AF45-9AA5-23DF4586EF66}" dt="2022-03-05T23:31:39.346" v="14226" actId="478"/>
          <ac:spMkLst>
            <pc:docMk/>
            <pc:sldMk cId="2245268103" sldId="333"/>
            <ac:spMk id="24" creationId="{730F304D-AE88-4D49-B9E3-C304A5B2FB02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2245268103" sldId="333"/>
            <ac:picMk id="2" creationId="{83F95D87-B505-7242-9205-4D90BCB46830}"/>
          </ac:picMkLst>
        </pc:picChg>
        <pc:picChg chg="add mod">
          <ac:chgData name="Oliva,Marco" userId="7787a23d-e817-4296-b579-417d172668db" providerId="ADAL" clId="{81EF554A-DA3F-AF45-9AA5-23DF4586EF66}" dt="2022-03-06T02:06:32.170" v="23412"/>
          <ac:picMkLst>
            <pc:docMk/>
            <pc:sldMk cId="2245268103" sldId="333"/>
            <ac:picMk id="4" creationId="{08D14670-22AE-584E-9977-4B948B083F4A}"/>
          </ac:picMkLst>
        </pc:picChg>
        <pc:picChg chg="del">
          <ac:chgData name="Oliva,Marco" userId="7787a23d-e817-4296-b579-417d172668db" providerId="ADAL" clId="{81EF554A-DA3F-AF45-9AA5-23DF4586EF66}" dt="2022-03-05T23:31:57.326" v="14232" actId="478"/>
          <ac:picMkLst>
            <pc:docMk/>
            <pc:sldMk cId="2245268103" sldId="333"/>
            <ac:picMk id="5" creationId="{1A842791-C4FF-294F-997A-312DE3A63C0E}"/>
          </ac:picMkLst>
        </pc:picChg>
      </pc:sldChg>
      <pc:sldChg chg="addSp delSp modSp mod ord modTransition modAnim modNotesTx">
        <pc:chgData name="Oliva,Marco" userId="7787a23d-e817-4296-b579-417d172668db" providerId="ADAL" clId="{81EF554A-DA3F-AF45-9AA5-23DF4586EF66}" dt="2022-03-06T02:19:33.170" v="23421"/>
        <pc:sldMkLst>
          <pc:docMk/>
          <pc:sldMk cId="3411000634" sldId="334"/>
        </pc:sldMkLst>
        <pc:spChg chg="mod">
          <ac:chgData name="Oliva,Marco" userId="7787a23d-e817-4296-b579-417d172668db" providerId="ADAL" clId="{81EF554A-DA3F-AF45-9AA5-23DF4586EF66}" dt="2022-03-05T17:21:58.245" v="2140" actId="20577"/>
          <ac:spMkLst>
            <pc:docMk/>
            <pc:sldMk cId="3411000634" sldId="334"/>
            <ac:spMk id="2" creationId="{42DACA88-53C8-6941-8B49-6B0056CBC0A0}"/>
          </ac:spMkLst>
        </pc:spChg>
        <pc:spChg chg="add del mod">
          <ac:chgData name="Oliva,Marco" userId="7787a23d-e817-4296-b579-417d172668db" providerId="ADAL" clId="{81EF554A-DA3F-AF45-9AA5-23DF4586EF66}" dt="2022-03-05T18:15:01.384" v="3295" actId="478"/>
          <ac:spMkLst>
            <pc:docMk/>
            <pc:sldMk cId="3411000634" sldId="334"/>
            <ac:spMk id="8" creationId="{FD0F196C-573F-1C42-AE7B-7BBBCC247D92}"/>
          </ac:spMkLst>
        </pc:spChg>
        <pc:spChg chg="mod">
          <ac:chgData name="Oliva,Marco" userId="7787a23d-e817-4296-b579-417d172668db" providerId="ADAL" clId="{81EF554A-DA3F-AF45-9AA5-23DF4586EF66}" dt="2022-03-05T17:17:30.658" v="2104" actId="20577"/>
          <ac:spMkLst>
            <pc:docMk/>
            <pc:sldMk cId="3411000634" sldId="334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0:16.265" v="3211" actId="478"/>
          <ac:spMkLst>
            <pc:docMk/>
            <pc:sldMk cId="3411000634" sldId="334"/>
            <ac:spMk id="10" creationId="{508CAB09-C0D6-9445-87D5-900E27D01B69}"/>
          </ac:spMkLst>
        </pc:spChg>
        <pc:spChg chg="add del mod">
          <ac:chgData name="Oliva,Marco" userId="7787a23d-e817-4296-b579-417d172668db" providerId="ADAL" clId="{81EF554A-DA3F-AF45-9AA5-23DF4586EF66}" dt="2022-03-05T18:14:48.998" v="3288"/>
          <ac:spMkLst>
            <pc:docMk/>
            <pc:sldMk cId="3411000634" sldId="334"/>
            <ac:spMk id="11" creationId="{3A512D0C-F565-1644-A10D-6EA8A42E8188}"/>
          </ac:spMkLst>
        </pc:spChg>
        <pc:spChg chg="add mod">
          <ac:chgData name="Oliva,Marco" userId="7787a23d-e817-4296-b579-417d172668db" providerId="ADAL" clId="{81EF554A-DA3F-AF45-9AA5-23DF4586EF66}" dt="2022-03-05T21:13:46.516" v="4059" actId="2711"/>
          <ac:spMkLst>
            <pc:docMk/>
            <pc:sldMk cId="3411000634" sldId="334"/>
            <ac:spMk id="12" creationId="{EE13B495-8A63-634D-8BF7-A086124717AB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411000634" sldId="334"/>
            <ac:picMk id="3" creationId="{3323A715-C850-184F-ABDB-2DF07BB883CF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411000634" sldId="334"/>
            <ac:picMk id="3" creationId="{D3054F3E-6502-C340-ADFC-58DDAD8C0874}"/>
          </ac:picMkLst>
        </pc:picChg>
        <pc:picChg chg="add mod">
          <ac:chgData name="Oliva,Marco" userId="7787a23d-e817-4296-b579-417d172668db" providerId="ADAL" clId="{81EF554A-DA3F-AF45-9AA5-23DF4586EF66}" dt="2022-03-06T02:19:33.170" v="23421"/>
          <ac:picMkLst>
            <pc:docMk/>
            <pc:sldMk cId="3411000634" sldId="334"/>
            <ac:picMk id="6" creationId="{FED54D5B-BB12-3644-B5DD-27A09CF45E16}"/>
          </ac:picMkLst>
        </pc:picChg>
      </pc:sldChg>
      <pc:sldChg chg="new del">
        <pc:chgData name="Oliva,Marco" userId="7787a23d-e817-4296-b579-417d172668db" providerId="ADAL" clId="{81EF554A-DA3F-AF45-9AA5-23DF4586EF66}" dt="2022-03-01T03:13:30.418" v="358" actId="2696"/>
        <pc:sldMkLst>
          <pc:docMk/>
          <pc:sldMk cId="658569008" sldId="335"/>
        </pc:sldMkLst>
      </pc:sldChg>
      <pc:sldChg chg="modSp add del mod">
        <pc:chgData name="Oliva,Marco" userId="7787a23d-e817-4296-b579-417d172668db" providerId="ADAL" clId="{81EF554A-DA3F-AF45-9AA5-23DF4586EF66}" dt="2022-03-03T03:08:34.337" v="845" actId="2696"/>
        <pc:sldMkLst>
          <pc:docMk/>
          <pc:sldMk cId="2372084049" sldId="335"/>
        </pc:sldMkLst>
        <pc:spChg chg="mod">
          <ac:chgData name="Oliva,Marco" userId="7787a23d-e817-4296-b579-417d172668db" providerId="ADAL" clId="{81EF554A-DA3F-AF45-9AA5-23DF4586EF66}" dt="2022-03-01T03:45:49.859" v="707" actId="207"/>
          <ac:spMkLst>
            <pc:docMk/>
            <pc:sldMk cId="2372084049" sldId="335"/>
            <ac:spMk id="2" creationId="{42DACA88-53C8-6941-8B49-6B0056CBC0A0}"/>
          </ac:spMkLst>
        </pc:spChg>
      </pc:sldChg>
      <pc:sldChg chg="modSp add del mod">
        <pc:chgData name="Oliva,Marco" userId="7787a23d-e817-4296-b579-417d172668db" providerId="ADAL" clId="{81EF554A-DA3F-AF45-9AA5-23DF4586EF66}" dt="2022-03-01T03:16:57.503" v="452" actId="2696"/>
        <pc:sldMkLst>
          <pc:docMk/>
          <pc:sldMk cId="3233131554" sldId="335"/>
        </pc:sldMkLst>
        <pc:spChg chg="mod">
          <ac:chgData name="Oliva,Marco" userId="7787a23d-e817-4296-b579-417d172668db" providerId="ADAL" clId="{81EF554A-DA3F-AF45-9AA5-23DF4586EF66}" dt="2022-03-01T03:15:15.960" v="451" actId="20577"/>
          <ac:spMkLst>
            <pc:docMk/>
            <pc:sldMk cId="3233131554" sldId="335"/>
            <ac:spMk id="2" creationId="{42DACA88-53C8-6941-8B49-6B0056CBC0A0}"/>
          </ac:spMkLst>
        </pc:spChg>
        <pc:spChg chg="mod">
          <ac:chgData name="Oliva,Marco" userId="7787a23d-e817-4296-b579-417d172668db" providerId="ADAL" clId="{81EF554A-DA3F-AF45-9AA5-23DF4586EF66}" dt="2022-03-01T03:14:03.039" v="435" actId="20577"/>
          <ac:spMkLst>
            <pc:docMk/>
            <pc:sldMk cId="3233131554" sldId="335"/>
            <ac:spMk id="9" creationId="{6ABD0935-B42D-4B44-900C-1D2D059675FF}"/>
          </ac:spMkLst>
        </pc:spChg>
      </pc:sldChg>
      <pc:sldChg chg="addSp delSp modSp add mod modTransition modAnim modNotesTx">
        <pc:chgData name="Oliva,Marco" userId="7787a23d-e817-4296-b579-417d172668db" providerId="ADAL" clId="{81EF554A-DA3F-AF45-9AA5-23DF4586EF66}" dt="2022-03-06T02:19:33.170" v="23421"/>
        <pc:sldMkLst>
          <pc:docMk/>
          <pc:sldMk cId="3832032463" sldId="335"/>
        </pc:sldMkLst>
        <pc:spChg chg="mod">
          <ac:chgData name="Oliva,Marco" userId="7787a23d-e817-4296-b579-417d172668db" providerId="ADAL" clId="{81EF554A-DA3F-AF45-9AA5-23DF4586EF66}" dt="2022-03-05T17:23:05.104" v="2147" actId="207"/>
          <ac:spMkLst>
            <pc:docMk/>
            <pc:sldMk cId="3832032463" sldId="335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23:13.466" v="2150" actId="208"/>
          <ac:spMkLst>
            <pc:docMk/>
            <pc:sldMk cId="3832032463" sldId="335"/>
            <ac:spMk id="3" creationId="{618FF470-74DC-F046-990F-E40635C90C29}"/>
          </ac:spMkLst>
        </pc:spChg>
        <pc:spChg chg="add mod">
          <ac:chgData name="Oliva,Marco" userId="7787a23d-e817-4296-b579-417d172668db" providerId="ADAL" clId="{81EF554A-DA3F-AF45-9AA5-23DF4586EF66}" dt="2022-03-05T17:17:42.349" v="2108"/>
          <ac:spMkLst>
            <pc:docMk/>
            <pc:sldMk cId="3832032463" sldId="335"/>
            <ac:spMk id="8" creationId="{AACC7B8D-2CB2-594A-A131-649AD51AA6AB}"/>
          </ac:spMkLst>
        </pc:spChg>
        <pc:spChg chg="del mod">
          <ac:chgData name="Oliva,Marco" userId="7787a23d-e817-4296-b579-417d172668db" providerId="ADAL" clId="{81EF554A-DA3F-AF45-9AA5-23DF4586EF66}" dt="2022-03-05T17:17:42.108" v="2107" actId="478"/>
          <ac:spMkLst>
            <pc:docMk/>
            <pc:sldMk cId="3832032463" sldId="335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0:19.541" v="3212" actId="478"/>
          <ac:spMkLst>
            <pc:docMk/>
            <pc:sldMk cId="3832032463" sldId="335"/>
            <ac:spMk id="10" creationId="{508CAB09-C0D6-9445-87D5-900E27D01B69}"/>
          </ac:spMkLst>
        </pc:spChg>
        <pc:spChg chg="add mod">
          <ac:chgData name="Oliva,Marco" userId="7787a23d-e817-4296-b579-417d172668db" providerId="ADAL" clId="{81EF554A-DA3F-AF45-9AA5-23DF4586EF66}" dt="2022-03-05T21:13:51.296" v="4060" actId="2711"/>
          <ac:spMkLst>
            <pc:docMk/>
            <pc:sldMk cId="3832032463" sldId="335"/>
            <ac:spMk id="11" creationId="{64F65060-E80F-684B-B609-C87559DB23F5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832032463" sldId="335"/>
            <ac:picMk id="6" creationId="{28D99054-1B43-2C48-B3A9-EB963C95C13D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832032463" sldId="335"/>
            <ac:picMk id="6" creationId="{5A2FFCF8-7707-BF46-A88B-511E939C1FCB}"/>
          </ac:picMkLst>
        </pc:picChg>
        <pc:picChg chg="add mod">
          <ac:chgData name="Oliva,Marco" userId="7787a23d-e817-4296-b579-417d172668db" providerId="ADAL" clId="{81EF554A-DA3F-AF45-9AA5-23DF4586EF66}" dt="2022-03-06T02:19:33.170" v="23421"/>
          <ac:picMkLst>
            <pc:docMk/>
            <pc:sldMk cId="3832032463" sldId="335"/>
            <ac:picMk id="9" creationId="{FECCE630-4BA5-D14E-AABF-F6DB99DB23B9}"/>
          </ac:picMkLst>
        </pc:picChg>
      </pc:sldChg>
      <pc:sldChg chg="addSp delSp modSp add mod modTransition modAnim modNotesTx">
        <pc:chgData name="Oliva,Marco" userId="7787a23d-e817-4296-b579-417d172668db" providerId="ADAL" clId="{81EF554A-DA3F-AF45-9AA5-23DF4586EF66}" dt="2022-03-06T02:19:33.170" v="23421"/>
        <pc:sldMkLst>
          <pc:docMk/>
          <pc:sldMk cId="327470355" sldId="336"/>
        </pc:sldMkLst>
        <pc:spChg chg="mod">
          <ac:chgData name="Oliva,Marco" userId="7787a23d-e817-4296-b579-417d172668db" providerId="ADAL" clId="{81EF554A-DA3F-AF45-9AA5-23DF4586EF66}" dt="2022-03-05T17:02:43.985" v="2055" actId="20577"/>
          <ac:spMkLst>
            <pc:docMk/>
            <pc:sldMk cId="327470355" sldId="336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21:13:14.134" v="4053" actId="2711"/>
          <ac:spMkLst>
            <pc:docMk/>
            <pc:sldMk cId="327470355" sldId="336"/>
            <ac:spMk id="8" creationId="{2E13D602-C60E-1440-BD29-24F75286AC1B}"/>
          </ac:spMkLst>
        </pc:spChg>
        <pc:spChg chg="mod">
          <ac:chgData name="Oliva,Marco" userId="7787a23d-e817-4296-b579-417d172668db" providerId="ADAL" clId="{81EF554A-DA3F-AF45-9AA5-23DF4586EF66}" dt="2022-03-03T03:14:27.091" v="916" actId="20577"/>
          <ac:spMkLst>
            <pc:docMk/>
            <pc:sldMk cId="327470355" sldId="336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8:10:00.093" v="3204" actId="478"/>
          <ac:spMkLst>
            <pc:docMk/>
            <pc:sldMk cId="327470355" sldId="336"/>
            <ac:spMk id="10" creationId="{508CAB09-C0D6-9445-87D5-900E27D01B69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27470355" sldId="336"/>
            <ac:picMk id="3" creationId="{2433C001-1DE7-AF4D-B5EB-E27CE38B03C1}"/>
          </ac:picMkLst>
        </pc:picChg>
        <pc:picChg chg="add del mod">
          <ac:chgData name="Oliva,Marco" userId="7787a23d-e817-4296-b579-417d172668db" providerId="ADAL" clId="{81EF554A-DA3F-AF45-9AA5-23DF4586EF66}" dt="2022-03-06T00:59:29.641" v="21469"/>
          <ac:picMkLst>
            <pc:docMk/>
            <pc:sldMk cId="327470355" sldId="336"/>
            <ac:picMk id="3" creationId="{48EB26CB-4122-EC40-9FDB-32CC606C0C74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27470355" sldId="336"/>
            <ac:picMk id="6" creationId="{1C32A492-EA3B-C541-B888-B0205B9E0630}"/>
          </ac:picMkLst>
        </pc:picChg>
        <pc:picChg chg="add del mod">
          <ac:chgData name="Oliva,Marco" userId="7787a23d-e817-4296-b579-417d172668db" providerId="ADAL" clId="{81EF554A-DA3F-AF45-9AA5-23DF4586EF66}" dt="2022-03-06T02:12:54.265" v="23418"/>
          <ac:picMkLst>
            <pc:docMk/>
            <pc:sldMk cId="327470355" sldId="336"/>
            <ac:picMk id="10" creationId="{E321DBDB-6827-9D43-994D-2DFBC334BA61}"/>
          </ac:picMkLst>
        </pc:picChg>
        <pc:picChg chg="add del mod">
          <ac:chgData name="Oliva,Marco" userId="7787a23d-e817-4296-b579-417d172668db" providerId="ADAL" clId="{81EF554A-DA3F-AF45-9AA5-23DF4586EF66}" dt="2022-03-06T02:13:40.738" v="23420"/>
          <ac:picMkLst>
            <pc:docMk/>
            <pc:sldMk cId="327470355" sldId="336"/>
            <ac:picMk id="11" creationId="{7E396BEC-EA12-404C-B17B-D40F3B3365A4}"/>
          </ac:picMkLst>
        </pc:picChg>
        <pc:picChg chg="add mod">
          <ac:chgData name="Oliva,Marco" userId="7787a23d-e817-4296-b579-417d172668db" providerId="ADAL" clId="{81EF554A-DA3F-AF45-9AA5-23DF4586EF66}" dt="2022-03-06T02:19:33.170" v="23421"/>
          <ac:picMkLst>
            <pc:docMk/>
            <pc:sldMk cId="327470355" sldId="336"/>
            <ac:picMk id="12" creationId="{C525B334-0014-514D-AD36-DF6538BA8ECB}"/>
          </ac:picMkLst>
        </pc:picChg>
      </pc:sldChg>
      <pc:sldChg chg="add del">
        <pc:chgData name="Oliva,Marco" userId="7787a23d-e817-4296-b579-417d172668db" providerId="ADAL" clId="{81EF554A-DA3F-AF45-9AA5-23DF4586EF66}" dt="2022-03-01T03:13:42.513" v="359" actId="2696"/>
        <pc:sldMkLst>
          <pc:docMk/>
          <pc:sldMk cId="4044836795" sldId="336"/>
        </pc:sldMkLst>
      </pc:sldChg>
      <pc:sldChg chg="addSp delSp modSp add mod modTransition delAnim modAnim modNotesTx">
        <pc:chgData name="Oliva,Marco" userId="7787a23d-e817-4296-b579-417d172668db" providerId="ADAL" clId="{81EF554A-DA3F-AF45-9AA5-23DF4586EF66}" dt="2022-03-06T02:06:32.170" v="23412"/>
        <pc:sldMkLst>
          <pc:docMk/>
          <pc:sldMk cId="1576716707" sldId="337"/>
        </pc:sldMkLst>
        <pc:spChg chg="add mod">
          <ac:chgData name="Oliva,Marco" userId="7787a23d-e817-4296-b579-417d172668db" providerId="ADAL" clId="{81EF554A-DA3F-AF45-9AA5-23DF4586EF66}" dt="2022-03-05T23:31:48.702" v="14230"/>
          <ac:spMkLst>
            <pc:docMk/>
            <pc:sldMk cId="1576716707" sldId="337"/>
            <ac:spMk id="14" creationId="{ECB58C1E-00C2-3642-8AB9-69CDFA968DCB}"/>
          </ac:spMkLst>
        </pc:spChg>
        <pc:spChg chg="del">
          <ac:chgData name="Oliva,Marco" userId="7787a23d-e817-4296-b579-417d172668db" providerId="ADAL" clId="{81EF554A-DA3F-AF45-9AA5-23DF4586EF66}" dt="2022-03-05T23:31:42.077" v="14227" actId="478"/>
          <ac:spMkLst>
            <pc:docMk/>
            <pc:sldMk cId="1576716707" sldId="337"/>
            <ac:spMk id="24" creationId="{730F304D-AE88-4D49-B9E3-C304A5B2FB02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576716707" sldId="337"/>
            <ac:picMk id="2" creationId="{9B5D1B5D-D4FA-E943-BFCA-F00E838AF944}"/>
          </ac:picMkLst>
        </pc:picChg>
        <pc:picChg chg="del">
          <ac:chgData name="Oliva,Marco" userId="7787a23d-e817-4296-b579-417d172668db" providerId="ADAL" clId="{81EF554A-DA3F-AF45-9AA5-23DF4586EF66}" dt="2022-03-05T23:32:01.413" v="14233" actId="478"/>
          <ac:picMkLst>
            <pc:docMk/>
            <pc:sldMk cId="1576716707" sldId="337"/>
            <ac:picMk id="4" creationId="{BF0126AC-D6CC-3442-9B69-F9E2D627A5E4}"/>
          </ac:picMkLst>
        </pc:picChg>
        <pc:picChg chg="add mod">
          <ac:chgData name="Oliva,Marco" userId="7787a23d-e817-4296-b579-417d172668db" providerId="ADAL" clId="{81EF554A-DA3F-AF45-9AA5-23DF4586EF66}" dt="2022-03-06T02:06:32.170" v="23412"/>
          <ac:picMkLst>
            <pc:docMk/>
            <pc:sldMk cId="1576716707" sldId="337"/>
            <ac:picMk id="5" creationId="{CE30796E-FFAB-5942-806D-51B03B53A10C}"/>
          </ac:picMkLst>
        </pc:picChg>
      </pc:sldChg>
      <pc:sldChg chg="modSp add del">
        <pc:chgData name="Oliva,Marco" userId="7787a23d-e817-4296-b579-417d172668db" providerId="ADAL" clId="{81EF554A-DA3F-AF45-9AA5-23DF4586EF66}" dt="2022-03-04T18:24:05.038" v="1466" actId="2696"/>
        <pc:sldMkLst>
          <pc:docMk/>
          <pc:sldMk cId="1995674181" sldId="337"/>
        </pc:sldMkLst>
        <pc:spChg chg="mod">
          <ac:chgData name="Oliva,Marco" userId="7787a23d-e817-4296-b579-417d172668db" providerId="ADAL" clId="{81EF554A-DA3F-AF45-9AA5-23DF4586EF66}" dt="2022-03-04T18:21:48.483" v="1447"/>
          <ac:spMkLst>
            <pc:docMk/>
            <pc:sldMk cId="1995674181" sldId="337"/>
            <ac:spMk id="2" creationId="{42DACA88-53C8-6941-8B49-6B0056CBC0A0}"/>
          </ac:spMkLst>
        </pc:spChg>
      </pc:sldChg>
      <pc:sldChg chg="addSp delSp modSp add mod modTransition modAnim modNotesTx">
        <pc:chgData name="Oliva,Marco" userId="7787a23d-e817-4296-b579-417d172668db" providerId="ADAL" clId="{81EF554A-DA3F-AF45-9AA5-23DF4586EF66}" dt="2022-03-06T02:19:33.170" v="23421"/>
        <pc:sldMkLst>
          <pc:docMk/>
          <pc:sldMk cId="3818983655" sldId="338"/>
        </pc:sldMkLst>
        <pc:spChg chg="mod">
          <ac:chgData name="Oliva,Marco" userId="7787a23d-e817-4296-b579-417d172668db" providerId="ADAL" clId="{81EF554A-DA3F-AF45-9AA5-23DF4586EF66}" dt="2022-03-05T17:05:06.004" v="2059"/>
          <ac:spMkLst>
            <pc:docMk/>
            <pc:sldMk cId="3818983655" sldId="338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17:15:52.029" v="2077" actId="208"/>
          <ac:spMkLst>
            <pc:docMk/>
            <pc:sldMk cId="3818983655" sldId="338"/>
            <ac:spMk id="3" creationId="{907D10C6-72B6-C446-B811-815CDD0DBD95}"/>
          </ac:spMkLst>
        </pc:spChg>
        <pc:spChg chg="del mod">
          <ac:chgData name="Oliva,Marco" userId="7787a23d-e817-4296-b579-417d172668db" providerId="ADAL" clId="{81EF554A-DA3F-AF45-9AA5-23DF4586EF66}" dt="2022-03-05T18:10:05.853" v="3207" actId="478"/>
          <ac:spMkLst>
            <pc:docMk/>
            <pc:sldMk cId="3818983655" sldId="338"/>
            <ac:spMk id="10" creationId="{508CAB09-C0D6-9445-87D5-900E27D01B69}"/>
          </ac:spMkLst>
        </pc:spChg>
        <pc:spChg chg="add del mod">
          <ac:chgData name="Oliva,Marco" userId="7787a23d-e817-4296-b579-417d172668db" providerId="ADAL" clId="{81EF554A-DA3F-AF45-9AA5-23DF4586EF66}" dt="2022-03-05T18:14:19.060" v="3277" actId="478"/>
          <ac:spMkLst>
            <pc:docMk/>
            <pc:sldMk cId="3818983655" sldId="338"/>
            <ac:spMk id="11" creationId="{3243F66A-B0E8-E04C-9387-34C4BDFF2F21}"/>
          </ac:spMkLst>
        </pc:spChg>
        <pc:spChg chg="add del mod">
          <ac:chgData name="Oliva,Marco" userId="7787a23d-e817-4296-b579-417d172668db" providerId="ADAL" clId="{81EF554A-DA3F-AF45-9AA5-23DF4586EF66}" dt="2022-03-05T18:14:52.962" v="3292"/>
          <ac:spMkLst>
            <pc:docMk/>
            <pc:sldMk cId="3818983655" sldId="338"/>
            <ac:spMk id="12" creationId="{905F8548-28A3-3C47-ABF0-8259A471D4FB}"/>
          </ac:spMkLst>
        </pc:spChg>
        <pc:spChg chg="add mod">
          <ac:chgData name="Oliva,Marco" userId="7787a23d-e817-4296-b579-417d172668db" providerId="ADAL" clId="{81EF554A-DA3F-AF45-9AA5-23DF4586EF66}" dt="2022-03-05T21:13:24.625" v="4055" actId="2711"/>
          <ac:spMkLst>
            <pc:docMk/>
            <pc:sldMk cId="3818983655" sldId="338"/>
            <ac:spMk id="13" creationId="{B971AD93-467A-D146-991A-68A1EEB8F77F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818983655" sldId="338"/>
            <ac:picMk id="6" creationId="{131E8753-56A0-8441-8A38-25EF29C2F109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818983655" sldId="338"/>
            <ac:picMk id="6" creationId="{1BA98D32-5E66-6640-8918-394EC81C5D11}"/>
          </ac:picMkLst>
        </pc:picChg>
        <pc:picChg chg="add mod">
          <ac:chgData name="Oliva,Marco" userId="7787a23d-e817-4296-b579-417d172668db" providerId="ADAL" clId="{81EF554A-DA3F-AF45-9AA5-23DF4586EF66}" dt="2022-03-06T02:19:33.170" v="23421"/>
          <ac:picMkLst>
            <pc:docMk/>
            <pc:sldMk cId="3818983655" sldId="338"/>
            <ac:picMk id="8" creationId="{020CBE83-19F0-C84D-B266-9CDFDD43AF13}"/>
          </ac:picMkLst>
        </pc:picChg>
      </pc:sldChg>
      <pc:sldChg chg="addSp delSp modSp add mod modTransition modAnim modNotesTx">
        <pc:chgData name="Oliva,Marco" userId="7787a23d-e817-4296-b579-417d172668db" providerId="ADAL" clId="{81EF554A-DA3F-AF45-9AA5-23DF4586EF66}" dt="2022-03-06T02:12:53.016" v="23417"/>
        <pc:sldMkLst>
          <pc:docMk/>
          <pc:sldMk cId="3150678485" sldId="339"/>
        </pc:sldMkLst>
        <pc:spChg chg="mod">
          <ac:chgData name="Oliva,Marco" userId="7787a23d-e817-4296-b579-417d172668db" providerId="ADAL" clId="{81EF554A-DA3F-AF45-9AA5-23DF4586EF66}" dt="2022-03-05T16:57:57.097" v="2039" actId="20577"/>
          <ac:spMkLst>
            <pc:docMk/>
            <pc:sldMk cId="3150678485" sldId="339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21:12:48.983" v="4049" actId="2711"/>
          <ac:spMkLst>
            <pc:docMk/>
            <pc:sldMk cId="3150678485" sldId="339"/>
            <ac:spMk id="8" creationId="{CC80F721-E5D4-FB45-95B7-19E67F15B5C2}"/>
          </ac:spMkLst>
        </pc:spChg>
        <pc:spChg chg="del">
          <ac:chgData name="Oliva,Marco" userId="7787a23d-e817-4296-b579-417d172668db" providerId="ADAL" clId="{81EF554A-DA3F-AF45-9AA5-23DF4586EF66}" dt="2022-03-05T18:09:46.166" v="3200" actId="478"/>
          <ac:spMkLst>
            <pc:docMk/>
            <pc:sldMk cId="3150678485" sldId="339"/>
            <ac:spMk id="11" creationId="{1C397B18-2815-464B-93A5-EF83D70BFE00}"/>
          </ac:spMkLst>
        </pc:spChg>
        <pc:picChg chg="add del mod">
          <ac:chgData name="Oliva,Marco" userId="7787a23d-e817-4296-b579-417d172668db" providerId="ADAL" clId="{81EF554A-DA3F-AF45-9AA5-23DF4586EF66}" dt="2022-03-06T00:57:41.740" v="21467"/>
          <ac:picMkLst>
            <pc:docMk/>
            <pc:sldMk cId="3150678485" sldId="339"/>
            <ac:picMk id="3" creationId="{16B0F577-35C4-554B-8CC5-63608D8231B0}"/>
          </ac:picMkLst>
        </pc:picChg>
        <pc:picChg chg="add del mod">
          <ac:chgData name="Oliva,Marco" userId="7787a23d-e817-4296-b579-417d172668db" providerId="ADAL" clId="{81EF554A-DA3F-AF45-9AA5-23DF4586EF66}" dt="2022-03-05T22:31:14" v="4089"/>
          <ac:picMkLst>
            <pc:docMk/>
            <pc:sldMk cId="3150678485" sldId="339"/>
            <ac:picMk id="3" creationId="{E4358F4B-B3B2-5C4F-B1E9-75F3CBB15E53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150678485" sldId="339"/>
            <ac:picMk id="6" creationId="{2D2F0077-6A1E-FA4F-B418-D6593C59BB3F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150678485" sldId="339"/>
            <ac:picMk id="6" creationId="{ED359BF4-9C08-7A47-A4E1-49CE1D3F22A7}"/>
          </ac:picMkLst>
        </pc:picChg>
        <pc:picChg chg="add del mod">
          <ac:chgData name="Oliva,Marco" userId="7787a23d-e817-4296-b579-417d172668db" providerId="ADAL" clId="{81EF554A-DA3F-AF45-9AA5-23DF4586EF66}" dt="2022-03-06T02:12:53.016" v="23417"/>
          <ac:picMkLst>
            <pc:docMk/>
            <pc:sldMk cId="3150678485" sldId="339"/>
            <ac:picMk id="10" creationId="{183D383E-CFD9-8746-98CC-8DF1D5714F2B}"/>
          </ac:picMkLst>
        </pc:picChg>
        <pc:picChg chg="add mod">
          <ac:chgData name="Oliva,Marco" userId="7787a23d-e817-4296-b579-417d172668db" providerId="ADAL" clId="{81EF554A-DA3F-AF45-9AA5-23DF4586EF66}" dt="2022-03-06T02:12:53.016" v="23417"/>
          <ac:picMkLst>
            <pc:docMk/>
            <pc:sldMk cId="3150678485" sldId="339"/>
            <ac:picMk id="11" creationId="{DB9A38C5-FBC3-8440-8747-2A838232654F}"/>
          </ac:picMkLst>
        </pc:picChg>
      </pc:sldChg>
      <pc:sldChg chg="delSp modSp add del mod">
        <pc:chgData name="Oliva,Marco" userId="7787a23d-e817-4296-b579-417d172668db" providerId="ADAL" clId="{81EF554A-DA3F-AF45-9AA5-23DF4586EF66}" dt="2022-03-05T16:52:38.376" v="2005" actId="2696"/>
        <pc:sldMkLst>
          <pc:docMk/>
          <pc:sldMk cId="3416460291" sldId="340"/>
        </pc:sldMkLst>
        <pc:picChg chg="del">
          <ac:chgData name="Oliva,Marco" userId="7787a23d-e817-4296-b579-417d172668db" providerId="ADAL" clId="{81EF554A-DA3F-AF45-9AA5-23DF4586EF66}" dt="2022-03-04T17:01:06.075" v="1357" actId="478"/>
          <ac:picMkLst>
            <pc:docMk/>
            <pc:sldMk cId="3416460291" sldId="340"/>
            <ac:picMk id="27" creationId="{1CEEBA4B-34AF-3B40-B128-834591075A41}"/>
          </ac:picMkLst>
        </pc:picChg>
        <pc:picChg chg="mod">
          <ac:chgData name="Oliva,Marco" userId="7787a23d-e817-4296-b579-417d172668db" providerId="ADAL" clId="{81EF554A-DA3F-AF45-9AA5-23DF4586EF66}" dt="2022-03-04T17:01:14.406" v="1358" actId="1076"/>
          <ac:picMkLst>
            <pc:docMk/>
            <pc:sldMk cId="3416460291" sldId="340"/>
            <ac:picMk id="29" creationId="{D6D0DED2-97AA-944B-B3E4-D0ABA1D645DC}"/>
          </ac:picMkLst>
        </pc:picChg>
        <pc:picChg chg="mod">
          <ac:chgData name="Oliva,Marco" userId="7787a23d-e817-4296-b579-417d172668db" providerId="ADAL" clId="{81EF554A-DA3F-AF45-9AA5-23DF4586EF66}" dt="2022-03-04T17:01:14.406" v="1358" actId="1076"/>
          <ac:picMkLst>
            <pc:docMk/>
            <pc:sldMk cId="3416460291" sldId="340"/>
            <ac:picMk id="30" creationId="{CE547A46-3CEA-FE4F-8F23-62A107EEE144}"/>
          </ac:picMkLst>
        </pc:picChg>
        <pc:picChg chg="mod">
          <ac:chgData name="Oliva,Marco" userId="7787a23d-e817-4296-b579-417d172668db" providerId="ADAL" clId="{81EF554A-DA3F-AF45-9AA5-23DF4586EF66}" dt="2022-03-04T17:01:14.406" v="1358" actId="1076"/>
          <ac:picMkLst>
            <pc:docMk/>
            <pc:sldMk cId="3416460291" sldId="340"/>
            <ac:picMk id="31" creationId="{C4FA4C9B-C439-6747-85AE-7668C3EC6E81}"/>
          </ac:picMkLst>
        </pc:picChg>
        <pc:picChg chg="mod">
          <ac:chgData name="Oliva,Marco" userId="7787a23d-e817-4296-b579-417d172668db" providerId="ADAL" clId="{81EF554A-DA3F-AF45-9AA5-23DF4586EF66}" dt="2022-03-04T17:01:14.406" v="1358" actId="1076"/>
          <ac:picMkLst>
            <pc:docMk/>
            <pc:sldMk cId="3416460291" sldId="340"/>
            <ac:picMk id="32" creationId="{D9D3CF51-C304-BF47-B435-568EBB96D5D0}"/>
          </ac:picMkLst>
        </pc:picChg>
        <pc:picChg chg="mod">
          <ac:chgData name="Oliva,Marco" userId="7787a23d-e817-4296-b579-417d172668db" providerId="ADAL" clId="{81EF554A-DA3F-AF45-9AA5-23DF4586EF66}" dt="2022-03-04T17:01:14.406" v="1358" actId="1076"/>
          <ac:picMkLst>
            <pc:docMk/>
            <pc:sldMk cId="3416460291" sldId="340"/>
            <ac:picMk id="33" creationId="{762F6BC6-BA2C-7A4B-B8BE-577EF90C0926}"/>
          </ac:picMkLst>
        </pc:picChg>
        <pc:picChg chg="mod">
          <ac:chgData name="Oliva,Marco" userId="7787a23d-e817-4296-b579-417d172668db" providerId="ADAL" clId="{81EF554A-DA3F-AF45-9AA5-23DF4586EF66}" dt="2022-03-04T17:01:14.406" v="1358" actId="1076"/>
          <ac:picMkLst>
            <pc:docMk/>
            <pc:sldMk cId="3416460291" sldId="340"/>
            <ac:picMk id="34" creationId="{CE6301BC-4D5A-4D4A-8A95-48F936AEBF5D}"/>
          </ac:picMkLst>
        </pc:picChg>
        <pc:picChg chg="mod">
          <ac:chgData name="Oliva,Marco" userId="7787a23d-e817-4296-b579-417d172668db" providerId="ADAL" clId="{81EF554A-DA3F-AF45-9AA5-23DF4586EF66}" dt="2022-03-04T17:01:14.406" v="1358" actId="1076"/>
          <ac:picMkLst>
            <pc:docMk/>
            <pc:sldMk cId="3416460291" sldId="340"/>
            <ac:picMk id="35" creationId="{65840AEE-4302-DC46-A824-5262B0215204}"/>
          </ac:picMkLst>
        </pc:picChg>
        <pc:picChg chg="mod">
          <ac:chgData name="Oliva,Marco" userId="7787a23d-e817-4296-b579-417d172668db" providerId="ADAL" clId="{81EF554A-DA3F-AF45-9AA5-23DF4586EF66}" dt="2022-03-04T17:01:14.406" v="1358" actId="1076"/>
          <ac:picMkLst>
            <pc:docMk/>
            <pc:sldMk cId="3416460291" sldId="340"/>
            <ac:picMk id="36" creationId="{A91D14DC-3215-B647-99A8-222A35AAA0BD}"/>
          </ac:picMkLst>
        </pc:picChg>
      </pc:sldChg>
      <pc:sldChg chg="addSp delSp modSp add mod modTransition modAnim modNotesTx">
        <pc:chgData name="Oliva,Marco" userId="7787a23d-e817-4296-b579-417d172668db" providerId="ADAL" clId="{81EF554A-DA3F-AF45-9AA5-23DF4586EF66}" dt="2022-03-06T02:12:53.016" v="23417"/>
        <pc:sldMkLst>
          <pc:docMk/>
          <pc:sldMk cId="2337247802" sldId="341"/>
        </pc:sldMkLst>
        <pc:spChg chg="mod">
          <ac:chgData name="Oliva,Marco" userId="7787a23d-e817-4296-b579-417d172668db" providerId="ADAL" clId="{81EF554A-DA3F-AF45-9AA5-23DF4586EF66}" dt="2022-03-05T16:58:31.005" v="2043" actId="20577"/>
          <ac:spMkLst>
            <pc:docMk/>
            <pc:sldMk cId="2337247802" sldId="341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21:13:00.765" v="4051" actId="2711"/>
          <ac:spMkLst>
            <pc:docMk/>
            <pc:sldMk cId="2337247802" sldId="341"/>
            <ac:spMk id="8" creationId="{0B7BCC3E-898D-E64E-8AC4-CFB34C26F403}"/>
          </ac:spMkLst>
        </pc:spChg>
        <pc:spChg chg="del">
          <ac:chgData name="Oliva,Marco" userId="7787a23d-e817-4296-b579-417d172668db" providerId="ADAL" clId="{81EF554A-DA3F-AF45-9AA5-23DF4586EF66}" dt="2022-03-05T18:09:53.917" v="3202" actId="478"/>
          <ac:spMkLst>
            <pc:docMk/>
            <pc:sldMk cId="2337247802" sldId="341"/>
            <ac:spMk id="10" creationId="{BEFE1635-4C08-3949-8875-FBA4BFFB3D4B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2337247802" sldId="341"/>
            <ac:picMk id="3" creationId="{870038A6-281E-2D4E-B8E7-63E22679903D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2337247802" sldId="341"/>
            <ac:picMk id="3" creationId="{A05FA5CC-C622-6040-8372-9A478E7AD43C}"/>
          </ac:picMkLst>
        </pc:picChg>
        <pc:picChg chg="add del mod">
          <ac:chgData name="Oliva,Marco" userId="7787a23d-e817-4296-b579-417d172668db" providerId="ADAL" clId="{81EF554A-DA3F-AF45-9AA5-23DF4586EF66}" dt="2022-03-06T02:08:35.750" v="23415"/>
          <ac:picMkLst>
            <pc:docMk/>
            <pc:sldMk cId="2337247802" sldId="341"/>
            <ac:picMk id="6" creationId="{A33EBC19-7192-C543-8151-41E872BED06C}"/>
          </ac:picMkLst>
        </pc:picChg>
        <pc:picChg chg="add mod">
          <ac:chgData name="Oliva,Marco" userId="7787a23d-e817-4296-b579-417d172668db" providerId="ADAL" clId="{81EF554A-DA3F-AF45-9AA5-23DF4586EF66}" dt="2022-03-06T02:12:53.016" v="23417"/>
          <ac:picMkLst>
            <pc:docMk/>
            <pc:sldMk cId="2337247802" sldId="341"/>
            <ac:picMk id="10" creationId="{81B72C32-D997-5B41-AC40-77978DAA6F5A}"/>
          </ac:picMkLst>
        </pc:picChg>
      </pc:sldChg>
      <pc:sldChg chg="addSp delSp modSp add mod modTransition modAnim modNotesTx">
        <pc:chgData name="Oliva,Marco" userId="7787a23d-e817-4296-b579-417d172668db" providerId="ADAL" clId="{81EF554A-DA3F-AF45-9AA5-23DF4586EF66}" dt="2022-03-06T02:19:33.170" v="23421"/>
        <pc:sldMkLst>
          <pc:docMk/>
          <pc:sldMk cId="3269308508" sldId="342"/>
        </pc:sldMkLst>
        <pc:spChg chg="mod">
          <ac:chgData name="Oliva,Marco" userId="7787a23d-e817-4296-b579-417d172668db" providerId="ADAL" clId="{81EF554A-DA3F-AF45-9AA5-23DF4586EF66}" dt="2022-03-05T17:05:01.412" v="2058"/>
          <ac:spMkLst>
            <pc:docMk/>
            <pc:sldMk cId="3269308508" sldId="342"/>
            <ac:spMk id="2" creationId="{42DACA88-53C8-6941-8B49-6B0056CBC0A0}"/>
          </ac:spMkLst>
        </pc:spChg>
        <pc:spChg chg="add del mod">
          <ac:chgData name="Oliva,Marco" userId="7787a23d-e817-4296-b579-417d172668db" providerId="ADAL" clId="{81EF554A-DA3F-AF45-9AA5-23DF4586EF66}" dt="2022-03-05T18:14:16.073" v="3276" actId="478"/>
          <ac:spMkLst>
            <pc:docMk/>
            <pc:sldMk cId="3269308508" sldId="342"/>
            <ac:spMk id="8" creationId="{63A89F25-A24F-EE49-8AAC-B485FC0271BB}"/>
          </ac:spMkLst>
        </pc:spChg>
        <pc:spChg chg="del">
          <ac:chgData name="Oliva,Marco" userId="7787a23d-e817-4296-b579-417d172668db" providerId="ADAL" clId="{81EF554A-DA3F-AF45-9AA5-23DF4586EF66}" dt="2022-03-05T18:10:02.798" v="3205" actId="478"/>
          <ac:spMkLst>
            <pc:docMk/>
            <pc:sldMk cId="3269308508" sldId="342"/>
            <ac:spMk id="10" creationId="{508CAB09-C0D6-9445-87D5-900E27D01B69}"/>
          </ac:spMkLst>
        </pc:spChg>
        <pc:spChg chg="add del mod">
          <ac:chgData name="Oliva,Marco" userId="7787a23d-e817-4296-b579-417d172668db" providerId="ADAL" clId="{81EF554A-DA3F-AF45-9AA5-23DF4586EF66}" dt="2022-03-05T18:14:53.575" v="3293"/>
          <ac:spMkLst>
            <pc:docMk/>
            <pc:sldMk cId="3269308508" sldId="342"/>
            <ac:spMk id="11" creationId="{801F98C4-F5DA-5A49-9CD4-853B463784C0}"/>
          </ac:spMkLst>
        </pc:spChg>
        <pc:spChg chg="add mod">
          <ac:chgData name="Oliva,Marco" userId="7787a23d-e817-4296-b579-417d172668db" providerId="ADAL" clId="{81EF554A-DA3F-AF45-9AA5-23DF4586EF66}" dt="2022-03-05T21:13:19.260" v="4054" actId="2711"/>
          <ac:spMkLst>
            <pc:docMk/>
            <pc:sldMk cId="3269308508" sldId="342"/>
            <ac:spMk id="12" creationId="{E1587F88-E363-6A49-A08D-F63012DE0EED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269308508" sldId="342"/>
            <ac:picMk id="3" creationId="{27078FEA-D2C3-D946-AAF6-51B41B634F33}"/>
          </ac:picMkLst>
        </pc:picChg>
        <pc:picChg chg="add del mod">
          <ac:chgData name="Oliva,Marco" userId="7787a23d-e817-4296-b579-417d172668db" providerId="ADAL" clId="{81EF554A-DA3F-AF45-9AA5-23DF4586EF66}" dt="2022-03-06T01:00:53.187" v="21471"/>
          <ac:picMkLst>
            <pc:docMk/>
            <pc:sldMk cId="3269308508" sldId="342"/>
            <ac:picMk id="3" creationId="{6BABC963-7199-AC4D-B484-DBEA07A33FD5}"/>
          </ac:picMkLst>
        </pc:picChg>
        <pc:picChg chg="add del mod">
          <ac:chgData name="Oliva,Marco" userId="7787a23d-e817-4296-b579-417d172668db" providerId="ADAL" clId="{81EF554A-DA3F-AF45-9AA5-23DF4586EF66}" dt="2022-03-06T01:01:03.682" v="21473"/>
          <ac:picMkLst>
            <pc:docMk/>
            <pc:sldMk cId="3269308508" sldId="342"/>
            <ac:picMk id="6" creationId="{A2BC3DBB-0DB0-4D4D-93CF-B31E3BE9693E}"/>
          </ac:picMkLst>
        </pc:picChg>
        <pc:picChg chg="add del mod">
          <ac:chgData name="Oliva,Marco" userId="7787a23d-e817-4296-b579-417d172668db" providerId="ADAL" clId="{81EF554A-DA3F-AF45-9AA5-23DF4586EF66}" dt="2022-03-06T01:01:17.787" v="21475"/>
          <ac:picMkLst>
            <pc:docMk/>
            <pc:sldMk cId="3269308508" sldId="342"/>
            <ac:picMk id="8" creationId="{F23C0F68-3B7B-7D45-B413-9C74ABC395CD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269308508" sldId="342"/>
            <ac:picMk id="10" creationId="{67E29A3B-064F-C948-BB5D-301FE99E4BF3}"/>
          </ac:picMkLst>
        </pc:picChg>
        <pc:picChg chg="add mod">
          <ac:chgData name="Oliva,Marco" userId="7787a23d-e817-4296-b579-417d172668db" providerId="ADAL" clId="{81EF554A-DA3F-AF45-9AA5-23DF4586EF66}" dt="2022-03-06T02:19:33.170" v="23421"/>
          <ac:picMkLst>
            <pc:docMk/>
            <pc:sldMk cId="3269308508" sldId="342"/>
            <ac:picMk id="11" creationId="{A27C457A-E3E0-5F40-B64D-CA6A626C4182}"/>
          </ac:picMkLst>
        </pc:picChg>
      </pc:sldChg>
      <pc:sldChg chg="addSp delSp modSp add mod modTransition modAnim">
        <pc:chgData name="Oliva,Marco" userId="7787a23d-e817-4296-b579-417d172668db" providerId="ADAL" clId="{81EF554A-DA3F-AF45-9AA5-23DF4586EF66}" dt="2022-03-06T02:19:33.170" v="23421"/>
        <pc:sldMkLst>
          <pc:docMk/>
          <pc:sldMk cId="482835735" sldId="343"/>
        </pc:sldMkLst>
        <pc:spChg chg="mod">
          <ac:chgData name="Oliva,Marco" userId="7787a23d-e817-4296-b579-417d172668db" providerId="ADAL" clId="{81EF554A-DA3F-AF45-9AA5-23DF4586EF66}" dt="2022-03-05T17:14:42.086" v="2071" actId="20577"/>
          <ac:spMkLst>
            <pc:docMk/>
            <pc:sldMk cId="482835735" sldId="343"/>
            <ac:spMk id="2" creationId="{42DACA88-53C8-6941-8B49-6B0056CBC0A0}"/>
          </ac:spMkLst>
        </pc:spChg>
        <pc:spChg chg="del">
          <ac:chgData name="Oliva,Marco" userId="7787a23d-e817-4296-b579-417d172668db" providerId="ADAL" clId="{81EF554A-DA3F-AF45-9AA5-23DF4586EF66}" dt="2022-03-05T18:10:08.855" v="3208" actId="478"/>
          <ac:spMkLst>
            <pc:docMk/>
            <pc:sldMk cId="482835735" sldId="343"/>
            <ac:spMk id="10" creationId="{508CAB09-C0D6-9445-87D5-900E27D01B69}"/>
          </ac:spMkLst>
        </pc:spChg>
        <pc:spChg chg="add mod">
          <ac:chgData name="Oliva,Marco" userId="7787a23d-e817-4296-b579-417d172668db" providerId="ADAL" clId="{81EF554A-DA3F-AF45-9AA5-23DF4586EF66}" dt="2022-03-05T17:16:13.857" v="2078"/>
          <ac:spMkLst>
            <pc:docMk/>
            <pc:sldMk cId="482835735" sldId="343"/>
            <ac:spMk id="12" creationId="{A7E332B5-D7F7-024D-B3A5-23C1C967D19A}"/>
          </ac:spMkLst>
        </pc:spChg>
        <pc:spChg chg="add del mod">
          <ac:chgData name="Oliva,Marco" userId="7787a23d-e817-4296-b579-417d172668db" providerId="ADAL" clId="{81EF554A-DA3F-AF45-9AA5-23DF4586EF66}" dt="2022-03-05T18:14:21.619" v="3278" actId="478"/>
          <ac:spMkLst>
            <pc:docMk/>
            <pc:sldMk cId="482835735" sldId="343"/>
            <ac:spMk id="13" creationId="{44C2E67F-0F51-ED43-90EE-5E3DEEEBBFA1}"/>
          </ac:spMkLst>
        </pc:spChg>
        <pc:spChg chg="add del mod">
          <ac:chgData name="Oliva,Marco" userId="7787a23d-e817-4296-b579-417d172668db" providerId="ADAL" clId="{81EF554A-DA3F-AF45-9AA5-23DF4586EF66}" dt="2022-03-05T18:14:50.923" v="3291"/>
          <ac:spMkLst>
            <pc:docMk/>
            <pc:sldMk cId="482835735" sldId="343"/>
            <ac:spMk id="14" creationId="{8EF2D2FE-1935-434B-8966-B5458A7B1A6E}"/>
          </ac:spMkLst>
        </pc:spChg>
        <pc:spChg chg="add mod">
          <ac:chgData name="Oliva,Marco" userId="7787a23d-e817-4296-b579-417d172668db" providerId="ADAL" clId="{81EF554A-DA3F-AF45-9AA5-23DF4586EF66}" dt="2022-03-05T21:13:28.853" v="4056" actId="2711"/>
          <ac:spMkLst>
            <pc:docMk/>
            <pc:sldMk cId="482835735" sldId="343"/>
            <ac:spMk id="15" creationId="{B874EB1A-177C-4140-B308-60FEBBD83024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482835735" sldId="343"/>
            <ac:picMk id="3" creationId="{4C671E6C-1601-3441-9CA2-4F7C7685A03E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482835735" sldId="343"/>
            <ac:picMk id="3" creationId="{F7F9BF81-BEBC-CD43-AF37-6C228EDBC8C8}"/>
          </ac:picMkLst>
        </pc:picChg>
        <pc:picChg chg="add mod">
          <ac:chgData name="Oliva,Marco" userId="7787a23d-e817-4296-b579-417d172668db" providerId="ADAL" clId="{81EF554A-DA3F-AF45-9AA5-23DF4586EF66}" dt="2022-03-06T02:19:33.170" v="23421"/>
          <ac:picMkLst>
            <pc:docMk/>
            <pc:sldMk cId="482835735" sldId="343"/>
            <ac:picMk id="8" creationId="{BAD73F37-E52C-F148-B256-9E5A547D5A19}"/>
          </ac:picMkLst>
        </pc:picChg>
        <pc:cxnChg chg="add mod">
          <ac:chgData name="Oliva,Marco" userId="7787a23d-e817-4296-b579-417d172668db" providerId="ADAL" clId="{81EF554A-DA3F-AF45-9AA5-23DF4586EF66}" dt="2022-03-05T17:14:25.742" v="2065" actId="13822"/>
          <ac:cxnSpMkLst>
            <pc:docMk/>
            <pc:sldMk cId="482835735" sldId="343"/>
            <ac:cxnSpMk id="6" creationId="{B142C1C6-9B59-4440-8443-AC2EA19F34AA}"/>
          </ac:cxnSpMkLst>
        </pc:cxnChg>
        <pc:cxnChg chg="add mod">
          <ac:chgData name="Oliva,Marco" userId="7787a23d-e817-4296-b579-417d172668db" providerId="ADAL" clId="{81EF554A-DA3F-AF45-9AA5-23DF4586EF66}" dt="2022-03-05T17:14:35.909" v="2069" actId="1038"/>
          <ac:cxnSpMkLst>
            <pc:docMk/>
            <pc:sldMk cId="482835735" sldId="343"/>
            <ac:cxnSpMk id="11" creationId="{D3CBB539-898A-7C41-A5DD-A2FACEB7714C}"/>
          </ac:cxnSpMkLst>
        </pc:cxnChg>
      </pc:sldChg>
      <pc:sldChg chg="addSp delSp modSp add mod modTransition modAnim modNotesTx">
        <pc:chgData name="Oliva,Marco" userId="7787a23d-e817-4296-b579-417d172668db" providerId="ADAL" clId="{81EF554A-DA3F-AF45-9AA5-23DF4586EF66}" dt="2022-03-06T02:19:33.170" v="23421"/>
        <pc:sldMkLst>
          <pc:docMk/>
          <pc:sldMk cId="1246123243" sldId="344"/>
        </pc:sldMkLst>
        <pc:spChg chg="mod">
          <ac:chgData name="Oliva,Marco" userId="7787a23d-e817-4296-b579-417d172668db" providerId="ADAL" clId="{81EF554A-DA3F-AF45-9AA5-23DF4586EF66}" dt="2022-03-05T17:05:15.493" v="2061"/>
          <ac:spMkLst>
            <pc:docMk/>
            <pc:sldMk cId="1246123243" sldId="344"/>
            <ac:spMk id="2" creationId="{42DACA88-53C8-6941-8B49-6B0056CBC0A0}"/>
          </ac:spMkLst>
        </pc:spChg>
        <pc:spChg chg="add del mod">
          <ac:chgData name="Oliva,Marco" userId="7787a23d-e817-4296-b579-417d172668db" providerId="ADAL" clId="{81EF554A-DA3F-AF45-9AA5-23DF4586EF66}" dt="2022-03-05T18:14:26.047" v="3280" actId="478"/>
          <ac:spMkLst>
            <pc:docMk/>
            <pc:sldMk cId="1246123243" sldId="344"/>
            <ac:spMk id="8" creationId="{66914A30-549B-414B-AC1B-4215C17CD09B}"/>
          </ac:spMkLst>
        </pc:spChg>
        <pc:spChg chg="del">
          <ac:chgData name="Oliva,Marco" userId="7787a23d-e817-4296-b579-417d172668db" providerId="ADAL" clId="{81EF554A-DA3F-AF45-9AA5-23DF4586EF66}" dt="2022-03-05T18:10:14.109" v="3210" actId="478"/>
          <ac:spMkLst>
            <pc:docMk/>
            <pc:sldMk cId="1246123243" sldId="344"/>
            <ac:spMk id="10" creationId="{508CAB09-C0D6-9445-87D5-900E27D01B69}"/>
          </ac:spMkLst>
        </pc:spChg>
        <pc:spChg chg="add del mod">
          <ac:chgData name="Oliva,Marco" userId="7787a23d-e817-4296-b579-417d172668db" providerId="ADAL" clId="{81EF554A-DA3F-AF45-9AA5-23DF4586EF66}" dt="2022-03-05T18:14:49.498" v="3289"/>
          <ac:spMkLst>
            <pc:docMk/>
            <pc:sldMk cId="1246123243" sldId="344"/>
            <ac:spMk id="11" creationId="{DE02C6DE-A2CC-C741-9C58-532042D3D41C}"/>
          </ac:spMkLst>
        </pc:spChg>
        <pc:spChg chg="add mod">
          <ac:chgData name="Oliva,Marco" userId="7787a23d-e817-4296-b579-417d172668db" providerId="ADAL" clId="{81EF554A-DA3F-AF45-9AA5-23DF4586EF66}" dt="2022-03-05T21:13:39.828" v="4058" actId="2711"/>
          <ac:spMkLst>
            <pc:docMk/>
            <pc:sldMk cId="1246123243" sldId="344"/>
            <ac:spMk id="12" creationId="{8C40A0C0-E4BC-5F40-A3E4-A8C60D48D6FB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1246123243" sldId="344"/>
            <ac:picMk id="3" creationId="{0A9F442F-F8E6-094F-AB25-09E4BDF0EB14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246123243" sldId="344"/>
            <ac:picMk id="3" creationId="{0F78FAB9-F0DC-9C4C-8796-5A182A381392}"/>
          </ac:picMkLst>
        </pc:picChg>
        <pc:picChg chg="add mod">
          <ac:chgData name="Oliva,Marco" userId="7787a23d-e817-4296-b579-417d172668db" providerId="ADAL" clId="{81EF554A-DA3F-AF45-9AA5-23DF4586EF66}" dt="2022-03-06T02:19:33.170" v="23421"/>
          <ac:picMkLst>
            <pc:docMk/>
            <pc:sldMk cId="1246123243" sldId="344"/>
            <ac:picMk id="6" creationId="{89B9972C-BC2C-8D48-9E0B-24B7763D1AF8}"/>
          </ac:picMkLst>
        </pc:picChg>
      </pc:sldChg>
      <pc:sldChg chg="delSp add del mod">
        <pc:chgData name="Oliva,Marco" userId="7787a23d-e817-4296-b579-417d172668db" providerId="ADAL" clId="{81EF554A-DA3F-AF45-9AA5-23DF4586EF66}" dt="2022-03-05T16:25:18.483" v="1573" actId="2696"/>
        <pc:sldMkLst>
          <pc:docMk/>
          <pc:sldMk cId="817958410" sldId="345"/>
        </pc:sldMkLst>
        <pc:spChg chg="del">
          <ac:chgData name="Oliva,Marco" userId="7787a23d-e817-4296-b579-417d172668db" providerId="ADAL" clId="{81EF554A-DA3F-AF45-9AA5-23DF4586EF66}" dt="2022-03-05T16:25:16.342" v="1571" actId="478"/>
          <ac:spMkLst>
            <pc:docMk/>
            <pc:sldMk cId="817958410" sldId="345"/>
            <ac:spMk id="6" creationId="{17B40B0E-3EE5-7446-B3EE-BC05B46B2640}"/>
          </ac:spMkLst>
        </pc:spChg>
        <pc:graphicFrameChg chg="del">
          <ac:chgData name="Oliva,Marco" userId="7787a23d-e817-4296-b579-417d172668db" providerId="ADAL" clId="{81EF554A-DA3F-AF45-9AA5-23DF4586EF66}" dt="2022-03-05T16:25:01.671" v="1570" actId="478"/>
          <ac:graphicFrameMkLst>
            <pc:docMk/>
            <pc:sldMk cId="817958410" sldId="345"/>
            <ac:graphicFrameMk id="25" creationId="{94167C03-8AA2-E546-B2CA-17F06AC7E39F}"/>
          </ac:graphicFrameMkLst>
        </pc:graphicFrameChg>
      </pc:sldChg>
      <pc:sldChg chg="delSp modSp add del mod">
        <pc:chgData name="Oliva,Marco" userId="7787a23d-e817-4296-b579-417d172668db" providerId="ADAL" clId="{81EF554A-DA3F-AF45-9AA5-23DF4586EF66}" dt="2022-03-04T18:31:49.410" v="1480" actId="2696"/>
        <pc:sldMkLst>
          <pc:docMk/>
          <pc:sldMk cId="1398818805" sldId="345"/>
        </pc:sldMkLst>
        <pc:spChg chg="del">
          <ac:chgData name="Oliva,Marco" userId="7787a23d-e817-4296-b579-417d172668db" providerId="ADAL" clId="{81EF554A-DA3F-AF45-9AA5-23DF4586EF66}" dt="2022-03-04T18:28:48.763" v="1479" actId="478"/>
          <ac:spMkLst>
            <pc:docMk/>
            <pc:sldMk cId="1398818805" sldId="345"/>
            <ac:spMk id="2" creationId="{42DACA88-53C8-6941-8B49-6B0056CBC0A0}"/>
          </ac:spMkLst>
        </pc:spChg>
        <pc:spChg chg="mod">
          <ac:chgData name="Oliva,Marco" userId="7787a23d-e817-4296-b579-417d172668db" providerId="ADAL" clId="{81EF554A-DA3F-AF45-9AA5-23DF4586EF66}" dt="2022-03-04T18:28:46.283" v="1478" actId="1076"/>
          <ac:spMkLst>
            <pc:docMk/>
            <pc:sldMk cId="1398818805" sldId="345"/>
            <ac:spMk id="7" creationId="{5BDEA28E-45C1-B841-A6DD-E05FE7C86490}"/>
          </ac:spMkLst>
        </pc:spChg>
      </pc:sldChg>
      <pc:sldChg chg="addSp delSp modSp add mod modTransition modAnim modNotesTx">
        <pc:chgData name="Oliva,Marco" userId="7787a23d-e817-4296-b579-417d172668db" providerId="ADAL" clId="{81EF554A-DA3F-AF45-9AA5-23DF4586EF66}" dt="2022-03-06T02:06:32.170" v="23412"/>
        <pc:sldMkLst>
          <pc:docMk/>
          <pc:sldMk cId="412348578" sldId="346"/>
        </pc:sldMkLst>
        <pc:spChg chg="add del mod">
          <ac:chgData name="Oliva,Marco" userId="7787a23d-e817-4296-b579-417d172668db" providerId="ADAL" clId="{81EF554A-DA3F-AF45-9AA5-23DF4586EF66}" dt="2022-03-05T17:44:32.786" v="2329" actId="478"/>
          <ac:spMkLst>
            <pc:docMk/>
            <pc:sldMk cId="412348578" sldId="346"/>
            <ac:spMk id="2" creationId="{1D5D98C1-B943-224D-A1C5-27FF93D230B9}"/>
          </ac:spMkLst>
        </pc:spChg>
        <pc:spChg chg="del">
          <ac:chgData name="Oliva,Marco" userId="7787a23d-e817-4296-b579-417d172668db" providerId="ADAL" clId="{81EF554A-DA3F-AF45-9AA5-23DF4586EF66}" dt="2022-03-05T16:25:22.033" v="1574" actId="478"/>
          <ac:spMkLst>
            <pc:docMk/>
            <pc:sldMk cId="412348578" sldId="346"/>
            <ac:spMk id="6" creationId="{17B40B0E-3EE5-7446-B3EE-BC05B46B2640}"/>
          </ac:spMkLst>
        </pc:spChg>
        <pc:spChg chg="mod">
          <ac:chgData name="Oliva,Marco" userId="7787a23d-e817-4296-b579-417d172668db" providerId="ADAL" clId="{81EF554A-DA3F-AF45-9AA5-23DF4586EF66}" dt="2022-03-05T17:44:22.521" v="2327" actId="20577"/>
          <ac:spMkLst>
            <pc:docMk/>
            <pc:sldMk cId="412348578" sldId="346"/>
            <ac:spMk id="9" creationId="{6ABD0935-B42D-4B44-900C-1D2D059675FF}"/>
          </ac:spMkLst>
        </pc:spChg>
        <pc:spChg chg="add del mod">
          <ac:chgData name="Oliva,Marco" userId="7787a23d-e817-4296-b579-417d172668db" providerId="ADAL" clId="{81EF554A-DA3F-AF45-9AA5-23DF4586EF66}" dt="2022-03-05T16:39:40.317" v="1740" actId="478"/>
          <ac:spMkLst>
            <pc:docMk/>
            <pc:sldMk cId="412348578" sldId="346"/>
            <ac:spMk id="10" creationId="{68015386-CEF5-984D-9863-263409AB9F18}"/>
          </ac:spMkLst>
        </pc:spChg>
        <pc:spChg chg="del">
          <ac:chgData name="Oliva,Marco" userId="7787a23d-e817-4296-b579-417d172668db" providerId="ADAL" clId="{81EF554A-DA3F-AF45-9AA5-23DF4586EF66}" dt="2022-03-05T18:09:09.546" v="3189" actId="478"/>
          <ac:spMkLst>
            <pc:docMk/>
            <pc:sldMk cId="412348578" sldId="346"/>
            <ac:spMk id="11" creationId="{1C397B18-2815-464B-93A5-EF83D70BFE00}"/>
          </ac:spMkLst>
        </pc:spChg>
        <pc:spChg chg="add del mod">
          <ac:chgData name="Oliva,Marco" userId="7787a23d-e817-4296-b579-417d172668db" providerId="ADAL" clId="{81EF554A-DA3F-AF45-9AA5-23DF4586EF66}" dt="2022-03-05T16:39:40.317" v="1740" actId="478"/>
          <ac:spMkLst>
            <pc:docMk/>
            <pc:sldMk cId="412348578" sldId="346"/>
            <ac:spMk id="12" creationId="{F11E28C7-579A-4345-B365-A8F3FC8B6EE2}"/>
          </ac:spMkLst>
        </pc:spChg>
        <pc:spChg chg="add del mod">
          <ac:chgData name="Oliva,Marco" userId="7787a23d-e817-4296-b579-417d172668db" providerId="ADAL" clId="{81EF554A-DA3F-AF45-9AA5-23DF4586EF66}" dt="2022-03-05T16:39:40.317" v="1740" actId="478"/>
          <ac:spMkLst>
            <pc:docMk/>
            <pc:sldMk cId="412348578" sldId="346"/>
            <ac:spMk id="13" creationId="{4623A21C-3B47-7F40-80E3-3F63F6384437}"/>
          </ac:spMkLst>
        </pc:spChg>
        <pc:spChg chg="add del mod">
          <ac:chgData name="Oliva,Marco" userId="7787a23d-e817-4296-b579-417d172668db" providerId="ADAL" clId="{81EF554A-DA3F-AF45-9AA5-23DF4586EF66}" dt="2022-03-05T16:39:40.317" v="1740" actId="478"/>
          <ac:spMkLst>
            <pc:docMk/>
            <pc:sldMk cId="412348578" sldId="346"/>
            <ac:spMk id="14" creationId="{05AF230E-1C05-1240-96DA-87E532A94F47}"/>
          </ac:spMkLst>
        </pc:spChg>
        <pc:spChg chg="add del mod">
          <ac:chgData name="Oliva,Marco" userId="7787a23d-e817-4296-b579-417d172668db" providerId="ADAL" clId="{81EF554A-DA3F-AF45-9AA5-23DF4586EF66}" dt="2022-03-05T16:39:40.317" v="1740" actId="478"/>
          <ac:spMkLst>
            <pc:docMk/>
            <pc:sldMk cId="412348578" sldId="346"/>
            <ac:spMk id="17" creationId="{A012B2AF-812E-FD48-887E-022BC61BBBA9}"/>
          </ac:spMkLst>
        </pc:spChg>
        <pc:spChg chg="add mod">
          <ac:chgData name="Oliva,Marco" userId="7787a23d-e817-4296-b579-417d172668db" providerId="ADAL" clId="{81EF554A-DA3F-AF45-9AA5-23DF4586EF66}" dt="2022-03-05T20:54:11.629" v="3372" actId="20577"/>
          <ac:spMkLst>
            <pc:docMk/>
            <pc:sldMk cId="412348578" sldId="346"/>
            <ac:spMk id="18" creationId="{396BAE54-4F04-3E48-899E-02938315FC05}"/>
          </ac:spMkLst>
        </pc:spChg>
        <pc:spChg chg="add mod">
          <ac:chgData name="Oliva,Marco" userId="7787a23d-e817-4296-b579-417d172668db" providerId="ADAL" clId="{81EF554A-DA3F-AF45-9AA5-23DF4586EF66}" dt="2022-03-05T21:11:14.536" v="4038" actId="2711"/>
          <ac:spMkLst>
            <pc:docMk/>
            <pc:sldMk cId="412348578" sldId="346"/>
            <ac:spMk id="19" creationId="{45516D7F-9153-654F-8D97-67F638F32EB1}"/>
          </ac:spMkLst>
        </pc:spChg>
        <pc:spChg chg="add del mod">
          <ac:chgData name="Oliva,Marco" userId="7787a23d-e817-4296-b579-417d172668db" providerId="ADAL" clId="{81EF554A-DA3F-AF45-9AA5-23DF4586EF66}" dt="2022-03-05T16:39:40.317" v="1740" actId="478"/>
          <ac:spMkLst>
            <pc:docMk/>
            <pc:sldMk cId="412348578" sldId="346"/>
            <ac:spMk id="20" creationId="{7B821651-DAC9-D347-B3F5-80AFEECD5196}"/>
          </ac:spMkLst>
        </pc:spChg>
        <pc:graphicFrameChg chg="add del mod modGraphic">
          <ac:chgData name="Oliva,Marco" userId="7787a23d-e817-4296-b579-417d172668db" providerId="ADAL" clId="{81EF554A-DA3F-AF45-9AA5-23DF4586EF66}" dt="2022-03-05T16:39:40.317" v="1740" actId="478"/>
          <ac:graphicFrameMkLst>
            <pc:docMk/>
            <pc:sldMk cId="412348578" sldId="346"/>
            <ac:graphicFrameMk id="8" creationId="{506017A6-84EA-D74D-AD8E-56FB24F06E86}"/>
          </ac:graphicFrameMkLst>
        </pc:graphicFrameChg>
        <pc:graphicFrameChg chg="del mod">
          <ac:chgData name="Oliva,Marco" userId="7787a23d-e817-4296-b579-417d172668db" providerId="ADAL" clId="{81EF554A-DA3F-AF45-9AA5-23DF4586EF66}" dt="2022-03-05T16:39:40.317" v="1740" actId="478"/>
          <ac:graphicFrameMkLst>
            <pc:docMk/>
            <pc:sldMk cId="412348578" sldId="346"/>
            <ac:graphicFrameMk id="25" creationId="{94167C03-8AA2-E546-B2CA-17F06AC7E39F}"/>
          </ac:graphicFrameMkLst>
        </pc:graphicFrame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412348578" sldId="346"/>
            <ac:picMk id="2" creationId="{C277E2B1-2C79-3940-A192-64C25C0DE57B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412348578" sldId="346"/>
            <ac:picMk id="2" creationId="{D6FB42FE-5463-5044-87DB-101E00FB59E8}"/>
          </ac:picMkLst>
        </pc:picChg>
        <pc:picChg chg="add del mod">
          <ac:chgData name="Oliva,Marco" userId="7787a23d-e817-4296-b579-417d172668db" providerId="ADAL" clId="{81EF554A-DA3F-AF45-9AA5-23DF4586EF66}" dt="2022-03-05T16:39:40.317" v="1740" actId="478"/>
          <ac:picMkLst>
            <pc:docMk/>
            <pc:sldMk cId="412348578" sldId="346"/>
            <ac:picMk id="3" creationId="{E1E29E21-42B4-9D4F-862F-F3819529C08D}"/>
          </ac:picMkLst>
        </pc:picChg>
        <pc:picChg chg="add mod">
          <ac:chgData name="Oliva,Marco" userId="7787a23d-e817-4296-b579-417d172668db" providerId="ADAL" clId="{81EF554A-DA3F-AF45-9AA5-23DF4586EF66}" dt="2022-03-06T02:06:32.170" v="23412"/>
          <ac:picMkLst>
            <pc:docMk/>
            <pc:sldMk cId="412348578" sldId="346"/>
            <ac:picMk id="3" creationId="{EA020BF5-99E5-D84B-8404-2EBA12C815B7}"/>
          </ac:picMkLst>
        </pc:picChg>
        <pc:picChg chg="del mod">
          <ac:chgData name="Oliva,Marco" userId="7787a23d-e817-4296-b579-417d172668db" providerId="ADAL" clId="{81EF554A-DA3F-AF45-9AA5-23DF4586EF66}" dt="2022-03-05T16:39:40.317" v="1740" actId="478"/>
          <ac:picMkLst>
            <pc:docMk/>
            <pc:sldMk cId="412348578" sldId="346"/>
            <ac:picMk id="27" creationId="{1CEEBA4B-34AF-3B40-B128-834591075A41}"/>
          </ac:picMkLst>
        </pc:picChg>
        <pc:cxnChg chg="add del">
          <ac:chgData name="Oliva,Marco" userId="7787a23d-e817-4296-b579-417d172668db" providerId="ADAL" clId="{81EF554A-DA3F-AF45-9AA5-23DF4586EF66}" dt="2022-03-05T16:38:10.298" v="1733" actId="11529"/>
          <ac:cxnSpMkLst>
            <pc:docMk/>
            <pc:sldMk cId="412348578" sldId="346"/>
            <ac:cxnSpMk id="16" creationId="{B3253418-A694-994D-89FC-5C88800FC7D9}"/>
          </ac:cxnSpMkLst>
        </pc:cxnChg>
      </pc:sldChg>
      <pc:sldChg chg="addSp delSp modSp add del mod">
        <pc:chgData name="Oliva,Marco" userId="7787a23d-e817-4296-b579-417d172668db" providerId="ADAL" clId="{81EF554A-DA3F-AF45-9AA5-23DF4586EF66}" dt="2022-03-05T16:49:10.561" v="1955" actId="2696"/>
        <pc:sldMkLst>
          <pc:docMk/>
          <pc:sldMk cId="3469463320" sldId="347"/>
        </pc:sldMkLst>
        <pc:spChg chg="add del">
          <ac:chgData name="Oliva,Marco" userId="7787a23d-e817-4296-b579-417d172668db" providerId="ADAL" clId="{81EF554A-DA3F-AF45-9AA5-23DF4586EF66}" dt="2022-03-05T16:43:34.234" v="1821" actId="478"/>
          <ac:spMkLst>
            <pc:docMk/>
            <pc:sldMk cId="3469463320" sldId="347"/>
            <ac:spMk id="10" creationId="{68015386-CEF5-984D-9863-263409AB9F18}"/>
          </ac:spMkLst>
        </pc:spChg>
        <pc:spChg chg="add del">
          <ac:chgData name="Oliva,Marco" userId="7787a23d-e817-4296-b579-417d172668db" providerId="ADAL" clId="{81EF554A-DA3F-AF45-9AA5-23DF4586EF66}" dt="2022-03-05T16:43:34.234" v="1821" actId="478"/>
          <ac:spMkLst>
            <pc:docMk/>
            <pc:sldMk cId="3469463320" sldId="347"/>
            <ac:spMk id="12" creationId="{F11E28C7-579A-4345-B365-A8F3FC8B6EE2}"/>
          </ac:spMkLst>
        </pc:spChg>
        <pc:spChg chg="add del">
          <ac:chgData name="Oliva,Marco" userId="7787a23d-e817-4296-b579-417d172668db" providerId="ADAL" clId="{81EF554A-DA3F-AF45-9AA5-23DF4586EF66}" dt="2022-03-05T16:43:34.234" v="1821" actId="478"/>
          <ac:spMkLst>
            <pc:docMk/>
            <pc:sldMk cId="3469463320" sldId="347"/>
            <ac:spMk id="13" creationId="{4623A21C-3B47-7F40-80E3-3F63F6384437}"/>
          </ac:spMkLst>
        </pc:spChg>
        <pc:spChg chg="add del">
          <ac:chgData name="Oliva,Marco" userId="7787a23d-e817-4296-b579-417d172668db" providerId="ADAL" clId="{81EF554A-DA3F-AF45-9AA5-23DF4586EF66}" dt="2022-03-05T16:43:34.234" v="1821" actId="478"/>
          <ac:spMkLst>
            <pc:docMk/>
            <pc:sldMk cId="3469463320" sldId="347"/>
            <ac:spMk id="14" creationId="{05AF230E-1C05-1240-96DA-87E532A94F47}"/>
          </ac:spMkLst>
        </pc:spChg>
        <pc:spChg chg="add del">
          <ac:chgData name="Oliva,Marco" userId="7787a23d-e817-4296-b579-417d172668db" providerId="ADAL" clId="{81EF554A-DA3F-AF45-9AA5-23DF4586EF66}" dt="2022-03-05T16:43:34.234" v="1821" actId="478"/>
          <ac:spMkLst>
            <pc:docMk/>
            <pc:sldMk cId="3469463320" sldId="347"/>
            <ac:spMk id="17" creationId="{A012B2AF-812E-FD48-887E-022BC61BBBA9}"/>
          </ac:spMkLst>
        </pc:spChg>
        <pc:spChg chg="add del">
          <ac:chgData name="Oliva,Marco" userId="7787a23d-e817-4296-b579-417d172668db" providerId="ADAL" clId="{81EF554A-DA3F-AF45-9AA5-23DF4586EF66}" dt="2022-03-05T16:43:34.234" v="1821" actId="478"/>
          <ac:spMkLst>
            <pc:docMk/>
            <pc:sldMk cId="3469463320" sldId="347"/>
            <ac:spMk id="20" creationId="{7B821651-DAC9-D347-B3F5-80AFEECD5196}"/>
          </ac:spMkLst>
        </pc:spChg>
        <pc:graphicFrameChg chg="add del">
          <ac:chgData name="Oliva,Marco" userId="7787a23d-e817-4296-b579-417d172668db" providerId="ADAL" clId="{81EF554A-DA3F-AF45-9AA5-23DF4586EF66}" dt="2022-03-05T16:43:34.234" v="1821" actId="478"/>
          <ac:graphicFrameMkLst>
            <pc:docMk/>
            <pc:sldMk cId="3469463320" sldId="347"/>
            <ac:graphicFrameMk id="8" creationId="{506017A6-84EA-D74D-AD8E-56FB24F06E86}"/>
          </ac:graphicFrameMkLst>
        </pc:graphicFrameChg>
        <pc:graphicFrameChg chg="add del mod modGraphic">
          <ac:chgData name="Oliva,Marco" userId="7787a23d-e817-4296-b579-417d172668db" providerId="ADAL" clId="{81EF554A-DA3F-AF45-9AA5-23DF4586EF66}" dt="2022-03-05T16:43:34.234" v="1821" actId="478"/>
          <ac:graphicFrameMkLst>
            <pc:docMk/>
            <pc:sldMk cId="3469463320" sldId="347"/>
            <ac:graphicFrameMk id="25" creationId="{94167C03-8AA2-E546-B2CA-17F06AC7E39F}"/>
          </ac:graphicFrameMkLst>
        </pc:graphicFrameChg>
        <pc:picChg chg="add del">
          <ac:chgData name="Oliva,Marco" userId="7787a23d-e817-4296-b579-417d172668db" providerId="ADAL" clId="{81EF554A-DA3F-AF45-9AA5-23DF4586EF66}" dt="2022-03-05T16:43:34.234" v="1821" actId="478"/>
          <ac:picMkLst>
            <pc:docMk/>
            <pc:sldMk cId="3469463320" sldId="347"/>
            <ac:picMk id="3" creationId="{E1E29E21-42B4-9D4F-862F-F3819529C08D}"/>
          </ac:picMkLst>
        </pc:picChg>
      </pc:sldChg>
      <pc:sldChg chg="addSp delSp modSp add del mod">
        <pc:chgData name="Oliva,Marco" userId="7787a23d-e817-4296-b579-417d172668db" providerId="ADAL" clId="{81EF554A-DA3F-AF45-9AA5-23DF4586EF66}" dt="2022-03-05T16:52:36.221" v="2004" actId="2696"/>
        <pc:sldMkLst>
          <pc:docMk/>
          <pc:sldMk cId="2634994565" sldId="348"/>
        </pc:sldMkLst>
        <pc:picChg chg="add mod">
          <ac:chgData name="Oliva,Marco" userId="7787a23d-e817-4296-b579-417d172668db" providerId="ADAL" clId="{81EF554A-DA3F-AF45-9AA5-23DF4586EF66}" dt="2022-03-05T16:43:06.863" v="1816" actId="1035"/>
          <ac:picMkLst>
            <pc:docMk/>
            <pc:sldMk cId="2634994565" sldId="348"/>
            <ac:picMk id="18" creationId="{FB6CE705-1E8A-2744-AB02-99DE060B8C3C}"/>
          </ac:picMkLst>
        </pc:picChg>
        <pc:picChg chg="add mod">
          <ac:chgData name="Oliva,Marco" userId="7787a23d-e817-4296-b579-417d172668db" providerId="ADAL" clId="{81EF554A-DA3F-AF45-9AA5-23DF4586EF66}" dt="2022-03-05T16:43:06.863" v="1816" actId="1035"/>
          <ac:picMkLst>
            <pc:docMk/>
            <pc:sldMk cId="2634994565" sldId="348"/>
            <ac:picMk id="19" creationId="{3B71D2BA-190F-ED45-A607-99D2E794A491}"/>
          </ac:picMkLst>
        </pc:picChg>
        <pc:picChg chg="add mod">
          <ac:chgData name="Oliva,Marco" userId="7787a23d-e817-4296-b579-417d172668db" providerId="ADAL" clId="{81EF554A-DA3F-AF45-9AA5-23DF4586EF66}" dt="2022-03-05T16:43:06.863" v="1816" actId="1035"/>
          <ac:picMkLst>
            <pc:docMk/>
            <pc:sldMk cId="2634994565" sldId="348"/>
            <ac:picMk id="21" creationId="{1531C1ED-6C29-A743-96B7-7F23A17F2A76}"/>
          </ac:picMkLst>
        </pc:picChg>
        <pc:picChg chg="add mod">
          <ac:chgData name="Oliva,Marco" userId="7787a23d-e817-4296-b579-417d172668db" providerId="ADAL" clId="{81EF554A-DA3F-AF45-9AA5-23DF4586EF66}" dt="2022-03-05T16:43:06.863" v="1816" actId="1035"/>
          <ac:picMkLst>
            <pc:docMk/>
            <pc:sldMk cId="2634994565" sldId="348"/>
            <ac:picMk id="22" creationId="{B9B99872-23B6-144A-8A84-F9616C76097B}"/>
          </ac:picMkLst>
        </pc:picChg>
        <pc:picChg chg="add mod">
          <ac:chgData name="Oliva,Marco" userId="7787a23d-e817-4296-b579-417d172668db" providerId="ADAL" clId="{81EF554A-DA3F-AF45-9AA5-23DF4586EF66}" dt="2022-03-05T16:43:06.863" v="1816" actId="1035"/>
          <ac:picMkLst>
            <pc:docMk/>
            <pc:sldMk cId="2634994565" sldId="348"/>
            <ac:picMk id="23" creationId="{156925B3-180E-BC44-BFFF-C312E81FF083}"/>
          </ac:picMkLst>
        </pc:picChg>
        <pc:picChg chg="add mod">
          <ac:chgData name="Oliva,Marco" userId="7787a23d-e817-4296-b579-417d172668db" providerId="ADAL" clId="{81EF554A-DA3F-AF45-9AA5-23DF4586EF66}" dt="2022-03-05T16:43:06.863" v="1816" actId="1035"/>
          <ac:picMkLst>
            <pc:docMk/>
            <pc:sldMk cId="2634994565" sldId="348"/>
            <ac:picMk id="24" creationId="{F0D40436-B5D0-9943-A4D1-C8444EE921A0}"/>
          </ac:picMkLst>
        </pc:picChg>
        <pc:picChg chg="add mod">
          <ac:chgData name="Oliva,Marco" userId="7787a23d-e817-4296-b579-417d172668db" providerId="ADAL" clId="{81EF554A-DA3F-AF45-9AA5-23DF4586EF66}" dt="2022-03-05T16:43:06.863" v="1816" actId="1035"/>
          <ac:picMkLst>
            <pc:docMk/>
            <pc:sldMk cId="2634994565" sldId="348"/>
            <ac:picMk id="26" creationId="{46717DBD-9372-5E47-9071-675A13F414E3}"/>
          </ac:picMkLst>
        </pc:picChg>
        <pc:picChg chg="del">
          <ac:chgData name="Oliva,Marco" userId="7787a23d-e817-4296-b579-417d172668db" providerId="ADAL" clId="{81EF554A-DA3F-AF45-9AA5-23DF4586EF66}" dt="2022-03-05T16:42:58.253" v="1803" actId="478"/>
          <ac:picMkLst>
            <pc:docMk/>
            <pc:sldMk cId="2634994565" sldId="348"/>
            <ac:picMk id="27" creationId="{1CEEBA4B-34AF-3B40-B128-834591075A41}"/>
          </ac:picMkLst>
        </pc:picChg>
        <pc:picChg chg="add mod">
          <ac:chgData name="Oliva,Marco" userId="7787a23d-e817-4296-b579-417d172668db" providerId="ADAL" clId="{81EF554A-DA3F-AF45-9AA5-23DF4586EF66}" dt="2022-03-05T16:43:06.863" v="1816" actId="1035"/>
          <ac:picMkLst>
            <pc:docMk/>
            <pc:sldMk cId="2634994565" sldId="348"/>
            <ac:picMk id="28" creationId="{C32FA33F-D8C0-0B45-BB52-9F00BBBB110B}"/>
          </ac:picMkLst>
        </pc:picChg>
      </pc:sldChg>
      <pc:sldChg chg="delSp modSp add del mod">
        <pc:chgData name="Oliva,Marco" userId="7787a23d-e817-4296-b579-417d172668db" providerId="ADAL" clId="{81EF554A-DA3F-AF45-9AA5-23DF4586EF66}" dt="2022-03-05T16:48:56.143" v="1951" actId="2696"/>
        <pc:sldMkLst>
          <pc:docMk/>
          <pc:sldMk cId="2771493790" sldId="349"/>
        </pc:sldMkLst>
        <pc:spChg chg="mod">
          <ac:chgData name="Oliva,Marco" userId="7787a23d-e817-4296-b579-417d172668db" providerId="ADAL" clId="{81EF554A-DA3F-AF45-9AA5-23DF4586EF66}" dt="2022-03-05T16:43:41.113" v="1823" actId="1076"/>
          <ac:spMkLst>
            <pc:docMk/>
            <pc:sldMk cId="2771493790" sldId="349"/>
            <ac:spMk id="9" creationId="{6ABD0935-B42D-4B44-900C-1D2D059675FF}"/>
          </ac:spMkLst>
        </pc:spChg>
        <pc:spChg chg="del">
          <ac:chgData name="Oliva,Marco" userId="7787a23d-e817-4296-b579-417d172668db" providerId="ADAL" clId="{81EF554A-DA3F-AF45-9AA5-23DF4586EF66}" dt="2022-03-05T16:43:43.561" v="1824" actId="478"/>
          <ac:spMkLst>
            <pc:docMk/>
            <pc:sldMk cId="2771493790" sldId="349"/>
            <ac:spMk id="10" creationId="{68015386-CEF5-984D-9863-263409AB9F18}"/>
          </ac:spMkLst>
        </pc:spChg>
        <pc:spChg chg="del">
          <ac:chgData name="Oliva,Marco" userId="7787a23d-e817-4296-b579-417d172668db" providerId="ADAL" clId="{81EF554A-DA3F-AF45-9AA5-23DF4586EF66}" dt="2022-03-05T16:43:43.561" v="1824" actId="478"/>
          <ac:spMkLst>
            <pc:docMk/>
            <pc:sldMk cId="2771493790" sldId="349"/>
            <ac:spMk id="12" creationId="{F11E28C7-579A-4345-B365-A8F3FC8B6EE2}"/>
          </ac:spMkLst>
        </pc:spChg>
        <pc:spChg chg="del">
          <ac:chgData name="Oliva,Marco" userId="7787a23d-e817-4296-b579-417d172668db" providerId="ADAL" clId="{81EF554A-DA3F-AF45-9AA5-23DF4586EF66}" dt="2022-03-05T16:43:43.561" v="1824" actId="478"/>
          <ac:spMkLst>
            <pc:docMk/>
            <pc:sldMk cId="2771493790" sldId="349"/>
            <ac:spMk id="13" creationId="{4623A21C-3B47-7F40-80E3-3F63F6384437}"/>
          </ac:spMkLst>
        </pc:spChg>
        <pc:spChg chg="del">
          <ac:chgData name="Oliva,Marco" userId="7787a23d-e817-4296-b579-417d172668db" providerId="ADAL" clId="{81EF554A-DA3F-AF45-9AA5-23DF4586EF66}" dt="2022-03-05T16:43:43.561" v="1824" actId="478"/>
          <ac:spMkLst>
            <pc:docMk/>
            <pc:sldMk cId="2771493790" sldId="349"/>
            <ac:spMk id="14" creationId="{05AF230E-1C05-1240-96DA-87E532A94F47}"/>
          </ac:spMkLst>
        </pc:spChg>
        <pc:spChg chg="del">
          <ac:chgData name="Oliva,Marco" userId="7787a23d-e817-4296-b579-417d172668db" providerId="ADAL" clId="{81EF554A-DA3F-AF45-9AA5-23DF4586EF66}" dt="2022-03-05T16:43:43.561" v="1824" actId="478"/>
          <ac:spMkLst>
            <pc:docMk/>
            <pc:sldMk cId="2771493790" sldId="349"/>
            <ac:spMk id="20" creationId="{7B821651-DAC9-D347-B3F5-80AFEECD5196}"/>
          </ac:spMkLst>
        </pc:spChg>
        <pc:graphicFrameChg chg="del">
          <ac:chgData name="Oliva,Marco" userId="7787a23d-e817-4296-b579-417d172668db" providerId="ADAL" clId="{81EF554A-DA3F-AF45-9AA5-23DF4586EF66}" dt="2022-03-05T16:43:43.561" v="1824" actId="478"/>
          <ac:graphicFrameMkLst>
            <pc:docMk/>
            <pc:sldMk cId="2771493790" sldId="349"/>
            <ac:graphicFrameMk id="8" creationId="{506017A6-84EA-D74D-AD8E-56FB24F06E86}"/>
          </ac:graphicFrameMkLst>
        </pc:graphicFrameChg>
        <pc:graphicFrameChg chg="del">
          <ac:chgData name="Oliva,Marco" userId="7787a23d-e817-4296-b579-417d172668db" providerId="ADAL" clId="{81EF554A-DA3F-AF45-9AA5-23DF4586EF66}" dt="2022-03-05T16:43:43.561" v="1824" actId="478"/>
          <ac:graphicFrameMkLst>
            <pc:docMk/>
            <pc:sldMk cId="2771493790" sldId="349"/>
            <ac:graphicFrameMk id="25" creationId="{94167C03-8AA2-E546-B2CA-17F06AC7E39F}"/>
          </ac:graphicFrameMkLst>
        </pc:graphicFrameChg>
        <pc:picChg chg="del">
          <ac:chgData name="Oliva,Marco" userId="7787a23d-e817-4296-b579-417d172668db" providerId="ADAL" clId="{81EF554A-DA3F-AF45-9AA5-23DF4586EF66}" dt="2022-03-05T16:43:43.561" v="1824" actId="478"/>
          <ac:picMkLst>
            <pc:docMk/>
            <pc:sldMk cId="2771493790" sldId="349"/>
            <ac:picMk id="3" creationId="{E1E29E21-42B4-9D4F-862F-F3819529C08D}"/>
          </ac:picMkLst>
        </pc:picChg>
      </pc:sldChg>
      <pc:sldChg chg="delSp modSp add del mod">
        <pc:chgData name="Oliva,Marco" userId="7787a23d-e817-4296-b579-417d172668db" providerId="ADAL" clId="{81EF554A-DA3F-AF45-9AA5-23DF4586EF66}" dt="2022-03-05T16:48:55.238" v="1950" actId="2696"/>
        <pc:sldMkLst>
          <pc:docMk/>
          <pc:sldMk cId="2137119362" sldId="350"/>
        </pc:sldMkLst>
        <pc:spChg chg="mod">
          <ac:chgData name="Oliva,Marco" userId="7787a23d-e817-4296-b579-417d172668db" providerId="ADAL" clId="{81EF554A-DA3F-AF45-9AA5-23DF4586EF66}" dt="2022-03-05T16:44:09.245" v="1835" actId="20577"/>
          <ac:spMkLst>
            <pc:docMk/>
            <pc:sldMk cId="2137119362" sldId="350"/>
            <ac:spMk id="13" creationId="{4623A21C-3B47-7F40-80E3-3F63F6384437}"/>
          </ac:spMkLst>
        </pc:spChg>
        <pc:spChg chg="del">
          <ac:chgData name="Oliva,Marco" userId="7787a23d-e817-4296-b579-417d172668db" providerId="ADAL" clId="{81EF554A-DA3F-AF45-9AA5-23DF4586EF66}" dt="2022-03-05T16:43:53.067" v="1827" actId="478"/>
          <ac:spMkLst>
            <pc:docMk/>
            <pc:sldMk cId="2137119362" sldId="350"/>
            <ac:spMk id="20" creationId="{7B821651-DAC9-D347-B3F5-80AFEECD5196}"/>
          </ac:spMkLst>
        </pc:spChg>
        <pc:graphicFrameChg chg="del">
          <ac:chgData name="Oliva,Marco" userId="7787a23d-e817-4296-b579-417d172668db" providerId="ADAL" clId="{81EF554A-DA3F-AF45-9AA5-23DF4586EF66}" dt="2022-03-05T16:43:53.067" v="1827" actId="478"/>
          <ac:graphicFrameMkLst>
            <pc:docMk/>
            <pc:sldMk cId="2137119362" sldId="350"/>
            <ac:graphicFrameMk id="25" creationId="{94167C03-8AA2-E546-B2CA-17F06AC7E39F}"/>
          </ac:graphicFrameMkLst>
        </pc:graphicFrameChg>
      </pc:sldChg>
      <pc:sldChg chg="add del">
        <pc:chgData name="Oliva,Marco" userId="7787a23d-e817-4296-b579-417d172668db" providerId="ADAL" clId="{81EF554A-DA3F-AF45-9AA5-23DF4586EF66}" dt="2022-03-05T16:49:02.822" v="1952" actId="2696"/>
        <pc:sldMkLst>
          <pc:docMk/>
          <pc:sldMk cId="1425339237" sldId="351"/>
        </pc:sldMkLst>
      </pc:sldChg>
      <pc:sldChg chg="addSp delSp modSp add mod modTransition modAnim modNotesTx">
        <pc:chgData name="Oliva,Marco" userId="7787a23d-e817-4296-b579-417d172668db" providerId="ADAL" clId="{81EF554A-DA3F-AF45-9AA5-23DF4586EF66}" dt="2022-03-06T02:06:32.170" v="23412"/>
        <pc:sldMkLst>
          <pc:docMk/>
          <pc:sldMk cId="2339844979" sldId="352"/>
        </pc:sldMkLst>
        <pc:spChg chg="del mod">
          <ac:chgData name="Oliva,Marco" userId="7787a23d-e817-4296-b579-417d172668db" providerId="ADAL" clId="{81EF554A-DA3F-AF45-9AA5-23DF4586EF66}" dt="2022-03-05T16:49:17.105" v="1958" actId="478"/>
          <ac:spMkLst>
            <pc:docMk/>
            <pc:sldMk cId="2339844979" sldId="352"/>
            <ac:spMk id="10" creationId="{68015386-CEF5-984D-9863-263409AB9F18}"/>
          </ac:spMkLst>
        </pc:spChg>
        <pc:spChg chg="del">
          <ac:chgData name="Oliva,Marco" userId="7787a23d-e817-4296-b579-417d172668db" providerId="ADAL" clId="{81EF554A-DA3F-AF45-9AA5-23DF4586EF66}" dt="2022-03-05T18:09:15.768" v="3191" actId="478"/>
          <ac:spMkLst>
            <pc:docMk/>
            <pc:sldMk cId="2339844979" sldId="352"/>
            <ac:spMk id="11" creationId="{1C397B18-2815-464B-93A5-EF83D70BFE00}"/>
          </ac:spMkLst>
        </pc:spChg>
        <pc:spChg chg="del mod">
          <ac:chgData name="Oliva,Marco" userId="7787a23d-e817-4296-b579-417d172668db" providerId="ADAL" clId="{81EF554A-DA3F-AF45-9AA5-23DF4586EF66}" dt="2022-03-05T16:49:17.105" v="1958" actId="478"/>
          <ac:spMkLst>
            <pc:docMk/>
            <pc:sldMk cId="2339844979" sldId="352"/>
            <ac:spMk id="12" creationId="{F11E28C7-579A-4345-B365-A8F3FC8B6EE2}"/>
          </ac:spMkLst>
        </pc:spChg>
        <pc:spChg chg="del">
          <ac:chgData name="Oliva,Marco" userId="7787a23d-e817-4296-b579-417d172668db" providerId="ADAL" clId="{81EF554A-DA3F-AF45-9AA5-23DF4586EF66}" dt="2022-03-05T16:45:23.981" v="1864" actId="478"/>
          <ac:spMkLst>
            <pc:docMk/>
            <pc:sldMk cId="2339844979" sldId="352"/>
            <ac:spMk id="13" creationId="{4623A21C-3B47-7F40-80E3-3F63F6384437}"/>
          </ac:spMkLst>
        </pc:spChg>
        <pc:spChg chg="del mod">
          <ac:chgData name="Oliva,Marco" userId="7787a23d-e817-4296-b579-417d172668db" providerId="ADAL" clId="{81EF554A-DA3F-AF45-9AA5-23DF4586EF66}" dt="2022-03-05T16:49:17.105" v="1958" actId="478"/>
          <ac:spMkLst>
            <pc:docMk/>
            <pc:sldMk cId="2339844979" sldId="352"/>
            <ac:spMk id="14" creationId="{05AF230E-1C05-1240-96DA-87E532A94F47}"/>
          </ac:spMkLst>
        </pc:spChg>
        <pc:spChg chg="del mod">
          <ac:chgData name="Oliva,Marco" userId="7787a23d-e817-4296-b579-417d172668db" providerId="ADAL" clId="{81EF554A-DA3F-AF45-9AA5-23DF4586EF66}" dt="2022-03-05T16:48:41.091" v="1944" actId="478"/>
          <ac:spMkLst>
            <pc:docMk/>
            <pc:sldMk cId="2339844979" sldId="352"/>
            <ac:spMk id="17" creationId="{A012B2AF-812E-FD48-887E-022BC61BBBA9}"/>
          </ac:spMkLst>
        </pc:spChg>
        <pc:spChg chg="add del mod">
          <ac:chgData name="Oliva,Marco" userId="7787a23d-e817-4296-b579-417d172668db" providerId="ADAL" clId="{81EF554A-DA3F-AF45-9AA5-23DF4586EF66}" dt="2022-03-05T16:49:17.105" v="1958" actId="478"/>
          <ac:spMkLst>
            <pc:docMk/>
            <pc:sldMk cId="2339844979" sldId="352"/>
            <ac:spMk id="18" creationId="{EF6A4192-F200-254C-9ACC-7BCC65EDBA51}"/>
          </ac:spMkLst>
        </pc:spChg>
        <pc:spChg chg="add del mod">
          <ac:chgData name="Oliva,Marco" userId="7787a23d-e817-4296-b579-417d172668db" providerId="ADAL" clId="{81EF554A-DA3F-AF45-9AA5-23DF4586EF66}" dt="2022-03-05T16:49:17.105" v="1958" actId="478"/>
          <ac:spMkLst>
            <pc:docMk/>
            <pc:sldMk cId="2339844979" sldId="352"/>
            <ac:spMk id="19" creationId="{32BE5FA9-5ED3-B449-A8C4-84B32CFF4A22}"/>
          </ac:spMkLst>
        </pc:spChg>
        <pc:spChg chg="del mod">
          <ac:chgData name="Oliva,Marco" userId="7787a23d-e817-4296-b579-417d172668db" providerId="ADAL" clId="{81EF554A-DA3F-AF45-9AA5-23DF4586EF66}" dt="2022-03-05T16:47:07.020" v="1894" actId="478"/>
          <ac:spMkLst>
            <pc:docMk/>
            <pc:sldMk cId="2339844979" sldId="352"/>
            <ac:spMk id="20" creationId="{7B821651-DAC9-D347-B3F5-80AFEECD5196}"/>
          </ac:spMkLst>
        </pc:spChg>
        <pc:spChg chg="add mod">
          <ac:chgData name="Oliva,Marco" userId="7787a23d-e817-4296-b579-417d172668db" providerId="ADAL" clId="{81EF554A-DA3F-AF45-9AA5-23DF4586EF66}" dt="2022-03-05T21:11:23.900" v="4040" actId="2711"/>
          <ac:spMkLst>
            <pc:docMk/>
            <pc:sldMk cId="2339844979" sldId="352"/>
            <ac:spMk id="21" creationId="{F2F424AE-1266-984F-B450-04C493643490}"/>
          </ac:spMkLst>
        </pc:spChg>
        <pc:graphicFrameChg chg="add del mod modGraphic">
          <ac:chgData name="Oliva,Marco" userId="7787a23d-e817-4296-b579-417d172668db" providerId="ADAL" clId="{81EF554A-DA3F-AF45-9AA5-23DF4586EF66}" dt="2022-03-05T16:49:17.105" v="1958" actId="478"/>
          <ac:graphicFrameMkLst>
            <pc:docMk/>
            <pc:sldMk cId="2339844979" sldId="352"/>
            <ac:graphicFrameMk id="2" creationId="{29D44D63-E513-364B-955D-075ADCEA4DD4}"/>
          </ac:graphicFrameMkLst>
        </pc:graphicFrameChg>
        <pc:graphicFrameChg chg="del mod">
          <ac:chgData name="Oliva,Marco" userId="7787a23d-e817-4296-b579-417d172668db" providerId="ADAL" clId="{81EF554A-DA3F-AF45-9AA5-23DF4586EF66}" dt="2022-03-05T16:49:17.105" v="1958" actId="478"/>
          <ac:graphicFrameMkLst>
            <pc:docMk/>
            <pc:sldMk cId="2339844979" sldId="352"/>
            <ac:graphicFrameMk id="8" creationId="{506017A6-84EA-D74D-AD8E-56FB24F06E86}"/>
          </ac:graphicFrameMkLst>
        </pc:graphicFrameChg>
        <pc:graphicFrameChg chg="del mod modGraphic">
          <ac:chgData name="Oliva,Marco" userId="7787a23d-e817-4296-b579-417d172668db" providerId="ADAL" clId="{81EF554A-DA3F-AF45-9AA5-23DF4586EF66}" dt="2022-03-05T16:49:17.105" v="1958" actId="478"/>
          <ac:graphicFrameMkLst>
            <pc:docMk/>
            <pc:sldMk cId="2339844979" sldId="352"/>
            <ac:graphicFrameMk id="25" creationId="{94167C03-8AA2-E546-B2CA-17F06AC7E39F}"/>
          </ac:graphicFrameMkLst>
        </pc:graphicFrame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2339844979" sldId="352"/>
            <ac:picMk id="2" creationId="{DCD39D42-5563-E949-8C6A-5FCD00102D82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2339844979" sldId="352"/>
            <ac:picMk id="2" creationId="{EDDCAEF7-598E-8041-BD13-D73BF998AFC3}"/>
          </ac:picMkLst>
        </pc:picChg>
        <pc:picChg chg="add mod">
          <ac:chgData name="Oliva,Marco" userId="7787a23d-e817-4296-b579-417d172668db" providerId="ADAL" clId="{81EF554A-DA3F-AF45-9AA5-23DF4586EF66}" dt="2022-03-06T02:06:32.170" v="23412"/>
          <ac:picMkLst>
            <pc:docMk/>
            <pc:sldMk cId="2339844979" sldId="352"/>
            <ac:picMk id="3" creationId="{85E10648-15F7-ED4C-BEF9-485293AEFBAF}"/>
          </ac:picMkLst>
        </pc:picChg>
        <pc:picChg chg="del mod">
          <ac:chgData name="Oliva,Marco" userId="7787a23d-e817-4296-b579-417d172668db" providerId="ADAL" clId="{81EF554A-DA3F-AF45-9AA5-23DF4586EF66}" dt="2022-03-05T16:49:17.105" v="1958" actId="478"/>
          <ac:picMkLst>
            <pc:docMk/>
            <pc:sldMk cId="2339844979" sldId="352"/>
            <ac:picMk id="3" creationId="{E1E29E21-42B4-9D4F-862F-F3819529C08D}"/>
          </ac:picMkLst>
        </pc:picChg>
        <pc:picChg chg="mod">
          <ac:chgData name="Oliva,Marco" userId="7787a23d-e817-4296-b579-417d172668db" providerId="ADAL" clId="{81EF554A-DA3F-AF45-9AA5-23DF4586EF66}" dt="2022-03-05T16:48:42.881" v="1949" actId="1038"/>
          <ac:picMkLst>
            <pc:docMk/>
            <pc:sldMk cId="2339844979" sldId="352"/>
            <ac:picMk id="27" creationId="{1CEEBA4B-34AF-3B40-B128-834591075A41}"/>
          </ac:picMkLst>
        </pc:picChg>
      </pc:sldChg>
      <pc:sldChg chg="addSp delSp modSp add mod modTransition modAnim modNotesTx">
        <pc:chgData name="Oliva,Marco" userId="7787a23d-e817-4296-b579-417d172668db" providerId="ADAL" clId="{81EF554A-DA3F-AF45-9AA5-23DF4586EF66}" dt="2022-03-06T02:06:32.170" v="23412"/>
        <pc:sldMkLst>
          <pc:docMk/>
          <pc:sldMk cId="1615875958" sldId="353"/>
        </pc:sldMkLst>
        <pc:spChg chg="del">
          <ac:chgData name="Oliva,Marco" userId="7787a23d-e817-4296-b579-417d172668db" providerId="ADAL" clId="{81EF554A-DA3F-AF45-9AA5-23DF4586EF66}" dt="2022-03-05T18:09:32.530" v="3196" actId="478"/>
          <ac:spMkLst>
            <pc:docMk/>
            <pc:sldMk cId="1615875958" sldId="353"/>
            <ac:spMk id="11" creationId="{1C397B18-2815-464B-93A5-EF83D70BFE00}"/>
          </ac:spMkLst>
        </pc:spChg>
        <pc:spChg chg="mod">
          <ac:chgData name="Oliva,Marco" userId="7787a23d-e817-4296-b579-417d172668db" providerId="ADAL" clId="{81EF554A-DA3F-AF45-9AA5-23DF4586EF66}" dt="2022-03-05T16:48:36.752" v="1942" actId="1038"/>
          <ac:spMkLst>
            <pc:docMk/>
            <pc:sldMk cId="1615875958" sldId="353"/>
            <ac:spMk id="17" creationId="{A012B2AF-812E-FD48-887E-022BC61BBBA9}"/>
          </ac:spMkLst>
        </pc:spChg>
        <pc:spChg chg="add mod">
          <ac:chgData name="Oliva,Marco" userId="7787a23d-e817-4296-b579-417d172668db" providerId="ADAL" clId="{81EF554A-DA3F-AF45-9AA5-23DF4586EF66}" dt="2022-03-05T21:11:59.282" v="4045" actId="2711"/>
          <ac:spMkLst>
            <pc:docMk/>
            <pc:sldMk cId="1615875958" sldId="353"/>
            <ac:spMk id="30" creationId="{6764DAC9-84E5-C448-9FF9-CB256D46F290}"/>
          </ac:spMkLst>
        </pc:spChg>
        <pc:graphicFrameChg chg="modGraphic">
          <ac:chgData name="Oliva,Marco" userId="7787a23d-e817-4296-b579-417d172668db" providerId="ADAL" clId="{81EF554A-DA3F-AF45-9AA5-23DF4586EF66}" dt="2022-03-05T16:51:48.316" v="1996" actId="20577"/>
          <ac:graphicFrameMkLst>
            <pc:docMk/>
            <pc:sldMk cId="1615875958" sldId="353"/>
            <ac:graphicFrameMk id="2" creationId="{29D44D63-E513-364B-955D-075ADCEA4DD4}"/>
          </ac:graphicFrameMkLst>
        </pc:graphicFrameChg>
        <pc:graphicFrameChg chg="del">
          <ac:chgData name="Oliva,Marco" userId="7787a23d-e817-4296-b579-417d172668db" providerId="ADAL" clId="{81EF554A-DA3F-AF45-9AA5-23DF4586EF66}" dt="2022-03-05T16:50:58.029" v="1964" actId="478"/>
          <ac:graphicFrameMkLst>
            <pc:docMk/>
            <pc:sldMk cId="1615875958" sldId="353"/>
            <ac:graphicFrameMk id="25" creationId="{94167C03-8AA2-E546-B2CA-17F06AC7E39F}"/>
          </ac:graphicFrameMkLst>
        </pc:graphicFrameChg>
        <pc:graphicFrameChg chg="add mod">
          <ac:chgData name="Oliva,Marco" userId="7787a23d-e817-4296-b579-417d172668db" providerId="ADAL" clId="{81EF554A-DA3F-AF45-9AA5-23DF4586EF66}" dt="2022-03-05T16:50:58.726" v="1965"/>
          <ac:graphicFrameMkLst>
            <pc:docMk/>
            <pc:sldMk cId="1615875958" sldId="353"/>
            <ac:graphicFrameMk id="29" creationId="{00472C60-B3EF-2142-B522-A3E062263D70}"/>
          </ac:graphicFrameMkLst>
        </pc:graphicFrame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615875958" sldId="353"/>
            <ac:picMk id="6" creationId="{65FA0E7B-0F5A-024C-A55D-CC5B569C8050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1615875958" sldId="353"/>
            <ac:picMk id="6" creationId="{B28EBC1B-44A6-0A4F-A3F1-897A20CE4CF8}"/>
          </ac:picMkLst>
        </pc:picChg>
        <pc:picChg chg="add mod">
          <ac:chgData name="Oliva,Marco" userId="7787a23d-e817-4296-b579-417d172668db" providerId="ADAL" clId="{81EF554A-DA3F-AF45-9AA5-23DF4586EF66}" dt="2022-03-06T02:06:32.170" v="23412"/>
          <ac:picMkLst>
            <pc:docMk/>
            <pc:sldMk cId="1615875958" sldId="353"/>
            <ac:picMk id="11" creationId="{51C52BB4-E805-AC47-AB3A-6F00A72D47AE}"/>
          </ac:picMkLst>
        </pc:picChg>
        <pc:picChg chg="add mod">
          <ac:chgData name="Oliva,Marco" userId="7787a23d-e817-4296-b579-417d172668db" providerId="ADAL" clId="{81EF554A-DA3F-AF45-9AA5-23DF4586EF66}" dt="2022-03-05T16:48:32.943" v="1932"/>
          <ac:picMkLst>
            <pc:docMk/>
            <pc:sldMk cId="1615875958" sldId="353"/>
            <ac:picMk id="19" creationId="{9B8DF6E1-7D0A-A140-8560-0161076F234E}"/>
          </ac:picMkLst>
        </pc:picChg>
        <pc:picChg chg="add mod">
          <ac:chgData name="Oliva,Marco" userId="7787a23d-e817-4296-b579-417d172668db" providerId="ADAL" clId="{81EF554A-DA3F-AF45-9AA5-23DF4586EF66}" dt="2022-03-05T16:48:32.943" v="1932"/>
          <ac:picMkLst>
            <pc:docMk/>
            <pc:sldMk cId="1615875958" sldId="353"/>
            <ac:picMk id="20" creationId="{5095B919-1F5D-E841-BE36-6982E06D213C}"/>
          </ac:picMkLst>
        </pc:picChg>
        <pc:picChg chg="add mod">
          <ac:chgData name="Oliva,Marco" userId="7787a23d-e817-4296-b579-417d172668db" providerId="ADAL" clId="{81EF554A-DA3F-AF45-9AA5-23DF4586EF66}" dt="2022-03-05T16:48:32.943" v="1932"/>
          <ac:picMkLst>
            <pc:docMk/>
            <pc:sldMk cId="1615875958" sldId="353"/>
            <ac:picMk id="21" creationId="{B5321C33-870A-E84C-8F1D-9AABAEFB7021}"/>
          </ac:picMkLst>
        </pc:picChg>
        <pc:picChg chg="add mod">
          <ac:chgData name="Oliva,Marco" userId="7787a23d-e817-4296-b579-417d172668db" providerId="ADAL" clId="{81EF554A-DA3F-AF45-9AA5-23DF4586EF66}" dt="2022-03-05T16:48:32.943" v="1932"/>
          <ac:picMkLst>
            <pc:docMk/>
            <pc:sldMk cId="1615875958" sldId="353"/>
            <ac:picMk id="22" creationId="{734C9CA5-241B-514F-BE0F-54C42D522482}"/>
          </ac:picMkLst>
        </pc:picChg>
        <pc:picChg chg="add mod">
          <ac:chgData name="Oliva,Marco" userId="7787a23d-e817-4296-b579-417d172668db" providerId="ADAL" clId="{81EF554A-DA3F-AF45-9AA5-23DF4586EF66}" dt="2022-03-05T16:48:32.943" v="1932"/>
          <ac:picMkLst>
            <pc:docMk/>
            <pc:sldMk cId="1615875958" sldId="353"/>
            <ac:picMk id="23" creationId="{ED9BA082-8A51-2F42-B13E-2F66A2066DC7}"/>
          </ac:picMkLst>
        </pc:picChg>
        <pc:picChg chg="add mod">
          <ac:chgData name="Oliva,Marco" userId="7787a23d-e817-4296-b579-417d172668db" providerId="ADAL" clId="{81EF554A-DA3F-AF45-9AA5-23DF4586EF66}" dt="2022-03-05T16:48:32.943" v="1932"/>
          <ac:picMkLst>
            <pc:docMk/>
            <pc:sldMk cId="1615875958" sldId="353"/>
            <ac:picMk id="24" creationId="{0722E11F-915D-2A45-9749-B1C1913ECB28}"/>
          </ac:picMkLst>
        </pc:picChg>
        <pc:picChg chg="add mod">
          <ac:chgData name="Oliva,Marco" userId="7787a23d-e817-4296-b579-417d172668db" providerId="ADAL" clId="{81EF554A-DA3F-AF45-9AA5-23DF4586EF66}" dt="2022-03-05T16:48:32.943" v="1932"/>
          <ac:picMkLst>
            <pc:docMk/>
            <pc:sldMk cId="1615875958" sldId="353"/>
            <ac:picMk id="26" creationId="{1574D55A-19AB-6841-AF7E-94E73BF82D07}"/>
          </ac:picMkLst>
        </pc:picChg>
        <pc:picChg chg="del">
          <ac:chgData name="Oliva,Marco" userId="7787a23d-e817-4296-b579-417d172668db" providerId="ADAL" clId="{81EF554A-DA3F-AF45-9AA5-23DF4586EF66}" dt="2022-03-05T16:48:32.759" v="1931" actId="478"/>
          <ac:picMkLst>
            <pc:docMk/>
            <pc:sldMk cId="1615875958" sldId="353"/>
            <ac:picMk id="27" creationId="{1CEEBA4B-34AF-3B40-B128-834591075A41}"/>
          </ac:picMkLst>
        </pc:picChg>
        <pc:picChg chg="add mod">
          <ac:chgData name="Oliva,Marco" userId="7787a23d-e817-4296-b579-417d172668db" providerId="ADAL" clId="{81EF554A-DA3F-AF45-9AA5-23DF4586EF66}" dt="2022-03-05T16:48:32.943" v="1932"/>
          <ac:picMkLst>
            <pc:docMk/>
            <pc:sldMk cId="1615875958" sldId="353"/>
            <ac:picMk id="28" creationId="{5577BE28-5E66-D54F-8AA8-E0A483E0BD52}"/>
          </ac:picMkLst>
        </pc:picChg>
      </pc:sldChg>
      <pc:sldChg chg="addSp delSp modSp add mod modTransition modAnim modNotesTx">
        <pc:chgData name="Oliva,Marco" userId="7787a23d-e817-4296-b579-417d172668db" providerId="ADAL" clId="{81EF554A-DA3F-AF45-9AA5-23DF4586EF66}" dt="2022-03-06T02:06:32.170" v="23412"/>
        <pc:sldMkLst>
          <pc:docMk/>
          <pc:sldMk cId="3428307453" sldId="354"/>
        </pc:sldMkLst>
        <pc:spChg chg="del">
          <ac:chgData name="Oliva,Marco" userId="7787a23d-e817-4296-b579-417d172668db" providerId="ADAL" clId="{81EF554A-DA3F-AF45-9AA5-23DF4586EF66}" dt="2022-03-05T18:09:25.637" v="3194" actId="478"/>
          <ac:spMkLst>
            <pc:docMk/>
            <pc:sldMk cId="3428307453" sldId="354"/>
            <ac:spMk id="11" creationId="{1C397B18-2815-464B-93A5-EF83D70BFE00}"/>
          </ac:spMkLst>
        </pc:spChg>
        <pc:spChg chg="add mod">
          <ac:chgData name="Oliva,Marco" userId="7787a23d-e817-4296-b579-417d172668db" providerId="ADAL" clId="{81EF554A-DA3F-AF45-9AA5-23DF4586EF66}" dt="2022-03-05T21:11:44.108" v="4043" actId="2711"/>
          <ac:spMkLst>
            <pc:docMk/>
            <pc:sldMk cId="3428307453" sldId="354"/>
            <ac:spMk id="20" creationId="{5CE91C09-AC71-C04B-8198-6B718564BE61}"/>
          </ac:spMkLst>
        </pc:spChg>
        <pc:graphicFrameChg chg="del">
          <ac:chgData name="Oliva,Marco" userId="7787a23d-e817-4296-b579-417d172668db" providerId="ADAL" clId="{81EF554A-DA3F-AF45-9AA5-23DF4586EF66}" dt="2022-03-05T16:52:12.658" v="2000" actId="478"/>
          <ac:graphicFrameMkLst>
            <pc:docMk/>
            <pc:sldMk cId="3428307453" sldId="354"/>
            <ac:graphicFrameMk id="2" creationId="{29D44D63-E513-364B-955D-075ADCEA4DD4}"/>
          </ac:graphicFrameMkLst>
        </pc:graphicFrameChg>
        <pc:graphicFrameChg chg="add mod">
          <ac:chgData name="Oliva,Marco" userId="7787a23d-e817-4296-b579-417d172668db" providerId="ADAL" clId="{81EF554A-DA3F-AF45-9AA5-23DF4586EF66}" dt="2022-03-05T16:52:12.931" v="2001"/>
          <ac:graphicFrameMkLst>
            <pc:docMk/>
            <pc:sldMk cId="3428307453" sldId="354"/>
            <ac:graphicFrameMk id="17" creationId="{7E4966EA-D763-CF48-9CDF-2D06C0EC4596}"/>
          </ac:graphicFrameMkLst>
        </pc:graphicFrameChg>
        <pc:graphicFrameChg chg="del">
          <ac:chgData name="Oliva,Marco" userId="7787a23d-e817-4296-b579-417d172668db" providerId="ADAL" clId="{81EF554A-DA3F-AF45-9AA5-23DF4586EF66}" dt="2022-03-05T16:49:29.944" v="1961" actId="478"/>
          <ac:graphicFrameMkLst>
            <pc:docMk/>
            <pc:sldMk cId="3428307453" sldId="354"/>
            <ac:graphicFrameMk id="25" creationId="{94167C03-8AA2-E546-B2CA-17F06AC7E39F}"/>
          </ac:graphicFrameMkLst>
        </pc:graphicFrame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428307453" sldId="354"/>
            <ac:picMk id="2" creationId="{91752FB5-7B0F-1543-926D-356D0D7287F1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428307453" sldId="354"/>
            <ac:picMk id="2" creationId="{E5B62D85-8255-AF4A-B954-0EA710228432}"/>
          </ac:picMkLst>
        </pc:picChg>
        <pc:picChg chg="add mod">
          <ac:chgData name="Oliva,Marco" userId="7787a23d-e817-4296-b579-417d172668db" providerId="ADAL" clId="{81EF554A-DA3F-AF45-9AA5-23DF4586EF66}" dt="2022-03-06T02:06:32.170" v="23412"/>
          <ac:picMkLst>
            <pc:docMk/>
            <pc:sldMk cId="3428307453" sldId="354"/>
            <ac:picMk id="6" creationId="{CE2593F3-AE5C-0A4C-9D7D-D5C3DDFDD7A7}"/>
          </ac:picMkLst>
        </pc:picChg>
      </pc:sldChg>
      <pc:sldChg chg="addSp delSp modSp add mod modTransition modAnim modNotesTx">
        <pc:chgData name="Oliva,Marco" userId="7787a23d-e817-4296-b579-417d172668db" providerId="ADAL" clId="{81EF554A-DA3F-AF45-9AA5-23DF4586EF66}" dt="2022-03-06T02:06:32.170" v="23412"/>
        <pc:sldMkLst>
          <pc:docMk/>
          <pc:sldMk cId="3031331904" sldId="355"/>
        </pc:sldMkLst>
        <pc:spChg chg="del">
          <ac:chgData name="Oliva,Marco" userId="7787a23d-e817-4296-b579-417d172668db" providerId="ADAL" clId="{81EF554A-DA3F-AF45-9AA5-23DF4586EF66}" dt="2022-03-05T18:09:29.585" v="3195" actId="478"/>
          <ac:spMkLst>
            <pc:docMk/>
            <pc:sldMk cId="3031331904" sldId="355"/>
            <ac:spMk id="11" creationId="{1C397B18-2815-464B-93A5-EF83D70BFE00}"/>
          </ac:spMkLst>
        </pc:spChg>
        <pc:spChg chg="add mod">
          <ac:chgData name="Oliva,Marco" userId="7787a23d-e817-4296-b579-417d172668db" providerId="ADAL" clId="{81EF554A-DA3F-AF45-9AA5-23DF4586EF66}" dt="2022-03-05T21:11:52.518" v="4044" actId="2711"/>
          <ac:spMkLst>
            <pc:docMk/>
            <pc:sldMk cId="3031331904" sldId="355"/>
            <ac:spMk id="20" creationId="{CAC818D4-FB32-F34C-8ED6-B98A65865B43}"/>
          </ac:spMkLst>
        </pc:spChg>
        <pc:graphicFrameChg chg="del mod">
          <ac:chgData name="Oliva,Marco" userId="7787a23d-e817-4296-b579-417d172668db" providerId="ADAL" clId="{81EF554A-DA3F-AF45-9AA5-23DF4586EF66}" dt="2022-03-05T16:52:08.321" v="1998" actId="478"/>
          <ac:graphicFrameMkLst>
            <pc:docMk/>
            <pc:sldMk cId="3031331904" sldId="355"/>
            <ac:graphicFrameMk id="2" creationId="{29D44D63-E513-364B-955D-075ADCEA4DD4}"/>
          </ac:graphicFrameMkLst>
        </pc:graphicFrameChg>
        <pc:graphicFrameChg chg="add mod">
          <ac:chgData name="Oliva,Marco" userId="7787a23d-e817-4296-b579-417d172668db" providerId="ADAL" clId="{81EF554A-DA3F-AF45-9AA5-23DF4586EF66}" dt="2022-03-05T16:52:09.204" v="1999"/>
          <ac:graphicFrameMkLst>
            <pc:docMk/>
            <pc:sldMk cId="3031331904" sldId="355"/>
            <ac:graphicFrameMk id="17" creationId="{31749805-FC79-2544-A866-F74685BCAFD8}"/>
          </ac:graphicFrameMkLst>
        </pc:graphicFrameChg>
        <pc:graphicFrameChg chg="mod modGraphic">
          <ac:chgData name="Oliva,Marco" userId="7787a23d-e817-4296-b579-417d172668db" providerId="ADAL" clId="{81EF554A-DA3F-AF45-9AA5-23DF4586EF66}" dt="2022-03-05T20:57:25.844" v="3383" actId="20577"/>
          <ac:graphicFrameMkLst>
            <pc:docMk/>
            <pc:sldMk cId="3031331904" sldId="355"/>
            <ac:graphicFrameMk id="25" creationId="{94167C03-8AA2-E546-B2CA-17F06AC7E39F}"/>
          </ac:graphicFrameMkLst>
        </pc:graphicFrame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031331904" sldId="355"/>
            <ac:picMk id="2" creationId="{A97C95DD-3645-5744-BF7E-2F4E7BE04039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031331904" sldId="355"/>
            <ac:picMk id="2" creationId="{DC22455F-C775-0448-BEFC-406EEA184DC3}"/>
          </ac:picMkLst>
        </pc:picChg>
        <pc:picChg chg="add mod">
          <ac:chgData name="Oliva,Marco" userId="7787a23d-e817-4296-b579-417d172668db" providerId="ADAL" clId="{81EF554A-DA3F-AF45-9AA5-23DF4586EF66}" dt="2022-03-06T02:06:32.170" v="23412"/>
          <ac:picMkLst>
            <pc:docMk/>
            <pc:sldMk cId="3031331904" sldId="355"/>
            <ac:picMk id="6" creationId="{F61C34FB-C12D-EF49-808B-113E977E33C9}"/>
          </ac:picMkLst>
        </pc:picChg>
      </pc:sldChg>
      <pc:sldChg chg="addSp delSp modSp add mod modTransition delAnim modAnim modNotesTx">
        <pc:chgData name="Oliva,Marco" userId="7787a23d-e817-4296-b579-417d172668db" providerId="ADAL" clId="{81EF554A-DA3F-AF45-9AA5-23DF4586EF66}" dt="2022-03-06T02:06:32.170" v="23412"/>
        <pc:sldMkLst>
          <pc:docMk/>
          <pc:sldMk cId="4232779195" sldId="356"/>
        </pc:sldMkLst>
        <pc:spChg chg="del">
          <ac:chgData name="Oliva,Marco" userId="7787a23d-e817-4296-b579-417d172668db" providerId="ADAL" clId="{81EF554A-DA3F-AF45-9AA5-23DF4586EF66}" dt="2022-03-05T16:49:20.203" v="1959" actId="478"/>
          <ac:spMkLst>
            <pc:docMk/>
            <pc:sldMk cId="4232779195" sldId="356"/>
            <ac:spMk id="10" creationId="{68015386-CEF5-984D-9863-263409AB9F18}"/>
          </ac:spMkLst>
        </pc:spChg>
        <pc:spChg chg="del">
          <ac:chgData name="Oliva,Marco" userId="7787a23d-e817-4296-b579-417d172668db" providerId="ADAL" clId="{81EF554A-DA3F-AF45-9AA5-23DF4586EF66}" dt="2022-03-05T18:09:19.158" v="3192" actId="478"/>
          <ac:spMkLst>
            <pc:docMk/>
            <pc:sldMk cId="4232779195" sldId="356"/>
            <ac:spMk id="11" creationId="{1C397B18-2815-464B-93A5-EF83D70BFE00}"/>
          </ac:spMkLst>
        </pc:spChg>
        <pc:spChg chg="del">
          <ac:chgData name="Oliva,Marco" userId="7787a23d-e817-4296-b579-417d172668db" providerId="ADAL" clId="{81EF554A-DA3F-AF45-9AA5-23DF4586EF66}" dt="2022-03-05T16:49:20.203" v="1959" actId="478"/>
          <ac:spMkLst>
            <pc:docMk/>
            <pc:sldMk cId="4232779195" sldId="356"/>
            <ac:spMk id="12" creationId="{F11E28C7-579A-4345-B365-A8F3FC8B6EE2}"/>
          </ac:spMkLst>
        </pc:spChg>
        <pc:spChg chg="del">
          <ac:chgData name="Oliva,Marco" userId="7787a23d-e817-4296-b579-417d172668db" providerId="ADAL" clId="{81EF554A-DA3F-AF45-9AA5-23DF4586EF66}" dt="2022-03-05T16:49:20.203" v="1959" actId="478"/>
          <ac:spMkLst>
            <pc:docMk/>
            <pc:sldMk cId="4232779195" sldId="356"/>
            <ac:spMk id="14" creationId="{05AF230E-1C05-1240-96DA-87E532A94F47}"/>
          </ac:spMkLst>
        </pc:spChg>
        <pc:spChg chg="add mod">
          <ac:chgData name="Oliva,Marco" userId="7787a23d-e817-4296-b579-417d172668db" providerId="ADAL" clId="{81EF554A-DA3F-AF45-9AA5-23DF4586EF66}" dt="2022-03-05T21:11:29.267" v="4041" actId="2711"/>
          <ac:spMkLst>
            <pc:docMk/>
            <pc:sldMk cId="4232779195" sldId="356"/>
            <ac:spMk id="17" creationId="{B717B1FE-9D7E-3249-8C9A-7ABE4E00C72D}"/>
          </ac:spMkLst>
        </pc:spChg>
        <pc:spChg chg="del">
          <ac:chgData name="Oliva,Marco" userId="7787a23d-e817-4296-b579-417d172668db" providerId="ADAL" clId="{81EF554A-DA3F-AF45-9AA5-23DF4586EF66}" dt="2022-03-05T16:49:20.203" v="1959" actId="478"/>
          <ac:spMkLst>
            <pc:docMk/>
            <pc:sldMk cId="4232779195" sldId="356"/>
            <ac:spMk id="18" creationId="{EF6A4192-F200-254C-9ACC-7BCC65EDBA51}"/>
          </ac:spMkLst>
        </pc:spChg>
        <pc:graphicFrameChg chg="del">
          <ac:chgData name="Oliva,Marco" userId="7787a23d-e817-4296-b579-417d172668db" providerId="ADAL" clId="{81EF554A-DA3F-AF45-9AA5-23DF4586EF66}" dt="2022-03-05T16:49:20.203" v="1959" actId="478"/>
          <ac:graphicFrameMkLst>
            <pc:docMk/>
            <pc:sldMk cId="4232779195" sldId="356"/>
            <ac:graphicFrameMk id="2" creationId="{29D44D63-E513-364B-955D-075ADCEA4DD4}"/>
          </ac:graphicFrameMkLst>
        </pc:graphicFrameChg>
        <pc:graphicFrameChg chg="del">
          <ac:chgData name="Oliva,Marco" userId="7787a23d-e817-4296-b579-417d172668db" providerId="ADAL" clId="{81EF554A-DA3F-AF45-9AA5-23DF4586EF66}" dt="2022-03-05T16:49:20.203" v="1959" actId="478"/>
          <ac:graphicFrameMkLst>
            <pc:docMk/>
            <pc:sldMk cId="4232779195" sldId="356"/>
            <ac:graphicFrameMk id="8" creationId="{506017A6-84EA-D74D-AD8E-56FB24F06E86}"/>
          </ac:graphicFrameMkLst>
        </pc:graphicFrameChg>
        <pc:graphicFrameChg chg="del">
          <ac:chgData name="Oliva,Marco" userId="7787a23d-e817-4296-b579-417d172668db" providerId="ADAL" clId="{81EF554A-DA3F-AF45-9AA5-23DF4586EF66}" dt="2022-03-05T16:49:20.203" v="1959" actId="478"/>
          <ac:graphicFrameMkLst>
            <pc:docMk/>
            <pc:sldMk cId="4232779195" sldId="356"/>
            <ac:graphicFrameMk id="25" creationId="{94167C03-8AA2-E546-B2CA-17F06AC7E39F}"/>
          </ac:graphicFrameMkLst>
        </pc:graphicFrameChg>
        <pc:picChg chg="add del mod">
          <ac:chgData name="Oliva,Marco" userId="7787a23d-e817-4296-b579-417d172668db" providerId="ADAL" clId="{81EF554A-DA3F-AF45-9AA5-23DF4586EF66}" dt="2022-03-06T00:53:54.334" v="21461"/>
          <ac:picMkLst>
            <pc:docMk/>
            <pc:sldMk cId="4232779195" sldId="356"/>
            <ac:picMk id="2" creationId="{2B064275-3523-5249-B608-EADC0757B9EB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4232779195" sldId="356"/>
            <ac:picMk id="2" creationId="{7096BDB7-6B6D-E347-B3D9-779311B0B3C7}"/>
          </ac:picMkLst>
        </pc:picChg>
        <pc:picChg chg="add del mod">
          <ac:chgData name="Oliva,Marco" userId="7787a23d-e817-4296-b579-417d172668db" providerId="ADAL" clId="{81EF554A-DA3F-AF45-9AA5-23DF4586EF66}" dt="2022-03-06T01:38:29.692" v="21880" actId="478"/>
          <ac:picMkLst>
            <pc:docMk/>
            <pc:sldMk cId="4232779195" sldId="356"/>
            <ac:picMk id="3" creationId="{6FA07E8C-26D9-6F4C-B873-5D374DF09674}"/>
          </ac:picMkLst>
        </pc:picChg>
        <pc:picChg chg="del">
          <ac:chgData name="Oliva,Marco" userId="7787a23d-e817-4296-b579-417d172668db" providerId="ADAL" clId="{81EF554A-DA3F-AF45-9AA5-23DF4586EF66}" dt="2022-03-05T16:49:20.203" v="1959" actId="478"/>
          <ac:picMkLst>
            <pc:docMk/>
            <pc:sldMk cId="4232779195" sldId="356"/>
            <ac:picMk id="3" creationId="{E1E29E21-42B4-9D4F-862F-F3819529C08D}"/>
          </ac:picMkLst>
        </pc:picChg>
        <pc:picChg chg="add mod">
          <ac:chgData name="Oliva,Marco" userId="7787a23d-e817-4296-b579-417d172668db" providerId="ADAL" clId="{81EF554A-DA3F-AF45-9AA5-23DF4586EF66}" dt="2022-03-06T02:06:32.170" v="23412"/>
          <ac:picMkLst>
            <pc:docMk/>
            <pc:sldMk cId="4232779195" sldId="356"/>
            <ac:picMk id="6" creationId="{B03CF53D-ED23-454C-B551-96B226A85659}"/>
          </ac:picMkLst>
        </pc:picChg>
      </pc:sldChg>
      <pc:sldChg chg="addSp delSp modSp add mod modTransition delAnim modAnim modNotesTx">
        <pc:chgData name="Oliva,Marco" userId="7787a23d-e817-4296-b579-417d172668db" providerId="ADAL" clId="{81EF554A-DA3F-AF45-9AA5-23DF4586EF66}" dt="2022-03-06T02:06:32.170" v="23412"/>
        <pc:sldMkLst>
          <pc:docMk/>
          <pc:sldMk cId="2546573160" sldId="357"/>
        </pc:sldMkLst>
        <pc:spChg chg="del">
          <ac:chgData name="Oliva,Marco" userId="7787a23d-e817-4296-b579-417d172668db" providerId="ADAL" clId="{81EF554A-DA3F-AF45-9AA5-23DF4586EF66}" dt="2022-03-05T18:09:22.740" v="3193" actId="478"/>
          <ac:spMkLst>
            <pc:docMk/>
            <pc:sldMk cId="2546573160" sldId="357"/>
            <ac:spMk id="11" creationId="{1C397B18-2815-464B-93A5-EF83D70BFE00}"/>
          </ac:spMkLst>
        </pc:spChg>
        <pc:spChg chg="del">
          <ac:chgData name="Oliva,Marco" userId="7787a23d-e817-4296-b579-417d172668db" providerId="ADAL" clId="{81EF554A-DA3F-AF45-9AA5-23DF4586EF66}" dt="2022-03-05T16:49:25.101" v="1960" actId="478"/>
          <ac:spMkLst>
            <pc:docMk/>
            <pc:sldMk cId="2546573160" sldId="357"/>
            <ac:spMk id="18" creationId="{EF6A4192-F200-254C-9ACC-7BCC65EDBA51}"/>
          </ac:spMkLst>
        </pc:spChg>
        <pc:spChg chg="add mod">
          <ac:chgData name="Oliva,Marco" userId="7787a23d-e817-4296-b579-417d172668db" providerId="ADAL" clId="{81EF554A-DA3F-AF45-9AA5-23DF4586EF66}" dt="2022-03-05T21:11:35.537" v="4042" actId="2711"/>
          <ac:spMkLst>
            <pc:docMk/>
            <pc:sldMk cId="2546573160" sldId="357"/>
            <ac:spMk id="20" creationId="{F80B104F-F9D9-CF44-AF00-E345A6688707}"/>
          </ac:spMkLst>
        </pc:spChg>
        <pc:graphicFrameChg chg="del">
          <ac:chgData name="Oliva,Marco" userId="7787a23d-e817-4296-b579-417d172668db" providerId="ADAL" clId="{81EF554A-DA3F-AF45-9AA5-23DF4586EF66}" dt="2022-03-05T16:52:16.522" v="2002" actId="478"/>
          <ac:graphicFrameMkLst>
            <pc:docMk/>
            <pc:sldMk cId="2546573160" sldId="357"/>
            <ac:graphicFrameMk id="2" creationId="{29D44D63-E513-364B-955D-075ADCEA4DD4}"/>
          </ac:graphicFrameMkLst>
        </pc:graphicFrameChg>
        <pc:graphicFrameChg chg="add mod">
          <ac:chgData name="Oliva,Marco" userId="7787a23d-e817-4296-b579-417d172668db" providerId="ADAL" clId="{81EF554A-DA3F-AF45-9AA5-23DF4586EF66}" dt="2022-03-05T16:52:16.719" v="2003"/>
          <ac:graphicFrameMkLst>
            <pc:docMk/>
            <pc:sldMk cId="2546573160" sldId="357"/>
            <ac:graphicFrameMk id="17" creationId="{8E3C20B8-4A36-8045-8953-77C9B0232676}"/>
          </ac:graphicFrameMkLst>
        </pc:graphicFrameChg>
        <pc:graphicFrameChg chg="del">
          <ac:chgData name="Oliva,Marco" userId="7787a23d-e817-4296-b579-417d172668db" providerId="ADAL" clId="{81EF554A-DA3F-AF45-9AA5-23DF4586EF66}" dt="2022-03-05T16:49:25.101" v="1960" actId="478"/>
          <ac:graphicFrameMkLst>
            <pc:docMk/>
            <pc:sldMk cId="2546573160" sldId="357"/>
            <ac:graphicFrameMk id="25" creationId="{94167C03-8AA2-E546-B2CA-17F06AC7E39F}"/>
          </ac:graphicFrameMkLst>
        </pc:graphicFrame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2546573160" sldId="357"/>
            <ac:picMk id="2" creationId="{672B13FC-F697-E74B-B107-7CCFCD124143}"/>
          </ac:picMkLst>
        </pc:picChg>
        <pc:picChg chg="add del mod">
          <ac:chgData name="Oliva,Marco" userId="7787a23d-e817-4296-b579-417d172668db" providerId="ADAL" clId="{81EF554A-DA3F-AF45-9AA5-23DF4586EF66}" dt="2022-03-06T01:38:34.106" v="21881" actId="478"/>
          <ac:picMkLst>
            <pc:docMk/>
            <pc:sldMk cId="2546573160" sldId="357"/>
            <ac:picMk id="2" creationId="{F7411537-5BDF-3A44-A853-1D92CA946210}"/>
          </ac:picMkLst>
        </pc:picChg>
        <pc:picChg chg="add mod">
          <ac:chgData name="Oliva,Marco" userId="7787a23d-e817-4296-b579-417d172668db" providerId="ADAL" clId="{81EF554A-DA3F-AF45-9AA5-23DF4586EF66}" dt="2022-03-06T02:06:32.170" v="23412"/>
          <ac:picMkLst>
            <pc:docMk/>
            <pc:sldMk cId="2546573160" sldId="357"/>
            <ac:picMk id="6" creationId="{0FA39C38-EAE8-0F43-A2D3-6FBF7B5EAFBA}"/>
          </ac:picMkLst>
        </pc:picChg>
      </pc:sldChg>
      <pc:sldChg chg="addSp delSp modSp add mod modTransition modAnim modNotesTx">
        <pc:chgData name="Oliva,Marco" userId="7787a23d-e817-4296-b579-417d172668db" providerId="ADAL" clId="{81EF554A-DA3F-AF45-9AA5-23DF4586EF66}" dt="2022-03-06T02:12:53.016" v="23417"/>
        <pc:sldMkLst>
          <pc:docMk/>
          <pc:sldMk cId="3043049584" sldId="358"/>
        </pc:sldMkLst>
        <pc:spChg chg="mod">
          <ac:chgData name="Oliva,Marco" userId="7787a23d-e817-4296-b579-417d172668db" providerId="ADAL" clId="{81EF554A-DA3F-AF45-9AA5-23DF4586EF66}" dt="2022-03-05T16:57:46.178" v="2035" actId="20577"/>
          <ac:spMkLst>
            <pc:docMk/>
            <pc:sldMk cId="3043049584" sldId="358"/>
            <ac:spMk id="2" creationId="{42DACA88-53C8-6941-8B49-6B0056CBC0A0}"/>
          </ac:spMkLst>
        </pc:spChg>
        <pc:spChg chg="add mod">
          <ac:chgData name="Oliva,Marco" userId="7787a23d-e817-4296-b579-417d172668db" providerId="ADAL" clId="{81EF554A-DA3F-AF45-9AA5-23DF4586EF66}" dt="2022-03-05T21:12:38.390" v="4047" actId="2711"/>
          <ac:spMkLst>
            <pc:docMk/>
            <pc:sldMk cId="3043049584" sldId="358"/>
            <ac:spMk id="8" creationId="{DD94E5CB-7650-034A-847C-CD71E5524ED6}"/>
          </ac:spMkLst>
        </pc:spChg>
        <pc:spChg chg="del">
          <ac:chgData name="Oliva,Marco" userId="7787a23d-e817-4296-b579-417d172668db" providerId="ADAL" clId="{81EF554A-DA3F-AF45-9AA5-23DF4586EF66}" dt="2022-03-05T18:09:39.975" v="3198" actId="478"/>
          <ac:spMkLst>
            <pc:docMk/>
            <pc:sldMk cId="3043049584" sldId="358"/>
            <ac:spMk id="10" creationId="{3B4A404B-BDBD-BA4A-9469-98421259B027}"/>
          </ac:spMkLst>
        </pc:spChg>
        <pc:picChg chg="add del mod">
          <ac:chgData name="Oliva,Marco" userId="7787a23d-e817-4296-b579-417d172668db" providerId="ADAL" clId="{81EF554A-DA3F-AF45-9AA5-23DF4586EF66}" dt="2022-03-05T22:31:14" v="4089"/>
          <ac:picMkLst>
            <pc:docMk/>
            <pc:sldMk cId="3043049584" sldId="358"/>
            <ac:picMk id="3" creationId="{08E8A627-06A7-6345-882E-99488107A175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043049584" sldId="358"/>
            <ac:picMk id="3" creationId="{47464A5B-7140-5545-A25F-552BD0E567C7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043049584" sldId="358"/>
            <ac:picMk id="6" creationId="{2C29E3A8-4517-4A4F-8720-55F8A6E8E9CD}"/>
          </ac:picMkLst>
        </pc:picChg>
        <pc:picChg chg="add del mod">
          <ac:chgData name="Oliva,Marco" userId="7787a23d-e817-4296-b579-417d172668db" providerId="ADAL" clId="{81EF554A-DA3F-AF45-9AA5-23DF4586EF66}" dt="2022-03-06T02:12:53.016" v="23417"/>
          <ac:picMkLst>
            <pc:docMk/>
            <pc:sldMk cId="3043049584" sldId="358"/>
            <ac:picMk id="6" creationId="{4045E4BA-4AB0-214B-B53B-A39842B29C70}"/>
          </ac:picMkLst>
        </pc:picChg>
        <pc:picChg chg="add mod">
          <ac:chgData name="Oliva,Marco" userId="7787a23d-e817-4296-b579-417d172668db" providerId="ADAL" clId="{81EF554A-DA3F-AF45-9AA5-23DF4586EF66}" dt="2022-03-06T02:12:53.016" v="23417"/>
          <ac:picMkLst>
            <pc:docMk/>
            <pc:sldMk cId="3043049584" sldId="358"/>
            <ac:picMk id="10" creationId="{5914008B-A429-124F-B6E6-AFF34E97749D}"/>
          </ac:picMkLst>
        </pc:picChg>
      </pc:sldChg>
      <pc:sldChg chg="addSp delSp modSp add mod modTransition modAnim modNotesTx">
        <pc:chgData name="Oliva,Marco" userId="7787a23d-e817-4296-b579-417d172668db" providerId="ADAL" clId="{81EF554A-DA3F-AF45-9AA5-23DF4586EF66}" dt="2022-03-06T02:12:53.016" v="23417"/>
        <pc:sldMkLst>
          <pc:docMk/>
          <pc:sldMk cId="2986897145" sldId="359"/>
        </pc:sldMkLst>
        <pc:spChg chg="add mod">
          <ac:chgData name="Oliva,Marco" userId="7787a23d-e817-4296-b579-417d172668db" providerId="ADAL" clId="{81EF554A-DA3F-AF45-9AA5-23DF4586EF66}" dt="2022-03-05T21:12:43.184" v="4048" actId="2711"/>
          <ac:spMkLst>
            <pc:docMk/>
            <pc:sldMk cId="2986897145" sldId="359"/>
            <ac:spMk id="8" creationId="{3CCD17EC-2BB5-5340-AF66-B13DD385EEFE}"/>
          </ac:spMkLst>
        </pc:spChg>
        <pc:spChg chg="del">
          <ac:chgData name="Oliva,Marco" userId="7787a23d-e817-4296-b579-417d172668db" providerId="ADAL" clId="{81EF554A-DA3F-AF45-9AA5-23DF4586EF66}" dt="2022-03-05T18:09:43.671" v="3199" actId="478"/>
          <ac:spMkLst>
            <pc:docMk/>
            <pc:sldMk cId="2986897145" sldId="359"/>
            <ac:spMk id="10" creationId="{3B4A404B-BDBD-BA4A-9469-98421259B027}"/>
          </ac:spMkLst>
        </pc:spChg>
        <pc:picChg chg="add del mod">
          <ac:chgData name="Oliva,Marco" userId="7787a23d-e817-4296-b579-417d172668db" providerId="ADAL" clId="{81EF554A-DA3F-AF45-9AA5-23DF4586EF66}" dt="2022-03-05T22:31:14" v="4089"/>
          <ac:picMkLst>
            <pc:docMk/>
            <pc:sldMk cId="2986897145" sldId="359"/>
            <ac:picMk id="3" creationId="{6C65C35A-6331-574C-A3E0-794B1B052CC7}"/>
          </ac:picMkLst>
        </pc:picChg>
        <pc:picChg chg="add del mod">
          <ac:chgData name="Oliva,Marco" userId="7787a23d-e817-4296-b579-417d172668db" providerId="ADAL" clId="{81EF554A-DA3F-AF45-9AA5-23DF4586EF66}" dt="2022-03-06T00:56:55.059" v="21465"/>
          <ac:picMkLst>
            <pc:docMk/>
            <pc:sldMk cId="2986897145" sldId="359"/>
            <ac:picMk id="3" creationId="{BEFC738E-694E-F647-BB14-AB10E36ED78A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2986897145" sldId="359"/>
            <ac:picMk id="6" creationId="{012029FE-F596-7A4D-B66C-E32E6743AA39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2986897145" sldId="359"/>
            <ac:picMk id="6" creationId="{05EEFA63-326D-5545-877E-A95E9D144755}"/>
          </ac:picMkLst>
        </pc:picChg>
        <pc:picChg chg="add del mod">
          <ac:chgData name="Oliva,Marco" userId="7787a23d-e817-4296-b579-417d172668db" providerId="ADAL" clId="{81EF554A-DA3F-AF45-9AA5-23DF4586EF66}" dt="2022-03-06T02:12:53.016" v="23417"/>
          <ac:picMkLst>
            <pc:docMk/>
            <pc:sldMk cId="2986897145" sldId="359"/>
            <ac:picMk id="10" creationId="{EF590037-52D0-9D48-94DA-462714AD5628}"/>
          </ac:picMkLst>
        </pc:picChg>
        <pc:picChg chg="add mod">
          <ac:chgData name="Oliva,Marco" userId="7787a23d-e817-4296-b579-417d172668db" providerId="ADAL" clId="{81EF554A-DA3F-AF45-9AA5-23DF4586EF66}" dt="2022-03-06T02:12:53.016" v="23417"/>
          <ac:picMkLst>
            <pc:docMk/>
            <pc:sldMk cId="2986897145" sldId="359"/>
            <ac:picMk id="11" creationId="{F25A0C99-1CAC-C742-A294-90694705AE92}"/>
          </ac:picMkLst>
        </pc:picChg>
      </pc:sldChg>
      <pc:sldChg chg="add del">
        <pc:chgData name="Oliva,Marco" userId="7787a23d-e817-4296-b579-417d172668db" providerId="ADAL" clId="{81EF554A-DA3F-AF45-9AA5-23DF4586EF66}" dt="2022-03-05T17:04:47.723" v="2057" actId="2696"/>
        <pc:sldMkLst>
          <pc:docMk/>
          <pc:sldMk cId="852528573" sldId="360"/>
        </pc:sldMkLst>
      </pc:sldChg>
      <pc:sldChg chg="addSp delSp modSp add mod modTransition modAnim modNotesTx">
        <pc:chgData name="Oliva,Marco" userId="7787a23d-e817-4296-b579-417d172668db" providerId="ADAL" clId="{81EF554A-DA3F-AF45-9AA5-23DF4586EF66}" dt="2022-03-06T02:19:33.170" v="23421"/>
        <pc:sldMkLst>
          <pc:docMk/>
          <pc:sldMk cId="2444711198" sldId="360"/>
        </pc:sldMkLst>
        <pc:spChg chg="del">
          <ac:chgData name="Oliva,Marco" userId="7787a23d-e817-4296-b579-417d172668db" providerId="ADAL" clId="{81EF554A-DA3F-AF45-9AA5-23DF4586EF66}" dt="2022-03-05T18:10:10.894" v="3209" actId="478"/>
          <ac:spMkLst>
            <pc:docMk/>
            <pc:sldMk cId="2444711198" sldId="360"/>
            <ac:spMk id="10" creationId="{508CAB09-C0D6-9445-87D5-900E27D01B69}"/>
          </ac:spMkLst>
        </pc:spChg>
        <pc:spChg chg="add mod">
          <ac:chgData name="Oliva,Marco" userId="7787a23d-e817-4296-b579-417d172668db" providerId="ADAL" clId="{81EF554A-DA3F-AF45-9AA5-23DF4586EF66}" dt="2022-03-05T17:16:15.925" v="2079"/>
          <ac:spMkLst>
            <pc:docMk/>
            <pc:sldMk cId="2444711198" sldId="360"/>
            <ac:spMk id="12" creationId="{51966D01-8B81-8245-918A-E9FCF94F59CC}"/>
          </ac:spMkLst>
        </pc:spChg>
        <pc:spChg chg="add del mod">
          <ac:chgData name="Oliva,Marco" userId="7787a23d-e817-4296-b579-417d172668db" providerId="ADAL" clId="{81EF554A-DA3F-AF45-9AA5-23DF4586EF66}" dt="2022-03-05T18:14:24.006" v="3279" actId="478"/>
          <ac:spMkLst>
            <pc:docMk/>
            <pc:sldMk cId="2444711198" sldId="360"/>
            <ac:spMk id="13" creationId="{5249BBC2-AC5B-5246-9F6E-9C47D436DD7A}"/>
          </ac:spMkLst>
        </pc:spChg>
        <pc:spChg chg="add del mod">
          <ac:chgData name="Oliva,Marco" userId="7787a23d-e817-4296-b579-417d172668db" providerId="ADAL" clId="{81EF554A-DA3F-AF45-9AA5-23DF4586EF66}" dt="2022-03-05T18:14:49.869" v="3290"/>
          <ac:spMkLst>
            <pc:docMk/>
            <pc:sldMk cId="2444711198" sldId="360"/>
            <ac:spMk id="14" creationId="{4EE26CF3-4920-3149-8DDB-5E49746141AB}"/>
          </ac:spMkLst>
        </pc:spChg>
        <pc:spChg chg="add mod">
          <ac:chgData name="Oliva,Marco" userId="7787a23d-e817-4296-b579-417d172668db" providerId="ADAL" clId="{81EF554A-DA3F-AF45-9AA5-23DF4586EF66}" dt="2022-03-05T21:13:35.033" v="4057" actId="2711"/>
          <ac:spMkLst>
            <pc:docMk/>
            <pc:sldMk cId="2444711198" sldId="360"/>
            <ac:spMk id="15" creationId="{FD5A4277-3889-6B43-A87C-3A765805A4E7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2444711198" sldId="360"/>
            <ac:picMk id="3" creationId="{2FF3CCA6-F1AC-9945-8E9A-696826F58F3E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2444711198" sldId="360"/>
            <ac:picMk id="3" creationId="{894F820D-F7D0-9242-9735-B19299D144F5}"/>
          </ac:picMkLst>
        </pc:picChg>
        <pc:picChg chg="add mod">
          <ac:chgData name="Oliva,Marco" userId="7787a23d-e817-4296-b579-417d172668db" providerId="ADAL" clId="{81EF554A-DA3F-AF45-9AA5-23DF4586EF66}" dt="2022-03-06T02:19:33.170" v="23421"/>
          <ac:picMkLst>
            <pc:docMk/>
            <pc:sldMk cId="2444711198" sldId="360"/>
            <ac:picMk id="8" creationId="{E838DA1A-B534-3944-A644-37BD85AA60D4}"/>
          </ac:picMkLst>
        </pc:picChg>
      </pc:sldChg>
      <pc:sldChg chg="add del">
        <pc:chgData name="Oliva,Marco" userId="7787a23d-e817-4296-b579-417d172668db" providerId="ADAL" clId="{81EF554A-DA3F-AF45-9AA5-23DF4586EF66}" dt="2022-03-05T17:14:05.812" v="2063" actId="2696"/>
        <pc:sldMkLst>
          <pc:docMk/>
          <pc:sldMk cId="3436781751" sldId="360"/>
        </pc:sldMkLst>
      </pc:sldChg>
      <pc:sldChg chg="addSp delSp modSp add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179536277" sldId="361"/>
        </pc:sldMkLst>
        <pc:spChg chg="del">
          <ac:chgData name="Oliva,Marco" userId="7787a23d-e817-4296-b579-417d172668db" providerId="ADAL" clId="{81EF554A-DA3F-AF45-9AA5-23DF4586EF66}" dt="2022-03-05T18:10:56.832" v="3223" actId="478"/>
          <ac:spMkLst>
            <pc:docMk/>
            <pc:sldMk cId="179536277" sldId="361"/>
            <ac:spMk id="8" creationId="{D51B5076-0892-AF4E-AB8F-15C0047BB7C5}"/>
          </ac:spMkLst>
        </pc:spChg>
        <pc:spChg chg="add mod">
          <ac:chgData name="Oliva,Marco" userId="7787a23d-e817-4296-b579-417d172668db" providerId="ADAL" clId="{81EF554A-DA3F-AF45-9AA5-23DF4586EF66}" dt="2022-03-05T21:14:53.703" v="4071" actId="2711"/>
          <ac:spMkLst>
            <pc:docMk/>
            <pc:sldMk cId="179536277" sldId="361"/>
            <ac:spMk id="9" creationId="{09EA6C29-186E-4842-B21F-8BB41A9091AD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79536277" sldId="361"/>
            <ac:picMk id="3" creationId="{13541B9C-7EA5-294C-927E-02273C158D93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179536277" sldId="361"/>
            <ac:picMk id="3" creationId="{5A74BE6A-855F-9F4F-8A4C-619DF5F2FE19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179536277" sldId="361"/>
            <ac:picMk id="6" creationId="{810BF6B8-7EA1-7043-9B48-38760B7E7652}"/>
          </ac:picMkLst>
        </pc:picChg>
      </pc:sldChg>
      <pc:sldChg chg="modSp add del mod">
        <pc:chgData name="Oliva,Marco" userId="7787a23d-e817-4296-b579-417d172668db" providerId="ADAL" clId="{81EF554A-DA3F-AF45-9AA5-23DF4586EF66}" dt="2022-03-05T17:34:33.515" v="2290" actId="2696"/>
        <pc:sldMkLst>
          <pc:docMk/>
          <pc:sldMk cId="652389723" sldId="362"/>
        </pc:sldMkLst>
        <pc:spChg chg="mod">
          <ac:chgData name="Oliva,Marco" userId="7787a23d-e817-4296-b579-417d172668db" providerId="ADAL" clId="{81EF554A-DA3F-AF45-9AA5-23DF4586EF66}" dt="2022-03-05T17:28:58.105" v="2217" actId="20577"/>
          <ac:spMkLst>
            <pc:docMk/>
            <pc:sldMk cId="652389723" sldId="362"/>
            <ac:spMk id="2" creationId="{42DACA88-53C8-6941-8B49-6B0056CBC0A0}"/>
          </ac:spMkLst>
        </pc:spChg>
      </pc:sldChg>
      <pc:sldChg chg="add del">
        <pc:chgData name="Oliva,Marco" userId="7787a23d-e817-4296-b579-417d172668db" providerId="ADAL" clId="{81EF554A-DA3F-AF45-9AA5-23DF4586EF66}" dt="2022-03-05T17:33:49.425" v="2279" actId="2696"/>
        <pc:sldMkLst>
          <pc:docMk/>
          <pc:sldMk cId="873718059" sldId="363"/>
        </pc:sldMkLst>
      </pc:sldChg>
      <pc:sldChg chg="add del">
        <pc:chgData name="Oliva,Marco" userId="7787a23d-e817-4296-b579-417d172668db" providerId="ADAL" clId="{81EF554A-DA3F-AF45-9AA5-23DF4586EF66}" dt="2022-03-05T17:34:31.252" v="2289" actId="2696"/>
        <pc:sldMkLst>
          <pc:docMk/>
          <pc:sldMk cId="2578009391" sldId="364"/>
        </pc:sldMkLst>
      </pc:sldChg>
      <pc:sldChg chg="addSp delSp modSp add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1164426695" sldId="365"/>
        </pc:sldMkLst>
        <pc:spChg chg="mod">
          <ac:chgData name="Oliva,Marco" userId="7787a23d-e817-4296-b579-417d172668db" providerId="ADAL" clId="{81EF554A-DA3F-AF45-9AA5-23DF4586EF66}" dt="2022-03-05T17:32:14.023" v="2258" actId="20577"/>
          <ac:spMkLst>
            <pc:docMk/>
            <pc:sldMk cId="1164426695" sldId="365"/>
            <ac:spMk id="2" creationId="{42DACA88-53C8-6941-8B49-6B0056CBC0A0}"/>
          </ac:spMkLst>
        </pc:spChg>
        <pc:spChg chg="del">
          <ac:chgData name="Oliva,Marco" userId="7787a23d-e817-4296-b579-417d172668db" providerId="ADAL" clId="{81EF554A-DA3F-AF45-9AA5-23DF4586EF66}" dt="2022-03-05T18:10:36.564" v="3218" actId="478"/>
          <ac:spMkLst>
            <pc:docMk/>
            <pc:sldMk cId="1164426695" sldId="365"/>
            <ac:spMk id="8" creationId="{D51B5076-0892-AF4E-AB8F-15C0047BB7C5}"/>
          </ac:spMkLst>
        </pc:spChg>
        <pc:spChg chg="add mod">
          <ac:chgData name="Oliva,Marco" userId="7787a23d-e817-4296-b579-417d172668db" providerId="ADAL" clId="{81EF554A-DA3F-AF45-9AA5-23DF4586EF66}" dt="2022-03-05T21:14:24.235" v="4066" actId="2711"/>
          <ac:spMkLst>
            <pc:docMk/>
            <pc:sldMk cId="1164426695" sldId="365"/>
            <ac:spMk id="14" creationId="{191029AB-8FEA-EB45-B862-232A83341219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1164426695" sldId="365"/>
            <ac:picMk id="3" creationId="{2CBEBD04-3D92-3C4E-BC14-96787F67D260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164426695" sldId="365"/>
            <ac:picMk id="3" creationId="{D1717450-DBCF-924D-8023-E090515B4C6D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1164426695" sldId="365"/>
            <ac:picMk id="8" creationId="{D8B93414-341C-3640-8142-7CB115B84CC6}"/>
          </ac:picMkLst>
        </pc:picChg>
        <pc:cxnChg chg="add mod">
          <ac:chgData name="Oliva,Marco" userId="7787a23d-e817-4296-b579-417d172668db" providerId="ADAL" clId="{81EF554A-DA3F-AF45-9AA5-23DF4586EF66}" dt="2022-03-05T17:31:00.490" v="2245" actId="208"/>
          <ac:cxnSpMkLst>
            <pc:docMk/>
            <pc:sldMk cId="1164426695" sldId="365"/>
            <ac:cxnSpMk id="6" creationId="{45D88CB3-4FBD-C346-A838-3CF1FCAB0C89}"/>
          </ac:cxnSpMkLst>
        </pc:cxnChg>
        <pc:cxnChg chg="add mod">
          <ac:chgData name="Oliva,Marco" userId="7787a23d-e817-4296-b579-417d172668db" providerId="ADAL" clId="{81EF554A-DA3F-AF45-9AA5-23DF4586EF66}" dt="2022-03-05T17:31:15.352" v="2249" actId="14100"/>
          <ac:cxnSpMkLst>
            <pc:docMk/>
            <pc:sldMk cId="1164426695" sldId="365"/>
            <ac:cxnSpMk id="11" creationId="{845D17C1-4015-8F48-99E2-98BAA156F127}"/>
          </ac:cxnSpMkLst>
        </pc:cxnChg>
      </pc:sldChg>
      <pc:sldChg chg="addSp delSp modSp add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326257243" sldId="366"/>
        </pc:sldMkLst>
        <pc:spChg chg="mod">
          <ac:chgData name="Oliva,Marco" userId="7787a23d-e817-4296-b579-417d172668db" providerId="ADAL" clId="{81EF554A-DA3F-AF45-9AA5-23DF4586EF66}" dt="2022-03-05T17:35:24.797" v="2305" actId="20577"/>
          <ac:spMkLst>
            <pc:docMk/>
            <pc:sldMk cId="326257243" sldId="366"/>
            <ac:spMk id="2" creationId="{42DACA88-53C8-6941-8B49-6B0056CBC0A0}"/>
          </ac:spMkLst>
        </pc:spChg>
        <pc:spChg chg="del">
          <ac:chgData name="Oliva,Marco" userId="7787a23d-e817-4296-b579-417d172668db" providerId="ADAL" clId="{81EF554A-DA3F-AF45-9AA5-23DF4586EF66}" dt="2022-03-05T18:10:38.455" v="3219" actId="478"/>
          <ac:spMkLst>
            <pc:docMk/>
            <pc:sldMk cId="326257243" sldId="366"/>
            <ac:spMk id="8" creationId="{D51B5076-0892-AF4E-AB8F-15C0047BB7C5}"/>
          </ac:spMkLst>
        </pc:spChg>
        <pc:spChg chg="add mod">
          <ac:chgData name="Oliva,Marco" userId="7787a23d-e817-4296-b579-417d172668db" providerId="ADAL" clId="{81EF554A-DA3F-AF45-9AA5-23DF4586EF66}" dt="2022-03-05T21:14:31.928" v="4067" actId="2711"/>
          <ac:spMkLst>
            <pc:docMk/>
            <pc:sldMk cId="326257243" sldId="366"/>
            <ac:spMk id="13" creationId="{86FE3BFF-897C-B443-93CC-21C8C6387651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326257243" sldId="366"/>
            <ac:picMk id="3" creationId="{D14CF410-5021-B44F-9DD5-612BBD5C826A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326257243" sldId="366"/>
            <ac:picMk id="3" creationId="{F05262D9-006A-CC43-A5BF-0721F8410AB2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326257243" sldId="366"/>
            <ac:picMk id="8" creationId="{0EC14317-8B3F-894D-B893-8C97D1581C78}"/>
          </ac:picMkLst>
        </pc:picChg>
      </pc:sldChg>
      <pc:sldChg chg="addSp delSp modSp add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15103043" sldId="367"/>
        </pc:sldMkLst>
        <pc:spChg chg="mod">
          <ac:chgData name="Oliva,Marco" userId="7787a23d-e817-4296-b579-417d172668db" providerId="ADAL" clId="{81EF554A-DA3F-AF45-9AA5-23DF4586EF66}" dt="2022-03-05T17:34:59.533" v="2301" actId="20577"/>
          <ac:spMkLst>
            <pc:docMk/>
            <pc:sldMk cId="15103043" sldId="367"/>
            <ac:spMk id="2" creationId="{42DACA88-53C8-6941-8B49-6B0056CBC0A0}"/>
          </ac:spMkLst>
        </pc:spChg>
        <pc:spChg chg="del">
          <ac:chgData name="Oliva,Marco" userId="7787a23d-e817-4296-b579-417d172668db" providerId="ADAL" clId="{81EF554A-DA3F-AF45-9AA5-23DF4586EF66}" dt="2022-03-05T18:10:41.940" v="3220" actId="478"/>
          <ac:spMkLst>
            <pc:docMk/>
            <pc:sldMk cId="15103043" sldId="367"/>
            <ac:spMk id="8" creationId="{D51B5076-0892-AF4E-AB8F-15C0047BB7C5}"/>
          </ac:spMkLst>
        </pc:spChg>
        <pc:spChg chg="del">
          <ac:chgData name="Oliva,Marco" userId="7787a23d-e817-4296-b579-417d172668db" providerId="ADAL" clId="{81EF554A-DA3F-AF45-9AA5-23DF4586EF66}" dt="2022-03-05T17:33:36.123" v="2274" actId="478"/>
          <ac:spMkLst>
            <pc:docMk/>
            <pc:sldMk cId="15103043" sldId="367"/>
            <ac:spMk id="12" creationId="{1FB508F6-1715-914C-AF6F-CE07ABA833EE}"/>
          </ac:spMkLst>
        </pc:spChg>
        <pc:spChg chg="add mod">
          <ac:chgData name="Oliva,Marco" userId="7787a23d-e817-4296-b579-417d172668db" providerId="ADAL" clId="{81EF554A-DA3F-AF45-9AA5-23DF4586EF66}" dt="2022-03-05T21:14:37.325" v="4068" actId="2711"/>
          <ac:spMkLst>
            <pc:docMk/>
            <pc:sldMk cId="15103043" sldId="367"/>
            <ac:spMk id="13" creationId="{AE738B5C-C13F-6E48-B7C6-2B8D652AB08F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5103043" sldId="367"/>
            <ac:picMk id="3" creationId="{89533914-DD6F-1544-AEED-E7D78790CE23}"/>
          </ac:picMkLst>
        </pc:pic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15103043" sldId="367"/>
            <ac:picMk id="3" creationId="{8EAF7606-D006-F847-9EF9-09CC65AC2219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15103043" sldId="367"/>
            <ac:picMk id="6" creationId="{80117539-1AE6-6E42-9627-91E15D251296}"/>
          </ac:picMkLst>
        </pc:picChg>
        <pc:cxnChg chg="del">
          <ac:chgData name="Oliva,Marco" userId="7787a23d-e817-4296-b579-417d172668db" providerId="ADAL" clId="{81EF554A-DA3F-AF45-9AA5-23DF4586EF66}" dt="2022-03-05T17:32:43.040" v="2262" actId="478"/>
          <ac:cxnSpMkLst>
            <pc:docMk/>
            <pc:sldMk cId="15103043" sldId="367"/>
            <ac:cxnSpMk id="6" creationId="{45D88CB3-4FBD-C346-A838-3CF1FCAB0C89}"/>
          </ac:cxnSpMkLst>
        </pc:cxnChg>
        <pc:cxnChg chg="del">
          <ac:chgData name="Oliva,Marco" userId="7787a23d-e817-4296-b579-417d172668db" providerId="ADAL" clId="{81EF554A-DA3F-AF45-9AA5-23DF4586EF66}" dt="2022-03-05T17:32:44.637" v="2263" actId="478"/>
          <ac:cxnSpMkLst>
            <pc:docMk/>
            <pc:sldMk cId="15103043" sldId="367"/>
            <ac:cxnSpMk id="11" creationId="{845D17C1-4015-8F48-99E2-98BAA156F127}"/>
          </ac:cxnSpMkLst>
        </pc:cxnChg>
      </pc:sldChg>
      <pc:sldChg chg="addSp delSp modSp add mod modTransition modAnim">
        <pc:chgData name="Oliva,Marco" userId="7787a23d-e817-4296-b579-417d172668db" providerId="ADAL" clId="{81EF554A-DA3F-AF45-9AA5-23DF4586EF66}" dt="2022-03-06T02:28:30.535" v="23429"/>
        <pc:sldMkLst>
          <pc:docMk/>
          <pc:sldMk cId="2911077307" sldId="368"/>
        </pc:sldMkLst>
        <pc:spChg chg="mod">
          <ac:chgData name="Oliva,Marco" userId="7787a23d-e817-4296-b579-417d172668db" providerId="ADAL" clId="{81EF554A-DA3F-AF45-9AA5-23DF4586EF66}" dt="2022-03-05T17:35:01.928" v="2302" actId="20577"/>
          <ac:spMkLst>
            <pc:docMk/>
            <pc:sldMk cId="2911077307" sldId="368"/>
            <ac:spMk id="2" creationId="{42DACA88-53C8-6941-8B49-6B0056CBC0A0}"/>
          </ac:spMkLst>
        </pc:spChg>
        <pc:spChg chg="del">
          <ac:chgData name="Oliva,Marco" userId="7787a23d-e817-4296-b579-417d172668db" providerId="ADAL" clId="{81EF554A-DA3F-AF45-9AA5-23DF4586EF66}" dt="2022-03-05T18:10:44.783" v="3221" actId="478"/>
          <ac:spMkLst>
            <pc:docMk/>
            <pc:sldMk cId="2911077307" sldId="368"/>
            <ac:spMk id="8" creationId="{D51B5076-0892-AF4E-AB8F-15C0047BB7C5}"/>
          </ac:spMkLst>
        </pc:spChg>
        <pc:spChg chg="add mod">
          <ac:chgData name="Oliva,Marco" userId="7787a23d-e817-4296-b579-417d172668db" providerId="ADAL" clId="{81EF554A-DA3F-AF45-9AA5-23DF4586EF66}" dt="2022-03-05T17:34:07.684" v="2281" actId="1076"/>
          <ac:spMkLst>
            <pc:docMk/>
            <pc:sldMk cId="2911077307" sldId="368"/>
            <ac:spMk id="9" creationId="{D0604432-E2EF-E748-8434-D1721DE4E7DB}"/>
          </ac:spMkLst>
        </pc:spChg>
        <pc:spChg chg="add mod">
          <ac:chgData name="Oliva,Marco" userId="7787a23d-e817-4296-b579-417d172668db" providerId="ADAL" clId="{81EF554A-DA3F-AF45-9AA5-23DF4586EF66}" dt="2022-03-05T21:14:42.948" v="4069" actId="2711"/>
          <ac:spMkLst>
            <pc:docMk/>
            <pc:sldMk cId="2911077307" sldId="368"/>
            <ac:spMk id="12" creationId="{6787189D-8BC5-5B4C-90FD-C2CDBBC3F386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2911077307" sldId="368"/>
            <ac:picMk id="3" creationId="{80E5E09B-6945-904B-B00A-733B90701A28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2911077307" sldId="368"/>
            <ac:picMk id="3" creationId="{F50553C6-1B1D-AD4D-A054-D25881A5C64A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2911077307" sldId="368"/>
            <ac:picMk id="6" creationId="{DB7E328D-954B-3C4F-8512-87A8667F684F}"/>
          </ac:picMkLst>
        </pc:picChg>
        <pc:cxnChg chg="add mod">
          <ac:chgData name="Oliva,Marco" userId="7787a23d-e817-4296-b579-417d172668db" providerId="ADAL" clId="{81EF554A-DA3F-AF45-9AA5-23DF4586EF66}" dt="2022-03-05T17:34:20.537" v="2284" actId="14100"/>
          <ac:cxnSpMkLst>
            <pc:docMk/>
            <pc:sldMk cId="2911077307" sldId="368"/>
            <ac:cxnSpMk id="11" creationId="{ADA99C27-93B5-DB4B-A542-8F49A84CACBC}"/>
          </ac:cxnSpMkLst>
        </pc:cxnChg>
      </pc:sldChg>
      <pc:sldChg chg="addSp delSp modSp add mod modTransition modAnim modNotesTx">
        <pc:chgData name="Oliva,Marco" userId="7787a23d-e817-4296-b579-417d172668db" providerId="ADAL" clId="{81EF554A-DA3F-AF45-9AA5-23DF4586EF66}" dt="2022-03-06T02:28:30.535" v="23429"/>
        <pc:sldMkLst>
          <pc:docMk/>
          <pc:sldMk cId="1044328062" sldId="369"/>
        </pc:sldMkLst>
        <pc:spChg chg="mod">
          <ac:chgData name="Oliva,Marco" userId="7787a23d-e817-4296-b579-417d172668db" providerId="ADAL" clId="{81EF554A-DA3F-AF45-9AA5-23DF4586EF66}" dt="2022-03-05T17:35:06.944" v="2304" actId="20577"/>
          <ac:spMkLst>
            <pc:docMk/>
            <pc:sldMk cId="1044328062" sldId="369"/>
            <ac:spMk id="2" creationId="{42DACA88-53C8-6941-8B49-6B0056CBC0A0}"/>
          </ac:spMkLst>
        </pc:spChg>
        <pc:spChg chg="del">
          <ac:chgData name="Oliva,Marco" userId="7787a23d-e817-4296-b579-417d172668db" providerId="ADAL" clId="{81EF554A-DA3F-AF45-9AA5-23DF4586EF66}" dt="2022-03-05T18:10:48.012" v="3222" actId="478"/>
          <ac:spMkLst>
            <pc:docMk/>
            <pc:sldMk cId="1044328062" sldId="369"/>
            <ac:spMk id="8" creationId="{D51B5076-0892-AF4E-AB8F-15C0047BB7C5}"/>
          </ac:spMkLst>
        </pc:spChg>
        <pc:spChg chg="add mod">
          <ac:chgData name="Oliva,Marco" userId="7787a23d-e817-4296-b579-417d172668db" providerId="ADAL" clId="{81EF554A-DA3F-AF45-9AA5-23DF4586EF66}" dt="2022-03-05T21:14:48.578" v="4070" actId="2711"/>
          <ac:spMkLst>
            <pc:docMk/>
            <pc:sldMk cId="1044328062" sldId="369"/>
            <ac:spMk id="12" creationId="{5636795D-F09C-3D44-A2D9-E2B4F390EA3B}"/>
          </ac:spMkLst>
        </pc:spChg>
        <pc:picChg chg="add del mod">
          <ac:chgData name="Oliva,Marco" userId="7787a23d-e817-4296-b579-417d172668db" providerId="ADAL" clId="{81EF554A-DA3F-AF45-9AA5-23DF4586EF66}" dt="2022-03-05T22:32:37.028" v="4090"/>
          <ac:picMkLst>
            <pc:docMk/>
            <pc:sldMk cId="1044328062" sldId="369"/>
            <ac:picMk id="3" creationId="{09FE388A-7192-634F-919E-027CFC2F3CB8}"/>
          </ac:picMkLst>
        </pc:pic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1044328062" sldId="369"/>
            <ac:picMk id="3" creationId="{A295F455-4DCE-B443-8212-34D26D57628E}"/>
          </ac:picMkLst>
        </pc:picChg>
        <pc:picChg chg="add mod">
          <ac:chgData name="Oliva,Marco" userId="7787a23d-e817-4296-b579-417d172668db" providerId="ADAL" clId="{81EF554A-DA3F-AF45-9AA5-23DF4586EF66}" dt="2022-03-06T02:28:30.535" v="23429"/>
          <ac:picMkLst>
            <pc:docMk/>
            <pc:sldMk cId="1044328062" sldId="369"/>
            <ac:picMk id="6" creationId="{6FB428CB-841B-C442-9817-6F0F23A1847A}"/>
          </ac:picMkLst>
        </pc:picChg>
      </pc:sldChg>
      <pc:sldChg chg="addSp delSp modSp add mod modTransition delAnim modAnim modNotesTx">
        <pc:chgData name="Oliva,Marco" userId="7787a23d-e817-4296-b579-417d172668db" providerId="ADAL" clId="{81EF554A-DA3F-AF45-9AA5-23DF4586EF66}" dt="2022-03-06T02:06:32.170" v="23412"/>
        <pc:sldMkLst>
          <pc:docMk/>
          <pc:sldMk cId="2384666551" sldId="370"/>
        </pc:sldMkLst>
        <pc:spChg chg="add mod">
          <ac:chgData name="Oliva,Marco" userId="7787a23d-e817-4296-b579-417d172668db" providerId="ADAL" clId="{81EF554A-DA3F-AF45-9AA5-23DF4586EF66}" dt="2022-03-05T23:31:49.810" v="14231"/>
          <ac:spMkLst>
            <pc:docMk/>
            <pc:sldMk cId="2384666551" sldId="370"/>
            <ac:spMk id="16" creationId="{55F2E7E0-DB20-D44C-B5FD-2249D9AC5A8F}"/>
          </ac:spMkLst>
        </pc:spChg>
        <pc:spChg chg="del">
          <ac:chgData name="Oliva,Marco" userId="7787a23d-e817-4296-b579-417d172668db" providerId="ADAL" clId="{81EF554A-DA3F-AF45-9AA5-23DF4586EF66}" dt="2022-03-05T23:31:45.386" v="14228" actId="478"/>
          <ac:spMkLst>
            <pc:docMk/>
            <pc:sldMk cId="2384666551" sldId="370"/>
            <ac:spMk id="24" creationId="{730F304D-AE88-4D49-B9E3-C304A5B2FB02}"/>
          </ac:spMkLst>
        </pc:spChg>
        <pc:picChg chg="add del mod">
          <ac:chgData name="Oliva,Marco" userId="7787a23d-e817-4296-b579-417d172668db" providerId="ADAL" clId="{81EF554A-DA3F-AF45-9AA5-23DF4586EF66}" dt="2022-03-06T02:01:37.181" v="23411"/>
          <ac:picMkLst>
            <pc:docMk/>
            <pc:sldMk cId="2384666551" sldId="370"/>
            <ac:picMk id="2" creationId="{31429637-AB82-4F46-9615-D94323010F87}"/>
          </ac:picMkLst>
        </pc:picChg>
        <pc:picChg chg="add mod">
          <ac:chgData name="Oliva,Marco" userId="7787a23d-e817-4296-b579-417d172668db" providerId="ADAL" clId="{81EF554A-DA3F-AF45-9AA5-23DF4586EF66}" dt="2022-03-06T02:06:32.170" v="23412"/>
          <ac:picMkLst>
            <pc:docMk/>
            <pc:sldMk cId="2384666551" sldId="370"/>
            <ac:picMk id="4" creationId="{0ED6645A-4FA3-3149-9276-03F2285EDA04}"/>
          </ac:picMkLst>
        </pc:picChg>
        <pc:picChg chg="del">
          <ac:chgData name="Oliva,Marco" userId="7787a23d-e817-4296-b579-417d172668db" providerId="ADAL" clId="{81EF554A-DA3F-AF45-9AA5-23DF4586EF66}" dt="2022-03-05T23:32:04.172" v="14234" actId="478"/>
          <ac:picMkLst>
            <pc:docMk/>
            <pc:sldMk cId="2384666551" sldId="370"/>
            <ac:picMk id="5" creationId="{773272F0-7708-9045-AC71-F74353671216}"/>
          </ac:picMkLst>
        </pc:picChg>
      </pc:sldChg>
    </pc:docChg>
  </pc:docChgLst>
  <pc:docChgLst>
    <pc:chgData name="Oliva,Marco" userId="7787a23d-e817-4296-b579-417d172668db" providerId="ADAL" clId="{02CCBF34-4C37-C04F-BE63-7439DC2FA4CB}"/>
    <pc:docChg chg="delSld modSld">
      <pc:chgData name="Oliva,Marco" userId="7787a23d-e817-4296-b579-417d172668db" providerId="ADAL" clId="{02CCBF34-4C37-C04F-BE63-7439DC2FA4CB}" dt="2022-03-06T03:41:28.144" v="45" actId="2696"/>
      <pc:docMkLst>
        <pc:docMk/>
      </pc:docMkLst>
      <pc:sldChg chg="modNotesTx">
        <pc:chgData name="Oliva,Marco" userId="7787a23d-e817-4296-b579-417d172668db" providerId="ADAL" clId="{02CCBF34-4C37-C04F-BE63-7439DC2FA4CB}" dt="2022-03-06T03:38:39.192" v="0" actId="20577"/>
        <pc:sldMkLst>
          <pc:docMk/>
          <pc:sldMk cId="1319471695" sldId="258"/>
        </pc:sldMkLst>
      </pc:sldChg>
      <pc:sldChg chg="modNotesTx">
        <pc:chgData name="Oliva,Marco" userId="7787a23d-e817-4296-b579-417d172668db" providerId="ADAL" clId="{02CCBF34-4C37-C04F-BE63-7439DC2FA4CB}" dt="2022-03-06T03:41:24.043" v="43" actId="20577"/>
        <pc:sldMkLst>
          <pc:docMk/>
          <pc:sldMk cId="1755393879" sldId="262"/>
        </pc:sldMkLst>
      </pc:sldChg>
      <pc:sldChg chg="modNotesTx">
        <pc:chgData name="Oliva,Marco" userId="7787a23d-e817-4296-b579-417d172668db" providerId="ADAL" clId="{02CCBF34-4C37-C04F-BE63-7439DC2FA4CB}" dt="2022-03-06T03:40:07.317" v="10" actId="20577"/>
        <pc:sldMkLst>
          <pc:docMk/>
          <pc:sldMk cId="3565454251" sldId="302"/>
        </pc:sldMkLst>
      </pc:sldChg>
      <pc:sldChg chg="modNotesTx">
        <pc:chgData name="Oliva,Marco" userId="7787a23d-e817-4296-b579-417d172668db" providerId="ADAL" clId="{02CCBF34-4C37-C04F-BE63-7439DC2FA4CB}" dt="2022-03-06T03:40:19.502" v="16" actId="20577"/>
        <pc:sldMkLst>
          <pc:docMk/>
          <pc:sldMk cId="3090753030" sldId="304"/>
        </pc:sldMkLst>
      </pc:sldChg>
      <pc:sldChg chg="modNotesTx">
        <pc:chgData name="Oliva,Marco" userId="7787a23d-e817-4296-b579-417d172668db" providerId="ADAL" clId="{02CCBF34-4C37-C04F-BE63-7439DC2FA4CB}" dt="2022-03-06T03:40:14.927" v="14" actId="20577"/>
        <pc:sldMkLst>
          <pc:docMk/>
          <pc:sldMk cId="3278247236" sldId="306"/>
        </pc:sldMkLst>
      </pc:sldChg>
      <pc:sldChg chg="modNotesTx">
        <pc:chgData name="Oliva,Marco" userId="7787a23d-e817-4296-b579-417d172668db" providerId="ADAL" clId="{02CCBF34-4C37-C04F-BE63-7439DC2FA4CB}" dt="2022-03-06T03:40:40.174" v="25" actId="20577"/>
        <pc:sldMkLst>
          <pc:docMk/>
          <pc:sldMk cId="4236263492" sldId="310"/>
        </pc:sldMkLst>
      </pc:sldChg>
      <pc:sldChg chg="modNotesTx">
        <pc:chgData name="Oliva,Marco" userId="7787a23d-e817-4296-b579-417d172668db" providerId="ADAL" clId="{02CCBF34-4C37-C04F-BE63-7439DC2FA4CB}" dt="2022-03-06T03:40:45.713" v="28" actId="20577"/>
        <pc:sldMkLst>
          <pc:docMk/>
          <pc:sldMk cId="585966003" sldId="311"/>
        </pc:sldMkLst>
      </pc:sldChg>
      <pc:sldChg chg="modNotesTx">
        <pc:chgData name="Oliva,Marco" userId="7787a23d-e817-4296-b579-417d172668db" providerId="ADAL" clId="{02CCBF34-4C37-C04F-BE63-7439DC2FA4CB}" dt="2022-03-06T03:40:44.146" v="27" actId="20577"/>
        <pc:sldMkLst>
          <pc:docMk/>
          <pc:sldMk cId="2159602302" sldId="312"/>
        </pc:sldMkLst>
      </pc:sldChg>
      <pc:sldChg chg="del">
        <pc:chgData name="Oliva,Marco" userId="7787a23d-e817-4296-b579-417d172668db" providerId="ADAL" clId="{02CCBF34-4C37-C04F-BE63-7439DC2FA4CB}" dt="2022-03-06T03:40:41.967" v="26" actId="2696"/>
        <pc:sldMkLst>
          <pc:docMk/>
          <pc:sldMk cId="738538067" sldId="314"/>
        </pc:sldMkLst>
      </pc:sldChg>
      <pc:sldChg chg="modNotesTx">
        <pc:chgData name="Oliva,Marco" userId="7787a23d-e817-4296-b579-417d172668db" providerId="ADAL" clId="{02CCBF34-4C37-C04F-BE63-7439DC2FA4CB}" dt="2022-03-06T03:41:02.255" v="34" actId="20577"/>
        <pc:sldMkLst>
          <pc:docMk/>
          <pc:sldMk cId="3849265048" sldId="316"/>
        </pc:sldMkLst>
      </pc:sldChg>
      <pc:sldChg chg="modNotesTx">
        <pc:chgData name="Oliva,Marco" userId="7787a23d-e817-4296-b579-417d172668db" providerId="ADAL" clId="{02CCBF34-4C37-C04F-BE63-7439DC2FA4CB}" dt="2022-03-06T03:40:48.276" v="29" actId="20577"/>
        <pc:sldMkLst>
          <pc:docMk/>
          <pc:sldMk cId="413676698" sldId="317"/>
        </pc:sldMkLst>
      </pc:sldChg>
      <pc:sldChg chg="modNotesTx">
        <pc:chgData name="Oliva,Marco" userId="7787a23d-e817-4296-b579-417d172668db" providerId="ADAL" clId="{02CCBF34-4C37-C04F-BE63-7439DC2FA4CB}" dt="2022-03-06T03:41:04.329" v="35" actId="20577"/>
        <pc:sldMkLst>
          <pc:docMk/>
          <pc:sldMk cId="1212545021" sldId="318"/>
        </pc:sldMkLst>
      </pc:sldChg>
      <pc:sldChg chg="modNotesTx">
        <pc:chgData name="Oliva,Marco" userId="7787a23d-e817-4296-b579-417d172668db" providerId="ADAL" clId="{02CCBF34-4C37-C04F-BE63-7439DC2FA4CB}" dt="2022-03-06T03:41:12.760" v="38" actId="20577"/>
        <pc:sldMkLst>
          <pc:docMk/>
          <pc:sldMk cId="3930138514" sldId="320"/>
        </pc:sldMkLst>
      </pc:sldChg>
      <pc:sldChg chg="modNotesTx">
        <pc:chgData name="Oliva,Marco" userId="7787a23d-e817-4296-b579-417d172668db" providerId="ADAL" clId="{02CCBF34-4C37-C04F-BE63-7439DC2FA4CB}" dt="2022-03-06T03:41:14.745" v="39" actId="20577"/>
        <pc:sldMkLst>
          <pc:docMk/>
          <pc:sldMk cId="2367384270" sldId="321"/>
        </pc:sldMkLst>
      </pc:sldChg>
      <pc:sldChg chg="modNotesTx">
        <pc:chgData name="Oliva,Marco" userId="7787a23d-e817-4296-b579-417d172668db" providerId="ADAL" clId="{02CCBF34-4C37-C04F-BE63-7439DC2FA4CB}" dt="2022-03-06T03:41:16.928" v="40" actId="20577"/>
        <pc:sldMkLst>
          <pc:docMk/>
          <pc:sldMk cId="3590594570" sldId="322"/>
        </pc:sldMkLst>
      </pc:sldChg>
      <pc:sldChg chg="del">
        <pc:chgData name="Oliva,Marco" userId="7787a23d-e817-4296-b579-417d172668db" providerId="ADAL" clId="{02CCBF34-4C37-C04F-BE63-7439DC2FA4CB}" dt="2022-03-06T03:41:27.062" v="44" actId="2696"/>
        <pc:sldMkLst>
          <pc:docMk/>
          <pc:sldMk cId="3756183991" sldId="324"/>
        </pc:sldMkLst>
      </pc:sldChg>
      <pc:sldChg chg="modNotesTx">
        <pc:chgData name="Oliva,Marco" userId="7787a23d-e817-4296-b579-417d172668db" providerId="ADAL" clId="{02CCBF34-4C37-C04F-BE63-7439DC2FA4CB}" dt="2022-03-06T03:41:22.049" v="42" actId="20577"/>
        <pc:sldMkLst>
          <pc:docMk/>
          <pc:sldMk cId="1808865890" sldId="326"/>
        </pc:sldMkLst>
      </pc:sldChg>
      <pc:sldChg chg="del">
        <pc:chgData name="Oliva,Marco" userId="7787a23d-e817-4296-b579-417d172668db" providerId="ADAL" clId="{02CCBF34-4C37-C04F-BE63-7439DC2FA4CB}" dt="2022-03-06T03:41:28.144" v="45" actId="2696"/>
        <pc:sldMkLst>
          <pc:docMk/>
          <pc:sldMk cId="438635754" sldId="328"/>
        </pc:sldMkLst>
      </pc:sldChg>
      <pc:sldChg chg="modNotesTx">
        <pc:chgData name="Oliva,Marco" userId="7787a23d-e817-4296-b579-417d172668db" providerId="ADAL" clId="{02CCBF34-4C37-C04F-BE63-7439DC2FA4CB}" dt="2022-03-06T03:41:20.200" v="41" actId="20577"/>
        <pc:sldMkLst>
          <pc:docMk/>
          <pc:sldMk cId="330697425" sldId="329"/>
        </pc:sldMkLst>
      </pc:sldChg>
      <pc:sldChg chg="modNotesTx">
        <pc:chgData name="Oliva,Marco" userId="7787a23d-e817-4296-b579-417d172668db" providerId="ADAL" clId="{02CCBF34-4C37-C04F-BE63-7439DC2FA4CB}" dt="2022-03-06T03:41:09.344" v="36" actId="20577"/>
        <pc:sldMkLst>
          <pc:docMk/>
          <pc:sldMk cId="2429241708" sldId="330"/>
        </pc:sldMkLst>
      </pc:sldChg>
      <pc:sldChg chg="modNotesTx">
        <pc:chgData name="Oliva,Marco" userId="7787a23d-e817-4296-b579-417d172668db" providerId="ADAL" clId="{02CCBF34-4C37-C04F-BE63-7439DC2FA4CB}" dt="2022-03-06T03:41:10.898" v="37" actId="20577"/>
        <pc:sldMkLst>
          <pc:docMk/>
          <pc:sldMk cId="1468451778" sldId="331"/>
        </pc:sldMkLst>
      </pc:sldChg>
      <pc:sldChg chg="modNotesTx">
        <pc:chgData name="Oliva,Marco" userId="7787a23d-e817-4296-b579-417d172668db" providerId="ADAL" clId="{02CCBF34-4C37-C04F-BE63-7439DC2FA4CB}" dt="2022-03-06T03:38:40.732" v="1" actId="20577"/>
        <pc:sldMkLst>
          <pc:docMk/>
          <pc:sldMk cId="2245268103" sldId="333"/>
        </pc:sldMkLst>
      </pc:sldChg>
      <pc:sldChg chg="modNotesTx">
        <pc:chgData name="Oliva,Marco" userId="7787a23d-e817-4296-b579-417d172668db" providerId="ADAL" clId="{02CCBF34-4C37-C04F-BE63-7439DC2FA4CB}" dt="2022-03-06T03:40:35.634" v="23" actId="20577"/>
        <pc:sldMkLst>
          <pc:docMk/>
          <pc:sldMk cId="3411000634" sldId="334"/>
        </pc:sldMkLst>
      </pc:sldChg>
      <pc:sldChg chg="modNotesTx">
        <pc:chgData name="Oliva,Marco" userId="7787a23d-e817-4296-b579-417d172668db" providerId="ADAL" clId="{02CCBF34-4C37-C04F-BE63-7439DC2FA4CB}" dt="2022-03-06T03:40:37.942" v="24" actId="20577"/>
        <pc:sldMkLst>
          <pc:docMk/>
          <pc:sldMk cId="3832032463" sldId="335"/>
        </pc:sldMkLst>
      </pc:sldChg>
      <pc:sldChg chg="modNotesTx">
        <pc:chgData name="Oliva,Marco" userId="7787a23d-e817-4296-b579-417d172668db" providerId="ADAL" clId="{02CCBF34-4C37-C04F-BE63-7439DC2FA4CB}" dt="2022-03-06T03:40:20.975" v="17" actId="20577"/>
        <pc:sldMkLst>
          <pc:docMk/>
          <pc:sldMk cId="327470355" sldId="336"/>
        </pc:sldMkLst>
      </pc:sldChg>
      <pc:sldChg chg="modNotesTx">
        <pc:chgData name="Oliva,Marco" userId="7787a23d-e817-4296-b579-417d172668db" providerId="ADAL" clId="{02CCBF34-4C37-C04F-BE63-7439DC2FA4CB}" dt="2022-03-06T03:38:42.844" v="2" actId="20577"/>
        <pc:sldMkLst>
          <pc:docMk/>
          <pc:sldMk cId="1576716707" sldId="337"/>
        </pc:sldMkLst>
      </pc:sldChg>
      <pc:sldChg chg="modNotesTx">
        <pc:chgData name="Oliva,Marco" userId="7787a23d-e817-4296-b579-417d172668db" providerId="ADAL" clId="{02CCBF34-4C37-C04F-BE63-7439DC2FA4CB}" dt="2022-03-06T03:40:24.584" v="19" actId="20577"/>
        <pc:sldMkLst>
          <pc:docMk/>
          <pc:sldMk cId="3818983655" sldId="338"/>
        </pc:sldMkLst>
      </pc:sldChg>
      <pc:sldChg chg="modNotesTx">
        <pc:chgData name="Oliva,Marco" userId="7787a23d-e817-4296-b579-417d172668db" providerId="ADAL" clId="{02CCBF34-4C37-C04F-BE63-7439DC2FA4CB}" dt="2022-03-06T03:40:12.594" v="13" actId="20577"/>
        <pc:sldMkLst>
          <pc:docMk/>
          <pc:sldMk cId="3150678485" sldId="339"/>
        </pc:sldMkLst>
      </pc:sldChg>
      <pc:sldChg chg="modNotesTx">
        <pc:chgData name="Oliva,Marco" userId="7787a23d-e817-4296-b579-417d172668db" providerId="ADAL" clId="{02CCBF34-4C37-C04F-BE63-7439DC2FA4CB}" dt="2022-03-06T03:40:17.225" v="15" actId="20577"/>
        <pc:sldMkLst>
          <pc:docMk/>
          <pc:sldMk cId="2337247802" sldId="341"/>
        </pc:sldMkLst>
      </pc:sldChg>
      <pc:sldChg chg="modNotesTx">
        <pc:chgData name="Oliva,Marco" userId="7787a23d-e817-4296-b579-417d172668db" providerId="ADAL" clId="{02CCBF34-4C37-C04F-BE63-7439DC2FA4CB}" dt="2022-03-06T03:40:23.192" v="18" actId="20577"/>
        <pc:sldMkLst>
          <pc:docMk/>
          <pc:sldMk cId="3269308508" sldId="342"/>
        </pc:sldMkLst>
      </pc:sldChg>
      <pc:sldChg chg="modNotesTx">
        <pc:chgData name="Oliva,Marco" userId="7787a23d-e817-4296-b579-417d172668db" providerId="ADAL" clId="{02CCBF34-4C37-C04F-BE63-7439DC2FA4CB}" dt="2022-03-06T03:40:27.489" v="20" actId="20577"/>
        <pc:sldMkLst>
          <pc:docMk/>
          <pc:sldMk cId="482835735" sldId="343"/>
        </pc:sldMkLst>
      </pc:sldChg>
      <pc:sldChg chg="modNotesTx">
        <pc:chgData name="Oliva,Marco" userId="7787a23d-e817-4296-b579-417d172668db" providerId="ADAL" clId="{02CCBF34-4C37-C04F-BE63-7439DC2FA4CB}" dt="2022-03-06T03:40:33.591" v="22" actId="20577"/>
        <pc:sldMkLst>
          <pc:docMk/>
          <pc:sldMk cId="1246123243" sldId="344"/>
        </pc:sldMkLst>
      </pc:sldChg>
      <pc:sldChg chg="modNotesTx">
        <pc:chgData name="Oliva,Marco" userId="7787a23d-e817-4296-b579-417d172668db" providerId="ADAL" clId="{02CCBF34-4C37-C04F-BE63-7439DC2FA4CB}" dt="2022-03-06T03:38:47.472" v="4" actId="20577"/>
        <pc:sldMkLst>
          <pc:docMk/>
          <pc:sldMk cId="412348578" sldId="346"/>
        </pc:sldMkLst>
      </pc:sldChg>
      <pc:sldChg chg="modNotesTx">
        <pc:chgData name="Oliva,Marco" userId="7787a23d-e817-4296-b579-417d172668db" providerId="ADAL" clId="{02CCBF34-4C37-C04F-BE63-7439DC2FA4CB}" dt="2022-03-06T03:38:49.936" v="5" actId="20577"/>
        <pc:sldMkLst>
          <pc:docMk/>
          <pc:sldMk cId="2339844979" sldId="352"/>
        </pc:sldMkLst>
      </pc:sldChg>
      <pc:sldChg chg="modNotesTx">
        <pc:chgData name="Oliva,Marco" userId="7787a23d-e817-4296-b579-417d172668db" providerId="ADAL" clId="{02CCBF34-4C37-C04F-BE63-7439DC2FA4CB}" dt="2022-03-06T03:40:05.205" v="9" actId="20577"/>
        <pc:sldMkLst>
          <pc:docMk/>
          <pc:sldMk cId="1615875958" sldId="353"/>
        </pc:sldMkLst>
      </pc:sldChg>
      <pc:sldChg chg="modNotesTx">
        <pc:chgData name="Oliva,Marco" userId="7787a23d-e817-4296-b579-417d172668db" providerId="ADAL" clId="{02CCBF34-4C37-C04F-BE63-7439DC2FA4CB}" dt="2022-03-06T03:40:00.876" v="7" actId="20577"/>
        <pc:sldMkLst>
          <pc:docMk/>
          <pc:sldMk cId="3428307453" sldId="354"/>
        </pc:sldMkLst>
      </pc:sldChg>
      <pc:sldChg chg="modNotesTx">
        <pc:chgData name="Oliva,Marco" userId="7787a23d-e817-4296-b579-417d172668db" providerId="ADAL" clId="{02CCBF34-4C37-C04F-BE63-7439DC2FA4CB}" dt="2022-03-06T03:40:03.045" v="8" actId="20577"/>
        <pc:sldMkLst>
          <pc:docMk/>
          <pc:sldMk cId="3031331904" sldId="355"/>
        </pc:sldMkLst>
      </pc:sldChg>
      <pc:sldChg chg="modNotesTx">
        <pc:chgData name="Oliva,Marco" userId="7787a23d-e817-4296-b579-417d172668db" providerId="ADAL" clId="{02CCBF34-4C37-C04F-BE63-7439DC2FA4CB}" dt="2022-03-06T03:38:55.761" v="6" actId="20577"/>
        <pc:sldMkLst>
          <pc:docMk/>
          <pc:sldMk cId="2546573160" sldId="357"/>
        </pc:sldMkLst>
      </pc:sldChg>
      <pc:sldChg chg="modNotesTx">
        <pc:chgData name="Oliva,Marco" userId="7787a23d-e817-4296-b579-417d172668db" providerId="ADAL" clId="{02CCBF34-4C37-C04F-BE63-7439DC2FA4CB}" dt="2022-03-06T03:40:09.031" v="11" actId="20577"/>
        <pc:sldMkLst>
          <pc:docMk/>
          <pc:sldMk cId="3043049584" sldId="358"/>
        </pc:sldMkLst>
      </pc:sldChg>
      <pc:sldChg chg="modNotesTx">
        <pc:chgData name="Oliva,Marco" userId="7787a23d-e817-4296-b579-417d172668db" providerId="ADAL" clId="{02CCBF34-4C37-C04F-BE63-7439DC2FA4CB}" dt="2022-03-06T03:40:11.095" v="12" actId="20577"/>
        <pc:sldMkLst>
          <pc:docMk/>
          <pc:sldMk cId="2986897145" sldId="359"/>
        </pc:sldMkLst>
      </pc:sldChg>
      <pc:sldChg chg="modNotesTx">
        <pc:chgData name="Oliva,Marco" userId="7787a23d-e817-4296-b579-417d172668db" providerId="ADAL" clId="{02CCBF34-4C37-C04F-BE63-7439DC2FA4CB}" dt="2022-03-06T03:40:31.054" v="21" actId="20577"/>
        <pc:sldMkLst>
          <pc:docMk/>
          <pc:sldMk cId="2444711198" sldId="360"/>
        </pc:sldMkLst>
      </pc:sldChg>
      <pc:sldChg chg="modNotesTx">
        <pc:chgData name="Oliva,Marco" userId="7787a23d-e817-4296-b579-417d172668db" providerId="ADAL" clId="{02CCBF34-4C37-C04F-BE63-7439DC2FA4CB}" dt="2022-03-06T03:40:50.430" v="30" actId="20577"/>
        <pc:sldMkLst>
          <pc:docMk/>
          <pc:sldMk cId="1164426695" sldId="365"/>
        </pc:sldMkLst>
      </pc:sldChg>
      <pc:sldChg chg="modNotesTx">
        <pc:chgData name="Oliva,Marco" userId="7787a23d-e817-4296-b579-417d172668db" providerId="ADAL" clId="{02CCBF34-4C37-C04F-BE63-7439DC2FA4CB}" dt="2022-03-06T03:40:52.162" v="31" actId="20577"/>
        <pc:sldMkLst>
          <pc:docMk/>
          <pc:sldMk cId="326257243" sldId="366"/>
        </pc:sldMkLst>
      </pc:sldChg>
      <pc:sldChg chg="modNotesTx">
        <pc:chgData name="Oliva,Marco" userId="7787a23d-e817-4296-b579-417d172668db" providerId="ADAL" clId="{02CCBF34-4C37-C04F-BE63-7439DC2FA4CB}" dt="2022-03-06T03:40:54.485" v="32" actId="20577"/>
        <pc:sldMkLst>
          <pc:docMk/>
          <pc:sldMk cId="15103043" sldId="367"/>
        </pc:sldMkLst>
      </pc:sldChg>
      <pc:sldChg chg="modNotesTx">
        <pc:chgData name="Oliva,Marco" userId="7787a23d-e817-4296-b579-417d172668db" providerId="ADAL" clId="{02CCBF34-4C37-C04F-BE63-7439DC2FA4CB}" dt="2022-03-06T03:40:58.654" v="33" actId="20577"/>
        <pc:sldMkLst>
          <pc:docMk/>
          <pc:sldMk cId="1044328062" sldId="369"/>
        </pc:sldMkLst>
      </pc:sldChg>
      <pc:sldChg chg="modNotesTx">
        <pc:chgData name="Oliva,Marco" userId="7787a23d-e817-4296-b579-417d172668db" providerId="ADAL" clId="{02CCBF34-4C37-C04F-BE63-7439DC2FA4CB}" dt="2022-03-06T03:38:44.495" v="3" actId="20577"/>
        <pc:sldMkLst>
          <pc:docMk/>
          <pc:sldMk cId="2384666551" sldId="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3E5A6-C1F9-0643-8449-A8060D5D8127}" type="datetimeFigureOut">
              <a:rPr lang="en-US" smtClean="0"/>
              <a:t>3/5/22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BCB57-F8C3-9446-85AE-09FFB0D3C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6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37C39-3E41-9D48-AC14-6EAC3C8A1A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5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6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97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36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64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98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52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18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74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4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37C39-3E41-9D48-AC14-6EAC3C8A1A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53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52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56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87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55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04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84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56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1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22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2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37C39-3E41-9D48-AC14-6EAC3C8A1A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88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05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5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8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58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2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90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59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53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73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37C39-3E41-9D48-AC14-6EAC3C8A1A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491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84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317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82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93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46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267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24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834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738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71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3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7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FC13-FD28-6049-B333-028F2839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290A5-38F9-D842-A997-2BAC178C8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DDCA-E26C-494D-B63D-E40C3A65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84459-8779-2E45-AD2A-79A814EC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D5439-6FFE-2146-8496-6D74FB8D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0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3795-C258-C046-93E5-E58EE22E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E342C-3123-EC4C-8501-07B87D08A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B2575-706C-5143-8FB3-4BF367B4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A55A3-D5EF-E843-BEFE-1852AD9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76996-24DA-8E4B-9D82-CC11BB9B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65B89-EA2B-F947-8B74-7D519B89C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526E0-EE2A-6844-A8CF-73DA3882F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8B177-69E8-B243-9865-E9849875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7FD6D-1304-7541-B0D0-A7A10C01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A5A38-91B2-3C46-823C-0572C2DD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9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F46A-65E6-4B43-85B7-56B6492A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1A19-B4E2-D941-939A-3A086562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109A7-F573-D24F-9787-5B9B8822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6E39E-1B59-264C-BE54-4FC2C566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C3903-F4AE-C24E-B412-930C0EE5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19E0-274C-154B-BB14-5E811A92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1C1FE-A717-0A49-9DB7-8E51B5709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C695-44D3-F846-9CD7-0D8AF9A8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754A8-1E28-BD45-AD40-372E57C2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49C11-BED9-A84A-BCBA-43281F56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0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35EA-8952-1E48-ABC9-D4CCE85C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2A9-7AA4-A84F-8D2D-3AAF094E9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D195E-D4B0-CD44-8ABF-318399AC9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B232F-D302-8948-8FBB-B1D095B7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A44C5-4A93-F64D-95B3-09939A25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6AA68-4E77-684B-93B7-C8B37C5C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296A-1559-2042-B98C-73A51E4F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3526E-0DFC-C74A-8249-2031FBDCD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E6A35-21DC-5A4F-9E8C-0C83913E8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53D8F-9E51-AC4C-80B7-B977D5881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18957-8A6E-CA47-9CCC-4B8BFA786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B37FF-84CF-9C42-BE46-F3D87723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ED053E-7683-5247-BB5D-2F5BB5BE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CCF18-D050-E240-A351-727156FF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6E94-8516-2A43-966F-5347AB56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2B7EA-2E00-6541-82D0-FF34D1E3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BA633-56FD-4B4C-B4CC-8A1AAD80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B0D90-CD5A-0242-88EC-50B62576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D18E15-00CB-024A-B801-DA7958B7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CAFB1-3F29-D243-A8BD-74BCF5D6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B677-C283-4B42-A6C9-2A15F16B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7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9AB6-C78A-D542-8F87-B8EA8906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2681F-8073-D84C-8711-FCDD9C4A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175A8-2719-0B44-B744-485AC2A18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929C6-EEEC-454B-A00E-9BD3B72A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E3759-E48F-184F-8C33-87E5F023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61598-C83E-A74D-845F-3FABFF56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D9F91-90A5-CE42-9250-6AB6D9A9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4733F-7030-D34B-9235-9CE7F9A61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BA866-4B76-2D4B-94D1-9F214726E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0E12B-5F96-3E4D-8A4E-8027FD48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DF8C3-BDDE-1242-8423-53FD582C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D3D2D-78BE-0A4B-842B-C878B548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ACE5-5641-6C4F-B68A-08EF4FB5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F08F5-567B-2749-AAC4-132015C5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AC65-98A7-2748-B9C6-C92125B7F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D58D-32BA-9843-BC22-C8A5B13358B7}" type="datetimeFigureOut">
              <a:rPr lang="en-US" smtClean="0"/>
              <a:t>3/5/22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21C9-D9C0-E94A-A7D3-C748D88C5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B28D2-8D3A-E24E-AA8D-FBC0344D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sv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sv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60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20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120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emf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image" Target="../media/image16.emf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7.xml"/><Relationship Id="rId9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sv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sv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sv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sv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417AAA-F264-FA43-B994-75F869945EFC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DE63F-4936-DD4D-BBF4-197908EFA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092" y="-1057277"/>
            <a:ext cx="10363200" cy="2387600"/>
          </a:xfrm>
        </p:spPr>
        <p:txBody>
          <a:bodyPr/>
          <a:lstStyle/>
          <a:p>
            <a:r>
              <a:rPr lang="en-US" dirty="0"/>
              <a:t>CSTs for Terabyte-Sized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09282-795D-DB48-AD66-492B20FCC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0476" y="1811106"/>
            <a:ext cx="9144000" cy="2553310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latin typeface="+mj-lt"/>
              </a:rPr>
              <a:t>Marco Oliva</a:t>
            </a:r>
            <a:r>
              <a:rPr lang="en-US" sz="1800" baseline="30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, Davide Cenzato</a:t>
            </a:r>
            <a:r>
              <a:rPr lang="en-US" sz="1800" baseline="30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, Massimiliano Rossi</a:t>
            </a:r>
            <a:r>
              <a:rPr lang="en-US" sz="1800" baseline="30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, Zsuzsanna Lipták</a:t>
            </a:r>
            <a:r>
              <a:rPr lang="en-US" sz="1800" baseline="30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, Travis Gagie</a:t>
            </a:r>
            <a:r>
              <a:rPr lang="en-US" sz="1800" baseline="30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 and Christina Boucher</a:t>
            </a:r>
            <a:r>
              <a:rPr lang="en-US" sz="1800" baseline="30000" dirty="0">
                <a:latin typeface="+mj-lt"/>
              </a:rPr>
              <a:t>1</a:t>
            </a:r>
          </a:p>
          <a:p>
            <a:endParaRPr lang="en-US" sz="1800" baseline="30000" dirty="0">
              <a:latin typeface="+mj-lt"/>
            </a:endParaRPr>
          </a:p>
          <a:p>
            <a:endParaRPr lang="en-US" sz="1800" baseline="30000" dirty="0">
              <a:latin typeface="+mj-lt"/>
            </a:endParaRPr>
          </a:p>
          <a:p>
            <a:pPr algn="l"/>
            <a:r>
              <a:rPr lang="en-US" sz="1600" baseline="30000" dirty="0">
                <a:latin typeface="+mj-lt"/>
              </a:rPr>
              <a:t>1</a:t>
            </a:r>
            <a:r>
              <a:rPr lang="en-US" sz="1600" dirty="0">
                <a:latin typeface="+mj-lt"/>
              </a:rPr>
              <a:t> Department of Computer and Information Science, University of Florida</a:t>
            </a:r>
          </a:p>
          <a:p>
            <a:pPr algn="l"/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 Department of Computer Science, University of Verona</a:t>
            </a:r>
          </a:p>
          <a:p>
            <a:pPr algn="l"/>
            <a:r>
              <a:rPr lang="en-US" sz="1600" baseline="30000" dirty="0">
                <a:latin typeface="+mj-lt"/>
              </a:rPr>
              <a:t>3</a:t>
            </a:r>
            <a:r>
              <a:rPr lang="en-US" sz="1600" dirty="0">
                <a:latin typeface="+mj-lt"/>
              </a:rPr>
              <a:t> Department of Computer Science, Dalhousie University</a:t>
            </a:r>
          </a:p>
          <a:p>
            <a:pPr algn="l"/>
            <a:r>
              <a:rPr lang="en-US" sz="1600" dirty="0">
                <a:latin typeface="+mj-lt"/>
              </a:rPr>
              <a:t>                                           </a:t>
            </a:r>
          </a:p>
          <a:p>
            <a:endParaRPr lang="en-US" sz="16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14655B6-6AB3-A44B-ADC2-86DFA69774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0" y="22225"/>
            <a:ext cx="2527300" cy="10175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132C3-669B-3D49-B86B-B2FFF089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01A-981D-394E-BFF6-F49BC2FD18FC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1511A-617E-CD4E-99E0-421B68F773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76" y="5330862"/>
            <a:ext cx="2854362" cy="523125"/>
          </a:xfrm>
          <a:prstGeom prst="rect">
            <a:avLst/>
          </a:prstGeom>
        </p:spPr>
      </p:pic>
      <p:pic>
        <p:nvPicPr>
          <p:cNvPr id="11" name="Picture 2" descr="Logos - Communications, Marketing &amp; Creative Services - Dalhousie University">
            <a:extLst>
              <a:ext uri="{FF2B5EF4-FFF2-40B4-BE49-F238E27FC236}">
                <a16:creationId xmlns:a16="http://schemas.microsoft.com/office/drawing/2014/main" id="{CEC89EC7-D152-CC49-B85B-5DD2F2FB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08" y="5107149"/>
            <a:ext cx="2911640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50DF900-DB52-2F47-A2F7-72CCE7DD9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7873" y="5139954"/>
            <a:ext cx="2514600" cy="904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C4BE51-BAF0-8B4B-B951-82876921F30E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67A738A2-C0E1-2942-B4A7-8D79E4733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1"/>
    </mc:Choice>
    <mc:Fallback xmlns="">
      <p:transition spd="slow" advTm="19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PFP-CST</a:t>
            </a: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94167C03-8AA2-E546-B2CA-17F06AC7E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22322"/>
              </p:ext>
            </p:extLst>
          </p:nvPr>
        </p:nvGraphicFramePr>
        <p:xfrm>
          <a:off x="9367562" y="1540151"/>
          <a:ext cx="2620000" cy="33919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10000">
                  <a:extLst>
                    <a:ext uri="{9D8B030D-6E8A-4147-A177-3AD203B41FA5}">
                      <a16:colId xmlns:a16="http://schemas.microsoft.com/office/drawing/2014/main" val="2229731711"/>
                    </a:ext>
                  </a:extLst>
                </a:gridCol>
                <a:gridCol w="1310000">
                  <a:extLst>
                    <a:ext uri="{9D8B030D-6E8A-4147-A177-3AD203B41FA5}">
                      <a16:colId xmlns:a16="http://schemas.microsoft.com/office/drawing/2014/main" val="2103661537"/>
                    </a:ext>
                  </a:extLst>
                </a:gridCol>
              </a:tblGrid>
              <a:tr h="465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PFP-CST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𝒪(|PFP(S)|)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937755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r>
                        <a:rPr lang="en-US" dirty="0"/>
                        <a:t>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73664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r>
                        <a:rPr lang="en-US" dirty="0"/>
                        <a:t>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636778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</a:t>
                      </a:r>
                      <a:r>
                        <a:rPr lang="en-US" baseline="-25000" dirty="0"/>
                        <a:t>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72366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r>
                        <a:rPr lang="en-US" baseline="-25000" dirty="0"/>
                        <a:t>BWT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484124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596129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125248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ISA</a:t>
                      </a:r>
                      <a:r>
                        <a:rPr lang="en-US" baseline="-250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990051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</a:t>
                      </a:r>
                      <a:r>
                        <a:rPr lang="en-US" baseline="-25000" dirty="0"/>
                        <a:t>P</a:t>
                      </a:r>
                      <a:r>
                        <a:rPr lang="en-US" dirty="0"/>
                        <a:t>, ISA</a:t>
                      </a:r>
                      <a:r>
                        <a:rPr lang="en-US" baseline="-25000" dirty="0"/>
                        <a:t>P</a:t>
                      </a:r>
                      <a:r>
                        <a:rPr lang="en-US" dirty="0"/>
                        <a:t>, LCP</a:t>
                      </a:r>
                      <a:r>
                        <a:rPr lang="en-US" baseline="-25000" dirty="0"/>
                        <a:t>P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868489"/>
                  </a:ext>
                </a:extLst>
              </a:tr>
            </a:tbl>
          </a:graphicData>
        </a:graphic>
      </p:graphicFrame>
      <p:pic>
        <p:nvPicPr>
          <p:cNvPr id="27" name="Graphic 26" descr="Database outline">
            <a:extLst>
              <a:ext uri="{FF2B5EF4-FFF2-40B4-BE49-F238E27FC236}">
                <a16:creationId xmlns:a16="http://schemas.microsoft.com/office/drawing/2014/main" id="{1CEEBA4B-34AF-3B40-B128-834591075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6912" y="2711092"/>
            <a:ext cx="914400" cy="914400"/>
          </a:xfrm>
          <a:prstGeom prst="rect">
            <a:avLst/>
          </a:prstGeom>
        </p:spPr>
      </p:pic>
      <p:pic>
        <p:nvPicPr>
          <p:cNvPr id="3" name="Graphic 2" descr="Closed book outline">
            <a:extLst>
              <a:ext uri="{FF2B5EF4-FFF2-40B4-BE49-F238E27FC236}">
                <a16:creationId xmlns:a16="http://schemas.microsoft.com/office/drawing/2014/main" id="{E1E29E21-42B4-9D4F-862F-F3819529C0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7258" y="2337368"/>
            <a:ext cx="914400" cy="914400"/>
          </a:xfrm>
          <a:prstGeom prst="rect">
            <a:avLst/>
          </a:prstGeom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506017A6-84EA-D74D-AD8E-56FB24F06E86}"/>
              </a:ext>
            </a:extLst>
          </p:cNvPr>
          <p:cNvGraphicFramePr>
            <a:graphicFrameLocks noGrp="1"/>
          </p:cNvGraphicFramePr>
          <p:nvPr/>
        </p:nvGraphicFramePr>
        <p:xfrm>
          <a:off x="5589451" y="3338128"/>
          <a:ext cx="2184083" cy="370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5155">
                  <a:extLst>
                    <a:ext uri="{9D8B030D-6E8A-4147-A177-3AD203B41FA5}">
                      <a16:colId xmlns:a16="http://schemas.microsoft.com/office/drawing/2014/main" val="4212710609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1898948697"/>
                    </a:ext>
                  </a:extLst>
                </a:gridCol>
                <a:gridCol w="368618">
                  <a:extLst>
                    <a:ext uri="{9D8B030D-6E8A-4147-A177-3AD203B41FA5}">
                      <a16:colId xmlns:a16="http://schemas.microsoft.com/office/drawing/2014/main" val="3098981636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71422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𝒟[1]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𝒟[8]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𝒟[4]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7167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8015386-CEF5-984D-9863-263409AB9F18}"/>
              </a:ext>
            </a:extLst>
          </p:cNvPr>
          <p:cNvSpPr txBox="1"/>
          <p:nvPr/>
        </p:nvSpPr>
        <p:spPr>
          <a:xfrm>
            <a:off x="7000715" y="2609902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AF230E-1C05-1240-96DA-87E532A94F47}"/>
              </a:ext>
            </a:extLst>
          </p:cNvPr>
          <p:cNvSpPr txBox="1"/>
          <p:nvPr/>
        </p:nvSpPr>
        <p:spPr>
          <a:xfrm>
            <a:off x="5175113" y="3338128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E28C7-579A-4345-B365-A8F3FC8B6EE2}"/>
              </a:ext>
            </a:extLst>
          </p:cNvPr>
          <p:cNvSpPr/>
          <p:nvPr/>
        </p:nvSpPr>
        <p:spPr>
          <a:xfrm>
            <a:off x="5107556" y="2180205"/>
            <a:ext cx="3053804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F6A4192-F200-254C-9ACC-7BCC65EDBA51}"/>
              </a:ext>
            </a:extLst>
          </p:cNvPr>
          <p:cNvSpPr/>
          <p:nvPr/>
        </p:nvSpPr>
        <p:spPr>
          <a:xfrm>
            <a:off x="8424724" y="3075712"/>
            <a:ext cx="679474" cy="26241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2BE5FA9-5ED3-B449-A8C4-84B32CFF4A22}"/>
              </a:ext>
            </a:extLst>
          </p:cNvPr>
          <p:cNvSpPr/>
          <p:nvPr/>
        </p:nvSpPr>
        <p:spPr>
          <a:xfrm>
            <a:off x="4103506" y="3075713"/>
            <a:ext cx="679474" cy="26241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31749805-FC79-2544-A866-F74685BCA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50872"/>
              </p:ext>
            </p:extLst>
          </p:nvPr>
        </p:nvGraphicFramePr>
        <p:xfrm>
          <a:off x="5110436" y="1805404"/>
          <a:ext cx="2476612" cy="370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9468">
                  <a:extLst>
                    <a:ext uri="{9D8B030D-6E8A-4147-A177-3AD203B41FA5}">
                      <a16:colId xmlns:a16="http://schemas.microsoft.com/office/drawing/2014/main" val="2822712535"/>
                    </a:ext>
                  </a:extLst>
                </a:gridCol>
                <a:gridCol w="1657144">
                  <a:extLst>
                    <a:ext uri="{9D8B030D-6E8A-4147-A177-3AD203B41FA5}">
                      <a16:colId xmlns:a16="http://schemas.microsoft.com/office/drawing/2014/main" val="262494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PFP(S)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𝒪(|PFP(S)|)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52876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AC818D4-FB32-F34C-8ED6-B98A65865B43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61C34FB-C12D-EF49-808B-113E977E3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57"/>
    </mc:Choice>
    <mc:Fallback xmlns="">
      <p:transition spd="slow" advTm="26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PFP-CST</a:t>
            </a:r>
          </a:p>
        </p:txBody>
      </p:sp>
      <p:pic>
        <p:nvPicPr>
          <p:cNvPr id="3" name="Graphic 2" descr="Closed book outline">
            <a:extLst>
              <a:ext uri="{FF2B5EF4-FFF2-40B4-BE49-F238E27FC236}">
                <a16:creationId xmlns:a16="http://schemas.microsoft.com/office/drawing/2014/main" id="{E1E29E21-42B4-9D4F-862F-F3819529C0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7258" y="2337368"/>
            <a:ext cx="914400" cy="914400"/>
          </a:xfrm>
          <a:prstGeom prst="rect">
            <a:avLst/>
          </a:prstGeom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506017A6-84EA-D74D-AD8E-56FB24F06E86}"/>
              </a:ext>
            </a:extLst>
          </p:cNvPr>
          <p:cNvGraphicFramePr>
            <a:graphicFrameLocks noGrp="1"/>
          </p:cNvGraphicFramePr>
          <p:nvPr/>
        </p:nvGraphicFramePr>
        <p:xfrm>
          <a:off x="5589451" y="3338128"/>
          <a:ext cx="2184083" cy="370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5155">
                  <a:extLst>
                    <a:ext uri="{9D8B030D-6E8A-4147-A177-3AD203B41FA5}">
                      <a16:colId xmlns:a16="http://schemas.microsoft.com/office/drawing/2014/main" val="4212710609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1898948697"/>
                    </a:ext>
                  </a:extLst>
                </a:gridCol>
                <a:gridCol w="368618">
                  <a:extLst>
                    <a:ext uri="{9D8B030D-6E8A-4147-A177-3AD203B41FA5}">
                      <a16:colId xmlns:a16="http://schemas.microsoft.com/office/drawing/2014/main" val="3098981636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71422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𝒟[1]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𝒟[8]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𝒟[4]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7167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8015386-CEF5-984D-9863-263409AB9F18}"/>
              </a:ext>
            </a:extLst>
          </p:cNvPr>
          <p:cNvSpPr txBox="1"/>
          <p:nvPr/>
        </p:nvSpPr>
        <p:spPr>
          <a:xfrm>
            <a:off x="7000715" y="2609902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AF230E-1C05-1240-96DA-87E532A94F47}"/>
              </a:ext>
            </a:extLst>
          </p:cNvPr>
          <p:cNvSpPr txBox="1"/>
          <p:nvPr/>
        </p:nvSpPr>
        <p:spPr>
          <a:xfrm>
            <a:off x="5175113" y="3338128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E28C7-579A-4345-B365-A8F3FC8B6EE2}"/>
              </a:ext>
            </a:extLst>
          </p:cNvPr>
          <p:cNvSpPr/>
          <p:nvPr/>
        </p:nvSpPr>
        <p:spPr>
          <a:xfrm>
            <a:off x="5107556" y="2180205"/>
            <a:ext cx="3053804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012B2AF-812E-FD48-887E-022BC61BBBA9}"/>
              </a:ext>
            </a:extLst>
          </p:cNvPr>
          <p:cNvSpPr/>
          <p:nvPr/>
        </p:nvSpPr>
        <p:spPr>
          <a:xfrm>
            <a:off x="4103506" y="3075713"/>
            <a:ext cx="679474" cy="26241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9D44D63-E513-364B-955D-075ADCEA4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06442"/>
              </p:ext>
            </p:extLst>
          </p:nvPr>
        </p:nvGraphicFramePr>
        <p:xfrm>
          <a:off x="5110436" y="1805404"/>
          <a:ext cx="2476612" cy="370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9468">
                  <a:extLst>
                    <a:ext uri="{9D8B030D-6E8A-4147-A177-3AD203B41FA5}">
                      <a16:colId xmlns:a16="http://schemas.microsoft.com/office/drawing/2014/main" val="2822712535"/>
                    </a:ext>
                  </a:extLst>
                </a:gridCol>
                <a:gridCol w="1657144">
                  <a:extLst>
                    <a:ext uri="{9D8B030D-6E8A-4147-A177-3AD203B41FA5}">
                      <a16:colId xmlns:a16="http://schemas.microsoft.com/office/drawing/2014/main" val="262494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PFP(S)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𝒪(|PFP(S)|)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528761"/>
                  </a:ext>
                </a:extLst>
              </a:tr>
            </a:tbl>
          </a:graphicData>
        </a:graphic>
      </p:graphicFrame>
      <p:sp>
        <p:nvSpPr>
          <p:cNvPr id="18" name="Right Arrow 17">
            <a:extLst>
              <a:ext uri="{FF2B5EF4-FFF2-40B4-BE49-F238E27FC236}">
                <a16:creationId xmlns:a16="http://schemas.microsoft.com/office/drawing/2014/main" id="{EF6A4192-F200-254C-9ACC-7BCC65EDBA51}"/>
              </a:ext>
            </a:extLst>
          </p:cNvPr>
          <p:cNvSpPr/>
          <p:nvPr/>
        </p:nvSpPr>
        <p:spPr>
          <a:xfrm>
            <a:off x="8424724" y="3075712"/>
            <a:ext cx="679474" cy="26241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DNA outline">
            <a:extLst>
              <a:ext uri="{FF2B5EF4-FFF2-40B4-BE49-F238E27FC236}">
                <a16:creationId xmlns:a16="http://schemas.microsoft.com/office/drawing/2014/main" id="{9B8DF6E1-7D0A-A140-8560-0161076F23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40362" y="2459421"/>
            <a:ext cx="646331" cy="646331"/>
          </a:xfrm>
          <a:prstGeom prst="rect">
            <a:avLst/>
          </a:prstGeom>
        </p:spPr>
      </p:pic>
      <p:pic>
        <p:nvPicPr>
          <p:cNvPr id="20" name="Graphic 19" descr="DNA outline">
            <a:extLst>
              <a:ext uri="{FF2B5EF4-FFF2-40B4-BE49-F238E27FC236}">
                <a16:creationId xmlns:a16="http://schemas.microsoft.com/office/drawing/2014/main" id="{5095B919-1F5D-E841-BE36-6982E06D21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3527" y="2459421"/>
            <a:ext cx="646331" cy="646331"/>
          </a:xfrm>
          <a:prstGeom prst="rect">
            <a:avLst/>
          </a:prstGeom>
        </p:spPr>
      </p:pic>
      <p:pic>
        <p:nvPicPr>
          <p:cNvPr id="21" name="Graphic 20" descr="DNA outline">
            <a:extLst>
              <a:ext uri="{FF2B5EF4-FFF2-40B4-BE49-F238E27FC236}">
                <a16:creationId xmlns:a16="http://schemas.microsoft.com/office/drawing/2014/main" id="{B5321C33-870A-E84C-8F1D-9AABAEFB70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86693" y="2459421"/>
            <a:ext cx="646331" cy="646331"/>
          </a:xfrm>
          <a:prstGeom prst="rect">
            <a:avLst/>
          </a:prstGeom>
        </p:spPr>
      </p:pic>
      <p:pic>
        <p:nvPicPr>
          <p:cNvPr id="22" name="Graphic 21" descr="DNA outline">
            <a:extLst>
              <a:ext uri="{FF2B5EF4-FFF2-40B4-BE49-F238E27FC236}">
                <a16:creationId xmlns:a16="http://schemas.microsoft.com/office/drawing/2014/main" id="{734C9CA5-241B-514F-BE0F-54C42D5224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9858" y="2459421"/>
            <a:ext cx="646331" cy="646331"/>
          </a:xfrm>
          <a:prstGeom prst="rect">
            <a:avLst/>
          </a:prstGeom>
        </p:spPr>
      </p:pic>
      <p:pic>
        <p:nvPicPr>
          <p:cNvPr id="23" name="Graphic 22" descr="DNA outline">
            <a:extLst>
              <a:ext uri="{FF2B5EF4-FFF2-40B4-BE49-F238E27FC236}">
                <a16:creationId xmlns:a16="http://schemas.microsoft.com/office/drawing/2014/main" id="{ED9BA082-8A51-2F42-B13E-2F66A2066D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40362" y="3236137"/>
            <a:ext cx="646331" cy="646331"/>
          </a:xfrm>
          <a:prstGeom prst="rect">
            <a:avLst/>
          </a:prstGeom>
        </p:spPr>
      </p:pic>
      <p:pic>
        <p:nvPicPr>
          <p:cNvPr id="24" name="Graphic 23" descr="DNA outline">
            <a:extLst>
              <a:ext uri="{FF2B5EF4-FFF2-40B4-BE49-F238E27FC236}">
                <a16:creationId xmlns:a16="http://schemas.microsoft.com/office/drawing/2014/main" id="{0722E11F-915D-2A45-9749-B1C1913EC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3527" y="3236137"/>
            <a:ext cx="646331" cy="646331"/>
          </a:xfrm>
          <a:prstGeom prst="rect">
            <a:avLst/>
          </a:prstGeom>
        </p:spPr>
      </p:pic>
      <p:pic>
        <p:nvPicPr>
          <p:cNvPr id="26" name="Graphic 25" descr="DNA outline">
            <a:extLst>
              <a:ext uri="{FF2B5EF4-FFF2-40B4-BE49-F238E27FC236}">
                <a16:creationId xmlns:a16="http://schemas.microsoft.com/office/drawing/2014/main" id="{1574D55A-19AB-6841-AF7E-94E73BF82D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86693" y="3236137"/>
            <a:ext cx="646331" cy="646331"/>
          </a:xfrm>
          <a:prstGeom prst="rect">
            <a:avLst/>
          </a:prstGeom>
        </p:spPr>
      </p:pic>
      <p:pic>
        <p:nvPicPr>
          <p:cNvPr id="28" name="Graphic 27" descr="DNA outline">
            <a:extLst>
              <a:ext uri="{FF2B5EF4-FFF2-40B4-BE49-F238E27FC236}">
                <a16:creationId xmlns:a16="http://schemas.microsoft.com/office/drawing/2014/main" id="{5577BE28-5E66-D54F-8AA8-E0A483E0BD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09858" y="3236137"/>
            <a:ext cx="646331" cy="646331"/>
          </a:xfrm>
          <a:prstGeom prst="rect">
            <a:avLst/>
          </a:prstGeom>
        </p:spPr>
      </p:pic>
      <p:graphicFrame>
        <p:nvGraphicFramePr>
          <p:cNvPr id="29" name="Table 25">
            <a:extLst>
              <a:ext uri="{FF2B5EF4-FFF2-40B4-BE49-F238E27FC236}">
                <a16:creationId xmlns:a16="http://schemas.microsoft.com/office/drawing/2014/main" id="{00472C60-B3EF-2142-B522-A3E062263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38482"/>
              </p:ext>
            </p:extLst>
          </p:nvPr>
        </p:nvGraphicFramePr>
        <p:xfrm>
          <a:off x="9367562" y="1540151"/>
          <a:ext cx="2620000" cy="33919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10000">
                  <a:extLst>
                    <a:ext uri="{9D8B030D-6E8A-4147-A177-3AD203B41FA5}">
                      <a16:colId xmlns:a16="http://schemas.microsoft.com/office/drawing/2014/main" val="2229731711"/>
                    </a:ext>
                  </a:extLst>
                </a:gridCol>
                <a:gridCol w="1310000">
                  <a:extLst>
                    <a:ext uri="{9D8B030D-6E8A-4147-A177-3AD203B41FA5}">
                      <a16:colId xmlns:a16="http://schemas.microsoft.com/office/drawing/2014/main" val="2103661537"/>
                    </a:ext>
                  </a:extLst>
                </a:gridCol>
              </a:tblGrid>
              <a:tr h="465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PFP-CST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𝒪(|PFP(S)|)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937755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r>
                        <a:rPr lang="en-US" dirty="0"/>
                        <a:t>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73664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r>
                        <a:rPr lang="en-US" dirty="0"/>
                        <a:t>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636778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</a:t>
                      </a:r>
                      <a:r>
                        <a:rPr lang="en-US" baseline="-25000" dirty="0"/>
                        <a:t>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572366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r>
                        <a:rPr lang="en-US" baseline="-25000" dirty="0"/>
                        <a:t>BWT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484124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596129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125248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ISA</a:t>
                      </a:r>
                      <a:r>
                        <a:rPr lang="en-US" baseline="-250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990051"/>
                  </a:ext>
                </a:extLst>
              </a:tr>
              <a:tr h="352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</a:t>
                      </a:r>
                      <a:r>
                        <a:rPr lang="en-US" baseline="-25000" dirty="0"/>
                        <a:t>P</a:t>
                      </a:r>
                      <a:r>
                        <a:rPr lang="en-US" dirty="0"/>
                        <a:t>, ISA</a:t>
                      </a:r>
                      <a:r>
                        <a:rPr lang="en-US" baseline="-25000" dirty="0"/>
                        <a:t>P</a:t>
                      </a:r>
                      <a:r>
                        <a:rPr lang="en-US" dirty="0"/>
                        <a:t>, LCP</a:t>
                      </a:r>
                      <a:r>
                        <a:rPr lang="en-US" baseline="-25000" dirty="0"/>
                        <a:t>P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868489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764DAC9-84E5-C448-9FF9-CB256D46F290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1C52BB4-E805-AC47-AB3A-6F00A72D4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7"/>
    </mc:Choice>
    <mc:Fallback xmlns="">
      <p:transition spd="slow" advTm="12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112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 AAGGTNTATACCTTCCCAGGTAA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AAACCAACCAA$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B4634-E324-4940-A44B-9F271B0B9258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59EECCB-A17B-CF42-9D83-7A59E0B088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50"/>
    </mc:Choice>
    <mc:Fallback xmlns="">
      <p:transition spd="slow" advTm="49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3882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#AAGGTNTATACCTTCCCAGGTAA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AAACCAACCAA$##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4E5CB-7650-034A-847C-CD71E5524ED6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5914008B-A429-124F-B6E6-AFF34E977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"/>
    </mc:Choice>
    <mc:Fallback xmlns="">
      <p:transition spd="slow" advTm="3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388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#AAGGTNTATACCTTCCCAGGTAA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AAACCAACCAA$##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D17EC-2BB5-5340-AF66-B13DD385EEFE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F25A0C99-1CAC-C742-A294-90694705AE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38"/>
    </mc:Choice>
    <mc:Fallback xmlns="">
      <p:transition spd="slow" advTm="31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3882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0F721-E5D4-FB45-95B7-19E67F15B5C2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DB9A38C5-FBC3-8440-8747-2A8382326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88"/>
    </mc:Choice>
    <mc:Fallback xmlns="">
      <p:transition spd="slow" advTm="12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3882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[h(#AAG)]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A3424-4D12-F44D-8F06-9F0A09E9E2CD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BFCB5E4-6F65-4348-B9A7-46CB68594E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2"/>
    </mc:Choice>
    <mc:Fallback xmlns="">
      <p:transition spd="slow" advTm="14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3882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AGGTNT}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[h(#AAG), h(AGGTNT)]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BCC3E-898D-E64E-8AC4-CFB34C26F403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1B72C32-D997-5B41-AC40-77978DAA6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2"/>
    </mc:Choice>
    <mc:Fallback xmlns="">
      <p:transition spd="slow" advTm="5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70775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87CC0-0D23-6944-9A79-07380A9AE4DB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81A0386-E465-6F41-9263-23E9FCD7E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1"/>
    </mc:Choice>
    <mc:Fallback xmlns="">
      <p:transition spd="slow" advTm="7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 of a VCF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3466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3D602-C60E-1440-BD29-24F75286AC1B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525B334-0014-514D-AD36-DF6538BA8E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76"/>
    </mc:Choice>
    <mc:Fallback xmlns="">
      <p:transition spd="slow" advTm="71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417AAA-F264-FA43-B994-75F869945EFC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14655B6-6AB3-A44B-ADC2-86DFA6977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D896B7-1CED-2143-A48F-1405889B0C34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Motivation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D4D9889-4B4A-D74F-9FFC-9554EAC4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01A-981D-394E-BFF6-F49BC2FD18FC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0D55616-604E-1142-ADBC-CB88A5D9D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47" y="1184791"/>
            <a:ext cx="3369683" cy="22442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E922B0-259E-0941-93B2-DB68E7A83184}"/>
              </a:ext>
            </a:extLst>
          </p:cNvPr>
          <p:cNvSpPr txBox="1"/>
          <p:nvPr/>
        </p:nvSpPr>
        <p:spPr>
          <a:xfrm>
            <a:off x="6675783" y="1216643"/>
            <a:ext cx="467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2008 - 2015</a:t>
            </a:r>
          </a:p>
          <a:p>
            <a:r>
              <a:rPr lang="en-US" dirty="0"/>
              <a:t>More than 3000 individual sequenced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00321-D105-A345-BD00-482EC565D597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8D14670-22AE-584E-9977-4B948B083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2"/>
    </mc:Choice>
    <mc:Fallback xmlns="">
      <p:transition spd="slow" advTm="17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 of a VCF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4844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	{#AAG,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AGGTNT, NTATACCTTCCCAG}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	[1, 4, 5, 3]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87F88-E363-6A49-A08D-F63012DE0EED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27C457A-E3E0-5F40-B64D-CA6A626C41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0"/>
    </mc:Choice>
    <mc:Fallback xmlns="">
      <p:transition spd="slow" advTm="10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 of a VCF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4812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	{#AAG,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AGGTNT, NTATACCTTCCCAG}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	[1, 4, 5, 3]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	[2,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7D10C6-72B6-C446-B811-815CDD0DBD95}"/>
              </a:ext>
            </a:extLst>
          </p:cNvPr>
          <p:cNvSpPr/>
          <p:nvPr/>
        </p:nvSpPr>
        <p:spPr>
          <a:xfrm>
            <a:off x="3858322" y="1973766"/>
            <a:ext cx="2497873" cy="289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71AD93-467A-D146-991A-68A1EEB8F77F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20CBE83-19F0-C84D-B266-9CDFDD43A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92"/>
    </mc:Choice>
    <mc:Fallback xmlns="">
      <p:transition spd="slow" advTm="24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 of a VCF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4812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	{#AAG,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AGGTNT, NTATACCTTCCCAG}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	[1, 4, 5, 3]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	[2,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42C1C6-9B59-4440-8443-AC2EA19F34AA}"/>
              </a:ext>
            </a:extLst>
          </p:cNvPr>
          <p:cNvCxnSpPr/>
          <p:nvPr/>
        </p:nvCxnSpPr>
        <p:spPr>
          <a:xfrm>
            <a:off x="4382429" y="5051502"/>
            <a:ext cx="0" cy="234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CBB539-898A-7C41-A5DD-A2FACEB7714C}"/>
              </a:ext>
            </a:extLst>
          </p:cNvPr>
          <p:cNvCxnSpPr/>
          <p:nvPr/>
        </p:nvCxnSpPr>
        <p:spPr>
          <a:xfrm>
            <a:off x="4791307" y="5051502"/>
            <a:ext cx="0" cy="234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332B5-D7F7-024D-B3A5-23C1C967D19A}"/>
              </a:ext>
            </a:extLst>
          </p:cNvPr>
          <p:cNvSpPr/>
          <p:nvPr/>
        </p:nvSpPr>
        <p:spPr>
          <a:xfrm>
            <a:off x="3858322" y="1973766"/>
            <a:ext cx="2497873" cy="289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4EB1A-177C-4140-B308-60FEBBD83024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AD73F37-E52C-F148-B256-9E5A547D5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7"/>
    </mc:Choice>
    <mc:Fallback xmlns="">
      <p:transition spd="slow" advTm="12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 of a VCF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4812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	{#AAG,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AGGTNT, NTATACCTTCCCAG}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	[1, 4, 5, 3]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	[2,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42C1C6-9B59-4440-8443-AC2EA19F34AA}"/>
              </a:ext>
            </a:extLst>
          </p:cNvPr>
          <p:cNvCxnSpPr/>
          <p:nvPr/>
        </p:nvCxnSpPr>
        <p:spPr>
          <a:xfrm>
            <a:off x="4382429" y="5051502"/>
            <a:ext cx="0" cy="234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CBB539-898A-7C41-A5DD-A2FACEB7714C}"/>
              </a:ext>
            </a:extLst>
          </p:cNvPr>
          <p:cNvCxnSpPr/>
          <p:nvPr/>
        </p:nvCxnSpPr>
        <p:spPr>
          <a:xfrm>
            <a:off x="4791307" y="5051502"/>
            <a:ext cx="0" cy="234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1966D01-8B81-8245-918A-E9FCF94F59CC}"/>
              </a:ext>
            </a:extLst>
          </p:cNvPr>
          <p:cNvSpPr/>
          <p:nvPr/>
        </p:nvSpPr>
        <p:spPr>
          <a:xfrm>
            <a:off x="3858322" y="1973766"/>
            <a:ext cx="2497873" cy="289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A4277-3889-6B43-A87C-3A765805A4E7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838DA1A-B534-3944-A644-37BD85AA6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5"/>
    </mc:Choice>
    <mc:Fallback xmlns="">
      <p:transition spd="slow" advTm="5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 of a VCF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4812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	{#AAG,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AGGTNT, NTATACCTTCCCAG}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	[1, 4, 5, 3]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	[2,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0A0C0-E4BC-5F40-A3E4-A8C60D48D6FB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9B9972C-BC2C-8D48-9E0B-24B7763D1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93"/>
    </mc:Choice>
    <mc:Fallback xmlns="">
      <p:transition spd="slow" advTm="51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70775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{NT,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3B495-8A63-634D-8BF7-A086124717AB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ED54D5B-BB12-3644-B5DD-27A09CF45E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55"/>
    </mc:Choice>
    <mc:Fallback xmlns="">
      <p:transition spd="slow" advTm="35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70775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  #A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AG, A$, ##}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C7B8D-2CB2-594A-A131-649AD51AA6AB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8FF470-74DC-F046-990F-E40635C90C29}"/>
              </a:ext>
            </a:extLst>
          </p:cNvPr>
          <p:cNvSpPr/>
          <p:nvPr/>
        </p:nvSpPr>
        <p:spPr>
          <a:xfrm>
            <a:off x="4438185" y="1671147"/>
            <a:ext cx="278781" cy="89363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F65060-E80F-684B-B609-C87559DB23F5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ECCE630-4BA5-D14E-AABF-F6DB99DB23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3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73"/>
    </mc:Choice>
    <mc:Fallback xmlns="">
      <p:transition spd="slow" advTm="40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70775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A488C-94B6-2346-9527-A8D3BF584EA1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E3308-766B-A24E-97B2-60A3163FD1DB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2773486-A4B8-8345-BB5D-851D0E4F1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27"/>
    </mc:Choice>
    <mc:Fallback xmlns="">
      <p:transition spd="slow" advTm="48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707757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 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75EE7-0D14-6E4A-9862-D823A09097DA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5DC088-13B8-2E4E-80F3-F972DADCC7F1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A273B9E-2DA1-CA46-BABD-92AEA9C81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3"/>
    </mc:Choice>
    <mc:Fallback xmlns="">
      <p:transition spd="slow" advTm="27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DACA88-53C8-6941-8B49-6B0056CBC0A0}"/>
                  </a:ext>
                </a:extLst>
              </p:cNvPr>
              <p:cNvSpPr txBox="1"/>
              <p:nvPr/>
            </p:nvSpPr>
            <p:spPr>
              <a:xfrm>
                <a:off x="2715913" y="2059180"/>
                <a:ext cx="2643994" cy="8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𝑃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𝐿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×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𝑊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DACA88-53C8-6941-8B49-6B0056CBC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913" y="2059180"/>
                <a:ext cx="2643994" cy="8890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C69E65-7B99-5347-8EB2-5F3F454927F2}"/>
                  </a:ext>
                </a:extLst>
              </p:cNvPr>
              <p:cNvSpPr txBox="1"/>
              <p:nvPr/>
            </p:nvSpPr>
            <p:spPr>
              <a:xfrm>
                <a:off x="2856801" y="3177684"/>
                <a:ext cx="5261569" cy="7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nary>
                            <m:naryPr>
                              <m:chr m:val="∑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C69E65-7B99-5347-8EB2-5F3F45492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01" y="3177684"/>
                <a:ext cx="5261569" cy="7967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8EABDE-9607-5148-AC9D-DC4E8B5D8834}"/>
                  </a:ext>
                </a:extLst>
              </p:cNvPr>
              <p:cNvSpPr txBox="1"/>
              <p:nvPr/>
            </p:nvSpPr>
            <p:spPr>
              <a:xfrm>
                <a:off x="2856801" y="1396827"/>
                <a:ext cx="21495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8EABDE-9607-5148-AC9D-DC4E8B5D8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01" y="1396827"/>
                <a:ext cx="2149563" cy="276999"/>
              </a:xfrm>
              <a:prstGeom prst="rect">
                <a:avLst/>
              </a:prstGeom>
              <a:blipFill>
                <a:blip r:embed="rId8"/>
                <a:stretch>
                  <a:fillRect l="-2273" t="-2174" r="-369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A8808F2-B806-9F47-8342-8C137C4461C9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7F03B-D37F-9D47-AC9A-DE03D7F36287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4E33CE0-9165-0441-8769-686F4AC86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37"/>
    </mc:Choice>
    <mc:Fallback xmlns="">
      <p:transition spd="slow" advTm="91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417AAA-F264-FA43-B994-75F869945EFC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14655B6-6AB3-A44B-ADC2-86DFA6977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D896B7-1CED-2143-A48F-1405889B0C34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Motivation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D4D9889-4B4A-D74F-9FFC-9554EAC4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01A-981D-394E-BFF6-F49BC2FD18FC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0D55616-604E-1142-ADBC-CB88A5D9D9B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3019047" y="1184791"/>
            <a:ext cx="3369683" cy="22442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E922B0-259E-0941-93B2-DB68E7A83184}"/>
              </a:ext>
            </a:extLst>
          </p:cNvPr>
          <p:cNvSpPr txBox="1"/>
          <p:nvPr/>
        </p:nvSpPr>
        <p:spPr>
          <a:xfrm>
            <a:off x="6675783" y="1216643"/>
            <a:ext cx="467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2008- 2015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More than 3000 individual sequenced</a:t>
            </a:r>
          </a:p>
        </p:txBody>
      </p:sp>
      <p:pic>
        <p:nvPicPr>
          <p:cNvPr id="12" name="Picture 8" descr="Food Safety Testing: Pulsed-Field Gel Electrophoresis (PFGE) vs Whole  Genome Sequencing (WGS) | PROCESS EXPO 2021">
            <a:extLst>
              <a:ext uri="{FF2B5EF4-FFF2-40B4-BE49-F238E27FC236}">
                <a16:creationId xmlns:a16="http://schemas.microsoft.com/office/drawing/2014/main" id="{F991B6FC-8C4D-DB46-B571-5E959083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31" y="2534307"/>
            <a:ext cx="3756038" cy="272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5B6B5D-ED56-3D49-AA60-7101B77B1924}"/>
              </a:ext>
            </a:extLst>
          </p:cNvPr>
          <p:cNvSpPr txBox="1"/>
          <p:nvPr/>
        </p:nvSpPr>
        <p:spPr>
          <a:xfrm>
            <a:off x="7292200" y="2552908"/>
            <a:ext cx="467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2012- present</a:t>
            </a:r>
          </a:p>
          <a:p>
            <a:r>
              <a:rPr lang="en-US" dirty="0"/>
              <a:t>More than 580,000 isolates sequenced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58C1E-00C2-3642-8AB9-69CDFA968DCB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E30796E-FFAB-5942-806D-51B03B53A1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1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3"/>
    </mc:Choice>
    <mc:Fallback xmlns="">
      <p:transition spd="slow" advTm="24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C(NT) =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12F47-A769-4E45-94C7-3716A529E481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BA6AD-48EB-2049-8449-7A9932ECB252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2B12DA4-CF73-1145-B358-EC799F2CEC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33"/>
    </mc:Choice>
    <mc:Fallback xmlns="">
      <p:transition spd="slow" advTm="18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C(NT) =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12F47-A769-4E45-94C7-3716A529E481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B508F6-1715-914C-AF6F-CE07ABA833EE}"/>
                  </a:ext>
                </a:extLst>
              </p:cNvPr>
              <p:cNvSpPr txBox="1"/>
              <p:nvPr/>
            </p:nvSpPr>
            <p:spPr>
              <a:xfrm>
                <a:off x="6677722" y="5924720"/>
                <a:ext cx="5364161" cy="7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B508F6-1715-914C-AF6F-CE07ABA83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722" y="5924720"/>
                <a:ext cx="5364161" cy="796757"/>
              </a:xfrm>
              <a:prstGeom prst="rect">
                <a:avLst/>
              </a:prstGeom>
              <a:blipFill>
                <a:blip r:embed="rId6"/>
                <a:stretch>
                  <a:fillRect t="-106250" r="-236" b="-16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D88CB3-4FBD-C346-A838-3CF1FCAB0C89}"/>
              </a:ext>
            </a:extLst>
          </p:cNvPr>
          <p:cNvCxnSpPr/>
          <p:nvPr/>
        </p:nvCxnSpPr>
        <p:spPr>
          <a:xfrm>
            <a:off x="4382429" y="2464420"/>
            <a:ext cx="3902927" cy="3735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5D17C1-4015-8F48-99E2-98BAA156F127}"/>
              </a:ext>
            </a:extLst>
          </p:cNvPr>
          <p:cNvCxnSpPr>
            <a:cxnSpLocks/>
          </p:cNvCxnSpPr>
          <p:nvPr/>
        </p:nvCxnSpPr>
        <p:spPr>
          <a:xfrm>
            <a:off x="5977054" y="2464420"/>
            <a:ext cx="2999678" cy="3735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1029AB-8FEA-EB45-B862-232A83341219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8B93414-341C-3640-8142-7CB115B84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4"/>
    </mc:Choice>
    <mc:Fallback xmlns="">
      <p:transition spd="slow" advTm="4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C(NT) = -2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12F47-A769-4E45-94C7-3716A529E481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B508F6-1715-914C-AF6F-CE07ABA833EE}"/>
                  </a:ext>
                </a:extLst>
              </p:cNvPr>
              <p:cNvSpPr txBox="1"/>
              <p:nvPr/>
            </p:nvSpPr>
            <p:spPr>
              <a:xfrm>
                <a:off x="6677722" y="5924720"/>
                <a:ext cx="5364161" cy="7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B508F6-1715-914C-AF6F-CE07ABA83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722" y="5924720"/>
                <a:ext cx="5364161" cy="796757"/>
              </a:xfrm>
              <a:prstGeom prst="rect">
                <a:avLst/>
              </a:prstGeom>
              <a:blipFill>
                <a:blip r:embed="rId6"/>
                <a:stretch>
                  <a:fillRect t="-106250" r="-236" b="-16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D88CB3-4FBD-C346-A838-3CF1FCAB0C89}"/>
              </a:ext>
            </a:extLst>
          </p:cNvPr>
          <p:cNvCxnSpPr/>
          <p:nvPr/>
        </p:nvCxnSpPr>
        <p:spPr>
          <a:xfrm>
            <a:off x="4382429" y="2464420"/>
            <a:ext cx="3902927" cy="3735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5D17C1-4015-8F48-99E2-98BAA156F127}"/>
              </a:ext>
            </a:extLst>
          </p:cNvPr>
          <p:cNvCxnSpPr>
            <a:cxnSpLocks/>
          </p:cNvCxnSpPr>
          <p:nvPr/>
        </p:nvCxnSpPr>
        <p:spPr>
          <a:xfrm>
            <a:off x="5977054" y="2464420"/>
            <a:ext cx="2999678" cy="37356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6FE3BFF-897C-B443-93CC-21C8C6387651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EC14317-8B3F-894D-B893-8C97D1581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8"/>
    </mc:Choice>
    <mc:Fallback xmlns="">
      <p:transition spd="slow" advTm="7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C(NT) = -2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12F47-A769-4E45-94C7-3716A529E481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738B5C-C13F-6E48-B7C6-2B8D652AB08F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0117539-1AE6-6E42-9627-91E15D2512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"/>
    </mc:Choice>
    <mc:Fallback xmlns="">
      <p:transition spd="slow" advTm="2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C(NT) = -2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12F47-A769-4E45-94C7-3716A529E481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604432-E2EF-E748-8434-D1721DE4E7DB}"/>
                  </a:ext>
                </a:extLst>
              </p:cNvPr>
              <p:cNvSpPr txBox="1"/>
              <p:nvPr/>
            </p:nvSpPr>
            <p:spPr>
              <a:xfrm>
                <a:off x="7622450" y="5718214"/>
                <a:ext cx="2643994" cy="8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𝑃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𝐿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×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𝑊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604432-E2EF-E748-8434-D1721DE4E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450" y="5718214"/>
                <a:ext cx="2643994" cy="889090"/>
              </a:xfrm>
              <a:prstGeom prst="rect">
                <a:avLst/>
              </a:prstGeom>
              <a:blipFill>
                <a:blip r:embed="rId6"/>
                <a:stretch>
                  <a:fillRect t="-91549" b="-145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A99C27-93B5-DB4B-A542-8F49A84CACBC}"/>
              </a:ext>
            </a:extLst>
          </p:cNvPr>
          <p:cNvCxnSpPr>
            <a:cxnSpLocks/>
          </p:cNvCxnSpPr>
          <p:nvPr/>
        </p:nvCxnSpPr>
        <p:spPr>
          <a:xfrm>
            <a:off x="5285678" y="5564459"/>
            <a:ext cx="3891776" cy="646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87189D-8BC5-5B4C-90FD-C2CDBBC3F386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B7E328D-954B-3C4F-8512-87A8667F68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"/>
    </mc:Choice>
    <mc:Fallback xmlns="">
      <p:transition spd="slow" advTm="1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C(NT) = -2 -12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12F47-A769-4E45-94C7-3716A529E481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604432-E2EF-E748-8434-D1721DE4E7DB}"/>
                  </a:ext>
                </a:extLst>
              </p:cNvPr>
              <p:cNvSpPr txBox="1"/>
              <p:nvPr/>
            </p:nvSpPr>
            <p:spPr>
              <a:xfrm>
                <a:off x="7622450" y="5718214"/>
                <a:ext cx="2643994" cy="8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𝑃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𝐿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×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𝑊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604432-E2EF-E748-8434-D1721DE4E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450" y="5718214"/>
                <a:ext cx="2643994" cy="889090"/>
              </a:xfrm>
              <a:prstGeom prst="rect">
                <a:avLst/>
              </a:prstGeom>
              <a:blipFill>
                <a:blip r:embed="rId6"/>
                <a:stretch>
                  <a:fillRect t="-91549" b="-145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A99C27-93B5-DB4B-A542-8F49A84CACBC}"/>
              </a:ext>
            </a:extLst>
          </p:cNvPr>
          <p:cNvCxnSpPr>
            <a:cxnSpLocks/>
          </p:cNvCxnSpPr>
          <p:nvPr/>
        </p:nvCxnSpPr>
        <p:spPr>
          <a:xfrm>
            <a:off x="5285678" y="5564459"/>
            <a:ext cx="3891776" cy="646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636795D-F09C-3D44-A2D9-E2B4F390EA3B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FB428CB-841B-C442-9817-6F0F23A184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3"/>
    </mc:Choice>
    <mc:Fallback xmlns="">
      <p:transition spd="slow" advTm="15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12F47-A769-4E45-94C7-3716A529E481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A6C29-186E-4842-B21F-8BB41A9091AD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10BF6B8-7EA1-7043-9B48-38760B7E7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"/>
    </mc:Choice>
    <mc:Fallback xmlns="">
      <p:transition spd="slow" advTm="1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891165-872D-2545-B6C6-660B30BFCE98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2A1F0-B06E-5E47-A78F-921060A9DB02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7E395CE-DEDC-4C49-887F-DF6D270B9A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6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3"/>
    </mc:Choice>
    <mc:Fallback xmlns="">
      <p:transition spd="slow" advTm="9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B9F79-9358-A24E-8FAB-7AB703DAB2C4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80FB5C-1806-D44D-9D43-34231B3A55B1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8223C66-CA47-5542-981E-95C962700A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4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8"/>
    </mc:Choice>
    <mc:Fallback xmlns="">
      <p:transition spd="slow" advTm="6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99B0F-F057-A240-9D30-0C9AC4BFEFD4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3806B-0C85-3E45-8352-02106D818C6A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4858E0B-597B-C542-B3E5-B7F79E1F7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8"/>
    </mc:Choice>
    <mc:Fallback xmlns="">
      <p:transition spd="slow" advTm="2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417AAA-F264-FA43-B994-75F869945EFC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14655B6-6AB3-A44B-ADC2-86DFA6977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D896B7-1CED-2143-A48F-1405889B0C34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Motivation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D4D9889-4B4A-D74F-9FFC-9554EAC4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01A-981D-394E-BFF6-F49BC2FD18FC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0D55616-604E-1142-ADBC-CB88A5D9D9B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3019047" y="1184791"/>
            <a:ext cx="3369683" cy="22442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E922B0-259E-0941-93B2-DB68E7A83184}"/>
              </a:ext>
            </a:extLst>
          </p:cNvPr>
          <p:cNvSpPr txBox="1"/>
          <p:nvPr/>
        </p:nvSpPr>
        <p:spPr>
          <a:xfrm>
            <a:off x="6675783" y="1216643"/>
            <a:ext cx="467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2008- 2015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More than 3000 individual sequenced</a:t>
            </a:r>
          </a:p>
        </p:txBody>
      </p:sp>
      <p:pic>
        <p:nvPicPr>
          <p:cNvPr id="12" name="Picture 8" descr="Food Safety Testing: Pulsed-Field Gel Electrophoresis (PFGE) vs Whole  Genome Sequencing (WGS) | PROCESS EXPO 2021">
            <a:extLst>
              <a:ext uri="{FF2B5EF4-FFF2-40B4-BE49-F238E27FC236}">
                <a16:creationId xmlns:a16="http://schemas.microsoft.com/office/drawing/2014/main" id="{F991B6FC-8C4D-DB46-B571-5E959083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31" y="2534307"/>
            <a:ext cx="3756038" cy="272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5B6B5D-ED56-3D49-AA60-7101B77B1924}"/>
              </a:ext>
            </a:extLst>
          </p:cNvPr>
          <p:cNvSpPr txBox="1"/>
          <p:nvPr/>
        </p:nvSpPr>
        <p:spPr>
          <a:xfrm>
            <a:off x="7292200" y="2552908"/>
            <a:ext cx="467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2012- present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More than 580,000 isolates sequenced</a:t>
            </a:r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A0486FB-B033-2645-BF86-3304DE2A85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449" y="4066382"/>
            <a:ext cx="3992561" cy="1574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8D13F5-5DDA-BC43-A773-971C98B25EE5}"/>
              </a:ext>
            </a:extLst>
          </p:cNvPr>
          <p:cNvSpPr txBox="1"/>
          <p:nvPr/>
        </p:nvSpPr>
        <p:spPr>
          <a:xfrm>
            <a:off x="8610600" y="4034541"/>
            <a:ext cx="467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2012- present</a:t>
            </a:r>
          </a:p>
          <a:p>
            <a:r>
              <a:rPr lang="en-US" dirty="0"/>
              <a:t>Sequencing rare disease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2E7E0-DB20-D44C-B5FD-2249D9AC5A8F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ED6645A-4FA3-3149-9276-03F2285ED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6"/>
    </mc:Choice>
    <mc:Fallback xmlns="">
      <p:transition spd="slow" advTm="37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40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5E5E8-3ED3-9E43-912A-8A79629840A2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DAD98-B206-BD43-B079-A9D5C1B04420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E3A4FB8-1FCB-A046-A7DF-BEDE7AB766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8"/>
    </mc:Choice>
    <mc:Fallback xmlns="">
      <p:transition spd="slow" advTm="6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41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ABDD-79AA-324C-920C-730F3E637CDA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F85AE-6138-7A49-8406-5E310526A9D0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1AB5AEF-C684-AF4C-BB45-2BF68AF24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7"/>
    </mc:Choice>
    <mc:Fallback xmlns="">
      <p:transition spd="slow" advTm="6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42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7916E-D8D2-F643-AE0C-23467C321192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6FD0B0-1186-6142-BFB6-0E0CF62AA9EE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0249C8F-6FED-EA4E-B244-910D72008D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7"/>
    </mc:Choice>
    <mc:Fallback xmlns="">
      <p:transition spd="slow" advTm="5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43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[(1,7)(8,5)(5,3)(3,7)(8,4)(4,3)(3,7)(8,6)(6,2)]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F0750-31D1-0A46-ABB6-F1D09DC6063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28CB5-6586-6C4D-ADEE-F44C42E852A1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F48C2EB-2267-AF44-B7B6-B91FDD04A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9"/>
    </mc:Choice>
    <mc:Fallback xmlns="">
      <p:transition spd="slow" advTm="6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44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,5)(5,3)(3,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,4)(4,3)(3,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NT: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7159A-AB62-4B42-A0E8-3B9C83284ED4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7648B-916F-B247-82A6-010F7C48E989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17E4847-6D6C-6C4D-986E-46516D1783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1"/>
    </mc:Choice>
    <mc:Fallback xmlns="">
      <p:transition spd="slow" advTm="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45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ATACCTTCCCAG}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,5)(5,3)(3,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,4)(4,3)(3,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##: -	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#A: -	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AG: (3,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20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A$: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6E9CF-D868-A442-A86A-600DE44FFBA2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Filtering Trigger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3DB6D-606B-E74C-8564-B5EC0C4F4515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F68D05F-C42E-B54D-9704-074CB1405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5"/>
    </mc:Choice>
    <mc:Fallback xmlns="">
      <p:transition spd="slow" advTm="3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46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latin typeface="+mj-lt"/>
              </a:rPr>
              <a:t>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51CC7-B406-3A4B-B683-6A4EEBEFA8E3}"/>
              </a:ext>
            </a:extLst>
          </p:cNvPr>
          <p:cNvSpPr txBox="1"/>
          <p:nvPr/>
        </p:nvSpPr>
        <p:spPr>
          <a:xfrm>
            <a:off x="2750476" y="1671147"/>
            <a:ext cx="8958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Additional Data Structures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anose="02070309020205020404" pitchFamily="49" charset="0"/>
              </a:rPr>
              <a:t>Doubly Linked List L</a:t>
            </a:r>
            <a:r>
              <a:rPr lang="en-US" baseline="-25000" dirty="0">
                <a:cs typeface="Courier New" panose="02070309020205020404" pitchFamily="49" charset="0"/>
              </a:rPr>
              <a:t>P</a:t>
            </a:r>
            <a:r>
              <a:rPr lang="en-US" dirty="0">
                <a:cs typeface="Courier New" panose="02070309020205020404" pitchFamily="49" charset="0"/>
              </a:rPr>
              <a:t> containing 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anose="02070309020205020404" pitchFamily="49" charset="0"/>
              </a:rPr>
              <a:t>Array A</a:t>
            </a:r>
            <a:r>
              <a:rPr lang="en-US" baseline="-25000" dirty="0">
                <a:cs typeface="Courier New" panose="02070309020205020404" pitchFamily="49" charset="0"/>
              </a:rPr>
              <a:t>T</a:t>
            </a:r>
            <a:r>
              <a:rPr lang="en-US" dirty="0">
                <a:cs typeface="Courier New" panose="02070309020205020404" pitchFamily="49" charset="0"/>
              </a:rPr>
              <a:t> associating to each trigger string its list of pairs.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anose="02070309020205020404" pitchFamily="49" charset="0"/>
              </a:rPr>
              <a:t>A priority queue PQ</a:t>
            </a:r>
            <a:r>
              <a:rPr lang="en-US" baseline="-25000" dirty="0">
                <a:cs typeface="Courier New" panose="02070309020205020404" pitchFamily="49" charset="0"/>
              </a:rPr>
              <a:t>T</a:t>
            </a:r>
            <a:r>
              <a:rPr lang="en-US" dirty="0">
                <a:cs typeface="Courier New" panose="02070309020205020404" pitchFamily="49" charset="0"/>
              </a:rPr>
              <a:t> on the cost of the trigger strings.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anose="02070309020205020404" pitchFamily="49" charset="0"/>
              </a:rPr>
              <a:t>An array A</a:t>
            </a:r>
            <a:r>
              <a:rPr lang="en-US" baseline="-25000" dirty="0">
                <a:cs typeface="Courier New" panose="02070309020205020404" pitchFamily="49" charset="0"/>
              </a:rPr>
              <a:t>D</a:t>
            </a:r>
            <a:r>
              <a:rPr lang="en-US" dirty="0">
                <a:cs typeface="Courier New" panose="02070309020205020404" pitchFamily="49" charset="0"/>
              </a:rPr>
              <a:t> that will contain the new generated phrases.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i="1" dirty="0">
                <a:cs typeface="Courier New" panose="02070309020205020404" pitchFamily="49" charset="0"/>
              </a:rPr>
              <a:t>Lemma  1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Given a set of trigger strings T, dictionary D, parse P, data structures PQ</a:t>
            </a:r>
            <a:r>
              <a:rPr lang="en-US" baseline="-25000" dirty="0">
                <a:cs typeface="Courier New" panose="02070309020205020404" pitchFamily="49" charset="0"/>
              </a:rPr>
              <a:t>T</a:t>
            </a:r>
            <a:r>
              <a:rPr lang="en-US" dirty="0">
                <a:cs typeface="Courier New" panose="02070309020205020404" pitchFamily="49" charset="0"/>
              </a:rPr>
              <a:t>, L</a:t>
            </a:r>
            <a:r>
              <a:rPr lang="en-US" baseline="-25000" dirty="0">
                <a:cs typeface="Courier New" panose="02070309020205020404" pitchFamily="49" charset="0"/>
              </a:rPr>
              <a:t>P</a:t>
            </a:r>
            <a:r>
              <a:rPr lang="en-US" dirty="0">
                <a:cs typeface="Courier New" panose="02070309020205020404" pitchFamily="49" charset="0"/>
              </a:rPr>
              <a:t>, A</a:t>
            </a:r>
            <a:r>
              <a:rPr lang="en-US" baseline="-25000" dirty="0">
                <a:cs typeface="Courier New" panose="02070309020205020404" pitchFamily="49" charset="0"/>
              </a:rPr>
              <a:t>T</a:t>
            </a:r>
            <a:r>
              <a:rPr lang="en-US" dirty="0">
                <a:cs typeface="Courier New" panose="02070309020205020404" pitchFamily="49" charset="0"/>
              </a:rPr>
              <a:t>, and A</a:t>
            </a:r>
            <a:r>
              <a:rPr lang="en-US" baseline="-25000" dirty="0">
                <a:cs typeface="Courier New" panose="02070309020205020404" pitchFamily="49" charset="0"/>
              </a:rPr>
              <a:t>D</a:t>
            </a:r>
            <a:r>
              <a:rPr lang="en-US" dirty="0">
                <a:cs typeface="Courier New" panose="02070309020205020404" pitchFamily="49" charset="0"/>
              </a:rPr>
              <a:t>, we can remove the trigger string </a:t>
            </a:r>
            <a:r>
              <a:rPr lang="en-US" dirty="0" err="1">
                <a:cs typeface="Courier New" panose="02070309020205020404" pitchFamily="49" charset="0"/>
              </a:rPr>
              <a:t>T</a:t>
            </a:r>
            <a:r>
              <a:rPr lang="en-US" baseline="-25000" dirty="0" err="1">
                <a:cs typeface="Courier New" panose="02070309020205020404" pitchFamily="49" charset="0"/>
              </a:rPr>
              <a:t>i</a:t>
            </a:r>
            <a:r>
              <a:rPr lang="en-US" dirty="0">
                <a:cs typeface="Courier New" panose="02070309020205020404" pitchFamily="49" charset="0"/>
              </a:rPr>
              <a:t> ∈ T that occurs </a:t>
            </a:r>
            <a:r>
              <a:rPr lang="en-US" i="1" dirty="0">
                <a:cs typeface="Courier New" panose="02070309020205020404" pitchFamily="49" charset="0"/>
              </a:rPr>
              <a:t>occ</a:t>
            </a:r>
            <a:r>
              <a:rPr lang="en-US" dirty="0">
                <a:cs typeface="Courier New" panose="02070309020205020404" pitchFamily="49" charset="0"/>
              </a:rPr>
              <a:t> times in P, in 𝒪(</a:t>
            </a:r>
            <a:r>
              <a:rPr lang="en-US" i="1" dirty="0">
                <a:cs typeface="Courier New" panose="02070309020205020404" pitchFamily="49" charset="0"/>
              </a:rPr>
              <a:t>occ </a:t>
            </a:r>
            <a:r>
              <a:rPr lang="en-US" dirty="0">
                <a:cs typeface="Courier New" panose="02070309020205020404" pitchFamily="49" charset="0"/>
              </a:rPr>
              <a:t>log(T) + </a:t>
            </a:r>
            <a:r>
              <a:rPr lang="en-US" i="1" dirty="0">
                <a:cs typeface="Courier New" panose="02070309020205020404" pitchFamily="49" charset="0"/>
              </a:rPr>
              <a:t>occ </a:t>
            </a:r>
            <a:r>
              <a:rPr lang="en-US" dirty="0">
                <a:cs typeface="Courier New" panose="02070309020205020404" pitchFamily="49" charset="0"/>
              </a:rPr>
              <a:t>log (occ)) time and 𝒪(</a:t>
            </a:r>
            <a:r>
              <a:rPr lang="en-US" i="1" dirty="0">
                <a:cs typeface="Courier New" panose="02070309020205020404" pitchFamily="49" charset="0"/>
              </a:rPr>
              <a:t>occ</a:t>
            </a:r>
            <a:r>
              <a:rPr lang="en-US" dirty="0">
                <a:cs typeface="Courier New" panose="02070309020205020404" pitchFamily="49" charset="0"/>
              </a:rPr>
              <a:t>) additional space, such that the data structures PQ</a:t>
            </a:r>
            <a:r>
              <a:rPr lang="en-US" baseline="-25000" dirty="0">
                <a:cs typeface="Courier New" panose="02070309020205020404" pitchFamily="49" charset="0"/>
              </a:rPr>
              <a:t>T’</a:t>
            </a:r>
            <a:r>
              <a:rPr lang="en-US" dirty="0">
                <a:cs typeface="Courier New" panose="02070309020205020404" pitchFamily="49" charset="0"/>
              </a:rPr>
              <a:t>, L</a:t>
            </a:r>
            <a:r>
              <a:rPr lang="en-US" baseline="-25000" dirty="0">
                <a:cs typeface="Courier New" panose="02070309020205020404" pitchFamily="49" charset="0"/>
              </a:rPr>
              <a:t>P'</a:t>
            </a:r>
            <a:r>
              <a:rPr lang="en-US" dirty="0">
                <a:cs typeface="Courier New" panose="02070309020205020404" pitchFamily="49" charset="0"/>
              </a:rPr>
              <a:t>, A</a:t>
            </a:r>
            <a:r>
              <a:rPr lang="en-US" baseline="-25000" dirty="0">
                <a:cs typeface="Courier New" panose="02070309020205020404" pitchFamily="49" charset="0"/>
              </a:rPr>
              <a:t>T'</a:t>
            </a:r>
            <a:r>
              <a:rPr lang="en-US" dirty="0">
                <a:cs typeface="Courier New" panose="02070309020205020404" pitchFamily="49" charset="0"/>
              </a:rPr>
              <a:t>, and A</a:t>
            </a:r>
            <a:r>
              <a:rPr lang="en-US" baseline="-25000" dirty="0">
                <a:cs typeface="Courier New" panose="02070309020205020404" pitchFamily="49" charset="0"/>
              </a:rPr>
              <a:t>D'</a:t>
            </a:r>
            <a:r>
              <a:rPr lang="en-US" dirty="0">
                <a:cs typeface="Courier New" panose="02070309020205020404" pitchFamily="49" charset="0"/>
              </a:rPr>
              <a:t> are updated, where T', D', and P' are the trigger string set, dictionary and parse obtained by the removal of </a:t>
            </a:r>
            <a:r>
              <a:rPr lang="en-US" dirty="0" err="1">
                <a:cs typeface="Courier New" panose="02070309020205020404" pitchFamily="49" charset="0"/>
              </a:rPr>
              <a:t>T</a:t>
            </a:r>
            <a:r>
              <a:rPr lang="en-US" baseline="-25000" dirty="0" err="1">
                <a:cs typeface="Courier New" panose="02070309020205020404" pitchFamily="49" charset="0"/>
              </a:rPr>
              <a:t>i</a:t>
            </a:r>
            <a:r>
              <a:rPr lang="en-US" dirty="0"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A40A0-93D8-3044-A86C-3F493DA72ED9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997ACBA-7A65-6443-822D-CA65F17375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39"/>
    </mc:Choice>
    <mc:Fallback xmlns="">
      <p:transition spd="slow" advTm="66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47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latin typeface="+mj-lt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51690-8511-F64A-BE22-946EC958F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290" y="1040130"/>
            <a:ext cx="3862405" cy="3089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31BC9A-1B55-9040-BC62-5449C7C2C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0119" y="3768076"/>
            <a:ext cx="3862405" cy="3089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B87C1C-04EE-0B4A-AFD3-D65651FDA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5299" y="1040130"/>
            <a:ext cx="3862405" cy="3089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F39F75-8A2B-D848-9619-F5C17D25B7B9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49ABCCA1-D813-6D46-8774-E7A713856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60"/>
    </mc:Choice>
    <mc:Fallback xmlns="">
      <p:transition spd="slow" advTm="94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48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latin typeface="+mj-lt"/>
              </a:rPr>
              <a:t>Prefix Free Parsing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BF0706C8-5281-6343-B003-6180C75BE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60415"/>
              </p:ext>
            </p:extLst>
          </p:nvPr>
        </p:nvGraphicFramePr>
        <p:xfrm>
          <a:off x="2946399" y="1600121"/>
          <a:ext cx="8808453" cy="2966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558548">
                  <a:extLst>
                    <a:ext uri="{9D8B030D-6E8A-4147-A177-3AD203B41FA5}">
                      <a16:colId xmlns:a16="http://schemas.microsoft.com/office/drawing/2014/main" val="134323570"/>
                    </a:ext>
                  </a:extLst>
                </a:gridCol>
                <a:gridCol w="2249905">
                  <a:extLst>
                    <a:ext uri="{9D8B030D-6E8A-4147-A177-3AD203B41FA5}">
                      <a16:colId xmlns:a16="http://schemas.microsoft.com/office/drawing/2014/main" val="2811443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To build the </a:t>
                      </a:r>
                      <a:r>
                        <a:rPr lang="en-US" i="1" dirty="0"/>
                        <a:t>r-</a:t>
                      </a:r>
                      <a:r>
                        <a:rPr lang="en-US" dirty="0"/>
                        <a:t>index (BWT and SA values)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Kuhnle</a:t>
                      </a:r>
                      <a:r>
                        <a:rPr lang="en-US" dirty="0"/>
                        <a:t> et al. 2019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77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As a data structure to support LCE, SA, LCP and BWT in O(PFP(T))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Boucher et al. 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827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Full CST functionalities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Boucher et al.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920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Scale SLP construction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Gagie</a:t>
                      </a:r>
                      <a:r>
                        <a:rPr lang="en-US" dirty="0"/>
                        <a:t> et al. 2020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1202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PHONI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Boucher et al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506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MONI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Rossi et al. 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337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To compute the </a:t>
                      </a:r>
                      <a:r>
                        <a:rPr lang="en-US" dirty="0" err="1"/>
                        <a:t>eBWT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Boucher et al 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More 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44863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C7E780-5161-FD40-A40D-49BA0015E5A0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0480302-7A52-044F-BAC2-6B1CC8C4EC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6"/>
    </mc:Choice>
    <mc:Fallback xmlns="">
      <p:transition spd="slow" advTm="13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49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5436390" y="3105834"/>
            <a:ext cx="370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>
                <a:latin typeface="+mj-lt"/>
              </a:rPr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64B96-86BE-004D-88DB-B5FCF73615E7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364FEF9-AEAA-C14F-AB2B-C236DCA53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0"/>
    </mc:Choice>
    <mc:Fallback xmlns="">
      <p:transition spd="slow" advTm="5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Compressed Suffix Tree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6BAE54-4F04-3E48-899E-02938315FC05}"/>
              </a:ext>
            </a:extLst>
          </p:cNvPr>
          <p:cNvSpPr txBox="1"/>
          <p:nvPr/>
        </p:nvSpPr>
        <p:spPr>
          <a:xfrm>
            <a:off x="3040408" y="1671147"/>
            <a:ext cx="71037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anose="02070309020205020404" pitchFamily="49" charset="0"/>
              </a:rPr>
              <a:t>Fundamental data structure for string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in several string processing tasks including pattern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anose="02070309020205020404" pitchFamily="49" charset="0"/>
              </a:rPr>
              <a:t>It can be built in linear time and constant additional workspace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anose="02070309020205020404" pitchFamily="49" charset="0"/>
              </a:rPr>
              <a:t>Size of the data structure linear in the size of the string, large constant. Impractical for massive inputs</a:t>
            </a:r>
          </a:p>
          <a:p>
            <a:endParaRPr lang="en-US" dirty="0"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516D7F-9153-654F-8D97-67F638F32EB1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A020BF5-99E5-D84B-8404-2EBA12C81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16"/>
    </mc:Choice>
    <mc:Fallback xmlns="">
      <p:transition spd="slow" advTm="64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PFP-CST</a:t>
            </a:r>
          </a:p>
        </p:txBody>
      </p:sp>
      <p:pic>
        <p:nvPicPr>
          <p:cNvPr id="27" name="Graphic 26" descr="Database outline">
            <a:extLst>
              <a:ext uri="{FF2B5EF4-FFF2-40B4-BE49-F238E27FC236}">
                <a16:creationId xmlns:a16="http://schemas.microsoft.com/office/drawing/2014/main" id="{1CEEBA4B-34AF-3B40-B128-834591075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6912" y="2711092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F424AE-1266-984F-B450-04C493643490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5E10648-15F7-ED4C-BEF9-485293AEF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5"/>
    </mc:Choice>
    <mc:Fallback xmlns="">
      <p:transition spd="slow" advTm="14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PFP-CST</a:t>
            </a:r>
          </a:p>
        </p:txBody>
      </p:sp>
      <p:pic>
        <p:nvPicPr>
          <p:cNvPr id="27" name="Graphic 26" descr="Database outline">
            <a:extLst>
              <a:ext uri="{FF2B5EF4-FFF2-40B4-BE49-F238E27FC236}">
                <a16:creationId xmlns:a16="http://schemas.microsoft.com/office/drawing/2014/main" id="{1CEEBA4B-34AF-3B40-B128-834591075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6912" y="2711092"/>
            <a:ext cx="914400" cy="914400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32BE5FA9-5ED3-B449-A8C4-84B32CFF4A22}"/>
              </a:ext>
            </a:extLst>
          </p:cNvPr>
          <p:cNvSpPr/>
          <p:nvPr/>
        </p:nvSpPr>
        <p:spPr>
          <a:xfrm>
            <a:off x="4103506" y="3075713"/>
            <a:ext cx="679474" cy="26241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17B1FE-9D7E-3249-8C9A-7ABE4E00C72D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03CF53D-ED23-454C-B551-96B226A85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4"/>
    </mc:Choice>
    <mc:Fallback xmlns="">
      <p:transition spd="slow" advTm="1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PFP-CST</a:t>
            </a:r>
          </a:p>
        </p:txBody>
      </p:sp>
      <p:pic>
        <p:nvPicPr>
          <p:cNvPr id="27" name="Graphic 26" descr="Database outline">
            <a:extLst>
              <a:ext uri="{FF2B5EF4-FFF2-40B4-BE49-F238E27FC236}">
                <a16:creationId xmlns:a16="http://schemas.microsoft.com/office/drawing/2014/main" id="{1CEEBA4B-34AF-3B40-B128-834591075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6912" y="2711092"/>
            <a:ext cx="914400" cy="914400"/>
          </a:xfrm>
          <a:prstGeom prst="rect">
            <a:avLst/>
          </a:prstGeom>
        </p:spPr>
      </p:pic>
      <p:pic>
        <p:nvPicPr>
          <p:cNvPr id="3" name="Graphic 2" descr="Closed book outline">
            <a:extLst>
              <a:ext uri="{FF2B5EF4-FFF2-40B4-BE49-F238E27FC236}">
                <a16:creationId xmlns:a16="http://schemas.microsoft.com/office/drawing/2014/main" id="{E1E29E21-42B4-9D4F-862F-F3819529C0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7258" y="2337368"/>
            <a:ext cx="914400" cy="914400"/>
          </a:xfrm>
          <a:prstGeom prst="rect">
            <a:avLst/>
          </a:prstGeom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506017A6-84EA-D74D-AD8E-56FB24F06E86}"/>
              </a:ext>
            </a:extLst>
          </p:cNvPr>
          <p:cNvGraphicFramePr>
            <a:graphicFrameLocks noGrp="1"/>
          </p:cNvGraphicFramePr>
          <p:nvPr/>
        </p:nvGraphicFramePr>
        <p:xfrm>
          <a:off x="5589451" y="3338128"/>
          <a:ext cx="2184083" cy="370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5155">
                  <a:extLst>
                    <a:ext uri="{9D8B030D-6E8A-4147-A177-3AD203B41FA5}">
                      <a16:colId xmlns:a16="http://schemas.microsoft.com/office/drawing/2014/main" val="4212710609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1898948697"/>
                    </a:ext>
                  </a:extLst>
                </a:gridCol>
                <a:gridCol w="368618">
                  <a:extLst>
                    <a:ext uri="{9D8B030D-6E8A-4147-A177-3AD203B41FA5}">
                      <a16:colId xmlns:a16="http://schemas.microsoft.com/office/drawing/2014/main" val="3098981636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71422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𝒟[1]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𝒟[8]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𝒟[4]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7167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8015386-CEF5-984D-9863-263409AB9F18}"/>
              </a:ext>
            </a:extLst>
          </p:cNvPr>
          <p:cNvSpPr txBox="1"/>
          <p:nvPr/>
        </p:nvSpPr>
        <p:spPr>
          <a:xfrm>
            <a:off x="7000715" y="2609902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AF230E-1C05-1240-96DA-87E532A94F47}"/>
              </a:ext>
            </a:extLst>
          </p:cNvPr>
          <p:cNvSpPr txBox="1"/>
          <p:nvPr/>
        </p:nvSpPr>
        <p:spPr>
          <a:xfrm>
            <a:off x="5175113" y="3338128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E28C7-579A-4345-B365-A8F3FC8B6EE2}"/>
              </a:ext>
            </a:extLst>
          </p:cNvPr>
          <p:cNvSpPr/>
          <p:nvPr/>
        </p:nvSpPr>
        <p:spPr>
          <a:xfrm>
            <a:off x="5107556" y="2180205"/>
            <a:ext cx="3053804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2BE5FA9-5ED3-B449-A8C4-84B32CFF4A22}"/>
              </a:ext>
            </a:extLst>
          </p:cNvPr>
          <p:cNvSpPr/>
          <p:nvPr/>
        </p:nvSpPr>
        <p:spPr>
          <a:xfrm>
            <a:off x="4103506" y="3075713"/>
            <a:ext cx="679474" cy="26241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8E3C20B8-4A36-8045-8953-77C9B0232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50872"/>
              </p:ext>
            </p:extLst>
          </p:nvPr>
        </p:nvGraphicFramePr>
        <p:xfrm>
          <a:off x="5110436" y="1805404"/>
          <a:ext cx="2476612" cy="370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9468">
                  <a:extLst>
                    <a:ext uri="{9D8B030D-6E8A-4147-A177-3AD203B41FA5}">
                      <a16:colId xmlns:a16="http://schemas.microsoft.com/office/drawing/2014/main" val="2822712535"/>
                    </a:ext>
                  </a:extLst>
                </a:gridCol>
                <a:gridCol w="1657144">
                  <a:extLst>
                    <a:ext uri="{9D8B030D-6E8A-4147-A177-3AD203B41FA5}">
                      <a16:colId xmlns:a16="http://schemas.microsoft.com/office/drawing/2014/main" val="262494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PFP(S)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𝒪(|PFP(S)|)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52876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80B104F-F9D9-CF44-AF00-E345A6688707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FA39C38-EAE8-0F43-A2D3-6FBF7B5EA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7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9"/>
    </mc:Choice>
    <mc:Fallback xmlns="">
      <p:transition spd="slow" advTm="20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PFP-CST</a:t>
            </a:r>
          </a:p>
        </p:txBody>
      </p:sp>
      <p:pic>
        <p:nvPicPr>
          <p:cNvPr id="27" name="Graphic 26" descr="Database outline">
            <a:extLst>
              <a:ext uri="{FF2B5EF4-FFF2-40B4-BE49-F238E27FC236}">
                <a16:creationId xmlns:a16="http://schemas.microsoft.com/office/drawing/2014/main" id="{1CEEBA4B-34AF-3B40-B128-834591075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6912" y="2711092"/>
            <a:ext cx="914400" cy="914400"/>
          </a:xfrm>
          <a:prstGeom prst="rect">
            <a:avLst/>
          </a:prstGeom>
        </p:spPr>
      </p:pic>
      <p:pic>
        <p:nvPicPr>
          <p:cNvPr id="3" name="Graphic 2" descr="Closed book outline">
            <a:extLst>
              <a:ext uri="{FF2B5EF4-FFF2-40B4-BE49-F238E27FC236}">
                <a16:creationId xmlns:a16="http://schemas.microsoft.com/office/drawing/2014/main" id="{E1E29E21-42B4-9D4F-862F-F3819529C0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77258" y="2337368"/>
            <a:ext cx="914400" cy="914400"/>
          </a:xfrm>
          <a:prstGeom prst="rect">
            <a:avLst/>
          </a:prstGeom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506017A6-84EA-D74D-AD8E-56FB24F06E86}"/>
              </a:ext>
            </a:extLst>
          </p:cNvPr>
          <p:cNvGraphicFramePr>
            <a:graphicFrameLocks noGrp="1"/>
          </p:cNvGraphicFramePr>
          <p:nvPr/>
        </p:nvGraphicFramePr>
        <p:xfrm>
          <a:off x="5589451" y="3338128"/>
          <a:ext cx="2184083" cy="370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5155">
                  <a:extLst>
                    <a:ext uri="{9D8B030D-6E8A-4147-A177-3AD203B41FA5}">
                      <a16:colId xmlns:a16="http://schemas.microsoft.com/office/drawing/2014/main" val="4212710609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1898948697"/>
                    </a:ext>
                  </a:extLst>
                </a:gridCol>
                <a:gridCol w="368618">
                  <a:extLst>
                    <a:ext uri="{9D8B030D-6E8A-4147-A177-3AD203B41FA5}">
                      <a16:colId xmlns:a16="http://schemas.microsoft.com/office/drawing/2014/main" val="3098981636"/>
                    </a:ext>
                  </a:extLst>
                </a:gridCol>
                <a:gridCol w="605155">
                  <a:extLst>
                    <a:ext uri="{9D8B030D-6E8A-4147-A177-3AD203B41FA5}">
                      <a16:colId xmlns:a16="http://schemas.microsoft.com/office/drawing/2014/main" val="2714225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𝒟[1]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𝒟[8]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𝒟[4]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7167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8015386-CEF5-984D-9863-263409AB9F18}"/>
              </a:ext>
            </a:extLst>
          </p:cNvPr>
          <p:cNvSpPr txBox="1"/>
          <p:nvPr/>
        </p:nvSpPr>
        <p:spPr>
          <a:xfrm>
            <a:off x="7000715" y="2609902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AF230E-1C05-1240-96DA-87E532A94F47}"/>
              </a:ext>
            </a:extLst>
          </p:cNvPr>
          <p:cNvSpPr txBox="1"/>
          <p:nvPr/>
        </p:nvSpPr>
        <p:spPr>
          <a:xfrm>
            <a:off x="5175113" y="3338128"/>
            <a:ext cx="41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E28C7-579A-4345-B365-A8F3FC8B6EE2}"/>
              </a:ext>
            </a:extLst>
          </p:cNvPr>
          <p:cNvSpPr/>
          <p:nvPr/>
        </p:nvSpPr>
        <p:spPr>
          <a:xfrm>
            <a:off x="5107556" y="2180205"/>
            <a:ext cx="3053804" cy="2143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F6A4192-F200-254C-9ACC-7BCC65EDBA51}"/>
              </a:ext>
            </a:extLst>
          </p:cNvPr>
          <p:cNvSpPr/>
          <p:nvPr/>
        </p:nvSpPr>
        <p:spPr>
          <a:xfrm>
            <a:off x="8424724" y="3075712"/>
            <a:ext cx="679474" cy="26241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2BE5FA9-5ED3-B449-A8C4-84B32CFF4A22}"/>
              </a:ext>
            </a:extLst>
          </p:cNvPr>
          <p:cNvSpPr/>
          <p:nvPr/>
        </p:nvSpPr>
        <p:spPr>
          <a:xfrm>
            <a:off x="4103506" y="3075713"/>
            <a:ext cx="679474" cy="26241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7E4966EA-D763-CF48-9CDF-2D06C0EC4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50872"/>
              </p:ext>
            </p:extLst>
          </p:nvPr>
        </p:nvGraphicFramePr>
        <p:xfrm>
          <a:off x="5110436" y="1805404"/>
          <a:ext cx="2476612" cy="370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9468">
                  <a:extLst>
                    <a:ext uri="{9D8B030D-6E8A-4147-A177-3AD203B41FA5}">
                      <a16:colId xmlns:a16="http://schemas.microsoft.com/office/drawing/2014/main" val="2822712535"/>
                    </a:ext>
                  </a:extLst>
                </a:gridCol>
                <a:gridCol w="1657144">
                  <a:extLst>
                    <a:ext uri="{9D8B030D-6E8A-4147-A177-3AD203B41FA5}">
                      <a16:colId xmlns:a16="http://schemas.microsoft.com/office/drawing/2014/main" val="262494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PFP(S)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𝒪(|PFP(S)|)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52876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CE91C09-AC71-C04B-8198-6B718564BE61}"/>
              </a:ext>
            </a:extLst>
          </p:cNvPr>
          <p:cNvSpPr txBox="1"/>
          <p:nvPr/>
        </p:nvSpPr>
        <p:spPr>
          <a:xfrm>
            <a:off x="104930" y="1040130"/>
            <a:ext cx="22412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PFP-CST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VCF to PFP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VCF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Avoid Reparsing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Filtering TSs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Analysis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E2593F3-AE5C-0A4C-9D7D-D5C3DDFDD7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6"/>
    </mc:Choice>
    <mc:Fallback xmlns="">
      <p:transition spd="slow" advTm="4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5288</Words>
  <Application>Microsoft Macintosh PowerPoint</Application>
  <PresentationFormat>Widescreen</PresentationFormat>
  <Paragraphs>1661</Paragraphs>
  <Slides>49</Slides>
  <Notes>49</Notes>
  <HiddenSlides>0</HiddenSlides>
  <MMClips>49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CSTs for Terabyte-Sized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Oliva,Marco</dc:creator>
  <cp:lastModifiedBy>Oliva,Marco</cp:lastModifiedBy>
  <cp:revision>1</cp:revision>
  <dcterms:created xsi:type="dcterms:W3CDTF">2021-04-01T20:33:41Z</dcterms:created>
  <dcterms:modified xsi:type="dcterms:W3CDTF">2022-03-06T03:41:29Z</dcterms:modified>
</cp:coreProperties>
</file>