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08" r:id="rId2"/>
  </p:sldIdLst>
  <p:sldSz cx="51206400" cy="28803600"/>
  <p:notesSz cx="6858000" cy="9144000"/>
  <p:defaultTextStyle>
    <a:defPPr>
      <a:defRPr lang="en-US"/>
    </a:defPPr>
    <a:lvl1pPr algn="l" defTabSz="1471613" rtl="0" eaLnBrk="0" fontAlgn="base" hangingPunct="0">
      <a:spcBef>
        <a:spcPct val="0"/>
      </a:spcBef>
      <a:spcAft>
        <a:spcPct val="0"/>
      </a:spcAft>
      <a:defRPr sz="5700" kern="1200">
        <a:solidFill>
          <a:schemeClr val="tx1"/>
        </a:solidFill>
        <a:latin typeface="Arial" panose="020B0604020202020204" pitchFamily="34" charset="0"/>
        <a:ea typeface="ＭＳ Ｐゴシック" panose="020B0600070205080204" pitchFamily="34" charset="-128"/>
        <a:cs typeface="+mn-cs"/>
      </a:defRPr>
    </a:lvl1pPr>
    <a:lvl2pPr marL="1471613" indent="-1096963" algn="l" defTabSz="1471613" rtl="0" eaLnBrk="0" fontAlgn="base" hangingPunct="0">
      <a:spcBef>
        <a:spcPct val="0"/>
      </a:spcBef>
      <a:spcAft>
        <a:spcPct val="0"/>
      </a:spcAft>
      <a:defRPr sz="5700" kern="1200">
        <a:solidFill>
          <a:schemeClr val="tx1"/>
        </a:solidFill>
        <a:latin typeface="Arial" panose="020B0604020202020204" pitchFamily="34" charset="0"/>
        <a:ea typeface="ＭＳ Ｐゴシック" panose="020B0600070205080204" pitchFamily="34" charset="-128"/>
        <a:cs typeface="+mn-cs"/>
      </a:defRPr>
    </a:lvl2pPr>
    <a:lvl3pPr marL="2944813" indent="-2197100" algn="l" defTabSz="1471613" rtl="0" eaLnBrk="0" fontAlgn="base" hangingPunct="0">
      <a:spcBef>
        <a:spcPct val="0"/>
      </a:spcBef>
      <a:spcAft>
        <a:spcPct val="0"/>
      </a:spcAft>
      <a:defRPr sz="5700" kern="1200">
        <a:solidFill>
          <a:schemeClr val="tx1"/>
        </a:solidFill>
        <a:latin typeface="Arial" panose="020B0604020202020204" pitchFamily="34" charset="0"/>
        <a:ea typeface="ＭＳ Ｐゴシック" panose="020B0600070205080204" pitchFamily="34" charset="-128"/>
        <a:cs typeface="+mn-cs"/>
      </a:defRPr>
    </a:lvl3pPr>
    <a:lvl4pPr marL="4418013" indent="-3297238" algn="l" defTabSz="1471613" rtl="0" eaLnBrk="0" fontAlgn="base" hangingPunct="0">
      <a:spcBef>
        <a:spcPct val="0"/>
      </a:spcBef>
      <a:spcAft>
        <a:spcPct val="0"/>
      </a:spcAft>
      <a:defRPr sz="5700" kern="1200">
        <a:solidFill>
          <a:schemeClr val="tx1"/>
        </a:solidFill>
        <a:latin typeface="Arial" panose="020B0604020202020204" pitchFamily="34" charset="0"/>
        <a:ea typeface="ＭＳ Ｐゴシック" panose="020B0600070205080204" pitchFamily="34" charset="-128"/>
        <a:cs typeface="+mn-cs"/>
      </a:defRPr>
    </a:lvl4pPr>
    <a:lvl5pPr marL="5895975" indent="-4397375" algn="l" defTabSz="1471613" rtl="0" eaLnBrk="0" fontAlgn="base" hangingPunct="0">
      <a:spcBef>
        <a:spcPct val="0"/>
      </a:spcBef>
      <a:spcAft>
        <a:spcPct val="0"/>
      </a:spcAft>
      <a:defRPr sz="57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7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7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7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7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072" userDrawn="1">
          <p15:clr>
            <a:srgbClr val="A4A3A4"/>
          </p15:clr>
        </p15:guide>
        <p15:guide id="2" pos="16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5" autoAdjust="0"/>
    <p:restoredTop sz="93136" autoAdjust="0"/>
  </p:normalViewPr>
  <p:slideViewPr>
    <p:cSldViewPr snapToObjects="1">
      <p:cViewPr varScale="1">
        <p:scale>
          <a:sx n="28" d="100"/>
          <a:sy n="28" d="100"/>
        </p:scale>
        <p:origin x="792" y="192"/>
      </p:cViewPr>
      <p:guideLst>
        <p:guide orient="horz" pos="9072"/>
        <p:guide pos="16129"/>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8AC7B1C-91E7-40F5-B9DC-EA00ED3DA9B9}" type="datetime1">
              <a:rPr lang="en-US" altLang="en-US"/>
              <a:pPr>
                <a:defRPr/>
              </a:pPr>
              <a:t>9/20/2019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7D1383-6834-4F86-AB52-D868D6A9FE7E}" type="slidenum">
              <a:rPr lang="en-US" altLang="en-US"/>
              <a:pPr>
                <a:defRPr/>
              </a:pPr>
              <a:t>‹#›</a:t>
            </a:fld>
            <a:endParaRPr lang="en-US" altLang="en-US"/>
          </a:p>
        </p:txBody>
      </p:sp>
    </p:spTree>
    <p:extLst>
      <p:ext uri="{BB962C8B-B14F-4D97-AF65-F5344CB8AC3E}">
        <p14:creationId xmlns:p14="http://schemas.microsoft.com/office/powerpoint/2010/main" val="8072428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ABD2A-260C-4366-984D-BA8E0A9D211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71616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947793"/>
            <a:ext cx="43525440" cy="6174105"/>
          </a:xfrm>
        </p:spPr>
        <p:txBody>
          <a:bodyPr/>
          <a:lstStyle/>
          <a:p>
            <a:r>
              <a:rPr lang="en-US"/>
              <a:t>Click to edit Master title style</a:t>
            </a:r>
          </a:p>
        </p:txBody>
      </p:sp>
      <p:sp>
        <p:nvSpPr>
          <p:cNvPr id="3" name="Subtitle 2"/>
          <p:cNvSpPr>
            <a:spLocks noGrp="1"/>
          </p:cNvSpPr>
          <p:nvPr>
            <p:ph type="subTitle" idx="1"/>
          </p:nvPr>
        </p:nvSpPr>
        <p:spPr>
          <a:xfrm>
            <a:off x="7680961" y="16322042"/>
            <a:ext cx="35844480" cy="7360920"/>
          </a:xfrm>
        </p:spPr>
        <p:txBody>
          <a:bodyPr/>
          <a:lstStyle>
            <a:lvl1pPr marL="0" indent="0" algn="ctr">
              <a:buNone/>
              <a:defRPr>
                <a:solidFill>
                  <a:schemeClr val="tx1">
                    <a:tint val="75000"/>
                  </a:schemeClr>
                </a:solidFill>
              </a:defRPr>
            </a:lvl1pPr>
            <a:lvl2pPr marL="1463359" indent="0" algn="ctr">
              <a:buNone/>
              <a:defRPr>
                <a:solidFill>
                  <a:schemeClr val="tx1">
                    <a:tint val="75000"/>
                  </a:schemeClr>
                </a:solidFill>
              </a:defRPr>
            </a:lvl2pPr>
            <a:lvl3pPr marL="2926717" indent="0" algn="ctr">
              <a:buNone/>
              <a:defRPr>
                <a:solidFill>
                  <a:schemeClr val="tx1">
                    <a:tint val="75000"/>
                  </a:schemeClr>
                </a:solidFill>
              </a:defRPr>
            </a:lvl3pPr>
            <a:lvl4pPr marL="4390077" indent="0" algn="ctr">
              <a:buNone/>
              <a:defRPr>
                <a:solidFill>
                  <a:schemeClr val="tx1">
                    <a:tint val="75000"/>
                  </a:schemeClr>
                </a:solidFill>
              </a:defRPr>
            </a:lvl4pPr>
            <a:lvl5pPr marL="5853436" indent="0" algn="ctr">
              <a:buNone/>
              <a:defRPr>
                <a:solidFill>
                  <a:schemeClr val="tx1">
                    <a:tint val="75000"/>
                  </a:schemeClr>
                </a:solidFill>
              </a:defRPr>
            </a:lvl5pPr>
            <a:lvl6pPr marL="7316793" indent="0" algn="ctr">
              <a:buNone/>
              <a:defRPr>
                <a:solidFill>
                  <a:schemeClr val="tx1">
                    <a:tint val="75000"/>
                  </a:schemeClr>
                </a:solidFill>
              </a:defRPr>
            </a:lvl6pPr>
            <a:lvl7pPr marL="8780155" indent="0" algn="ctr">
              <a:buNone/>
              <a:defRPr>
                <a:solidFill>
                  <a:schemeClr val="tx1">
                    <a:tint val="75000"/>
                  </a:schemeClr>
                </a:solidFill>
              </a:defRPr>
            </a:lvl7pPr>
            <a:lvl8pPr marL="10243515" indent="0" algn="ctr">
              <a:buNone/>
              <a:defRPr>
                <a:solidFill>
                  <a:schemeClr val="tx1">
                    <a:tint val="75000"/>
                  </a:schemeClr>
                </a:solidFill>
              </a:defRPr>
            </a:lvl8pPr>
            <a:lvl9pPr marL="117068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F8D6BC1-7CD5-48CD-B42C-2CB93E5A45DC}" type="datetime1">
              <a:rPr lang="en-US" altLang="en-US"/>
              <a:pPr>
                <a:defRPr/>
              </a:pPr>
              <a:t>9/20/2019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126B27E-070E-49DE-AE82-F2039008E07A}" type="slidenum">
              <a:rPr lang="en-US" altLang="en-US"/>
              <a:pPr>
                <a:defRPr/>
              </a:pPr>
              <a:t>‹#›</a:t>
            </a:fld>
            <a:endParaRPr lang="en-US" altLang="en-US"/>
          </a:p>
        </p:txBody>
      </p:sp>
    </p:spTree>
    <p:extLst>
      <p:ext uri="{BB962C8B-B14F-4D97-AF65-F5344CB8AC3E}">
        <p14:creationId xmlns:p14="http://schemas.microsoft.com/office/powerpoint/2010/main" val="42261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3B21FC-58B4-4232-8F37-2D44ECB609A8}" type="datetime1">
              <a:rPr lang="en-US" altLang="en-US"/>
              <a:pPr>
                <a:defRPr/>
              </a:pPr>
              <a:t>9/20/2019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01FE63C-E052-4DAF-83A2-7EAE98F722AE}" type="slidenum">
              <a:rPr lang="en-US" altLang="en-US"/>
              <a:pPr>
                <a:defRPr/>
              </a:pPr>
              <a:t>‹#›</a:t>
            </a:fld>
            <a:endParaRPr lang="en-US" altLang="en-US"/>
          </a:p>
        </p:txBody>
      </p:sp>
    </p:spTree>
    <p:extLst>
      <p:ext uri="{BB962C8B-B14F-4D97-AF65-F5344CB8AC3E}">
        <p14:creationId xmlns:p14="http://schemas.microsoft.com/office/powerpoint/2010/main" val="308090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0061" y="3227078"/>
            <a:ext cx="55304686" cy="688152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85999" y="3227078"/>
            <a:ext cx="165060634" cy="68815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48816-E23B-48F3-B1A7-60075EDC6B1E}" type="datetime1">
              <a:rPr lang="en-US" altLang="en-US"/>
              <a:pPr>
                <a:defRPr/>
              </a:pPr>
              <a:t>9/20/2019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79CBBC7-5827-400B-8D07-5337B8162692}" type="slidenum">
              <a:rPr lang="en-US" altLang="en-US"/>
              <a:pPr>
                <a:defRPr/>
              </a:pPr>
              <a:t>‹#›</a:t>
            </a:fld>
            <a:endParaRPr lang="en-US" altLang="en-US"/>
          </a:p>
        </p:txBody>
      </p:sp>
    </p:spTree>
    <p:extLst>
      <p:ext uri="{BB962C8B-B14F-4D97-AF65-F5344CB8AC3E}">
        <p14:creationId xmlns:p14="http://schemas.microsoft.com/office/powerpoint/2010/main" val="130649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84EF16-28EE-4701-8362-BCB12564CB25}" type="datetime1">
              <a:rPr lang="en-US" altLang="en-US"/>
              <a:pPr>
                <a:defRPr/>
              </a:pPr>
              <a:t>9/20/2019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48890CB-D700-48F5-8108-933F09490AF6}" type="slidenum">
              <a:rPr lang="en-US" altLang="en-US"/>
              <a:pPr>
                <a:defRPr/>
              </a:pPr>
              <a:t>‹#›</a:t>
            </a:fld>
            <a:endParaRPr lang="en-US" altLang="en-US"/>
          </a:p>
        </p:txBody>
      </p:sp>
    </p:spTree>
    <p:extLst>
      <p:ext uri="{BB962C8B-B14F-4D97-AF65-F5344CB8AC3E}">
        <p14:creationId xmlns:p14="http://schemas.microsoft.com/office/powerpoint/2010/main" val="407478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18508980"/>
            <a:ext cx="43525440" cy="5720715"/>
          </a:xfrm>
        </p:spPr>
        <p:txBody>
          <a:bodyPr anchor="t"/>
          <a:lstStyle>
            <a:lvl1pPr algn="l">
              <a:defRPr sz="12705" b="1" cap="all"/>
            </a:lvl1pPr>
          </a:lstStyle>
          <a:p>
            <a:r>
              <a:rPr lang="en-US"/>
              <a:t>Click to edit Master title style</a:t>
            </a:r>
          </a:p>
        </p:txBody>
      </p:sp>
      <p:sp>
        <p:nvSpPr>
          <p:cNvPr id="3" name="Text Placeholder 2"/>
          <p:cNvSpPr>
            <a:spLocks noGrp="1"/>
          </p:cNvSpPr>
          <p:nvPr>
            <p:ph type="body" idx="1"/>
          </p:nvPr>
        </p:nvSpPr>
        <p:spPr>
          <a:xfrm>
            <a:off x="4044954" y="12208208"/>
            <a:ext cx="43525440" cy="6300786"/>
          </a:xfrm>
        </p:spPr>
        <p:txBody>
          <a:bodyPr anchor="b"/>
          <a:lstStyle>
            <a:lvl1pPr marL="0" indent="0">
              <a:buNone/>
              <a:defRPr sz="6452">
                <a:solidFill>
                  <a:schemeClr val="tx1">
                    <a:tint val="75000"/>
                  </a:schemeClr>
                </a:solidFill>
              </a:defRPr>
            </a:lvl1pPr>
            <a:lvl2pPr marL="1463359" indent="0">
              <a:buNone/>
              <a:defRPr sz="5658">
                <a:solidFill>
                  <a:schemeClr val="tx1">
                    <a:tint val="75000"/>
                  </a:schemeClr>
                </a:solidFill>
              </a:defRPr>
            </a:lvl2pPr>
            <a:lvl3pPr marL="2926717" indent="0">
              <a:buNone/>
              <a:defRPr sz="5161">
                <a:solidFill>
                  <a:schemeClr val="tx1">
                    <a:tint val="75000"/>
                  </a:schemeClr>
                </a:solidFill>
              </a:defRPr>
            </a:lvl3pPr>
            <a:lvl4pPr marL="4390077" indent="0">
              <a:buNone/>
              <a:defRPr sz="4467">
                <a:solidFill>
                  <a:schemeClr val="tx1">
                    <a:tint val="75000"/>
                  </a:schemeClr>
                </a:solidFill>
              </a:defRPr>
            </a:lvl4pPr>
            <a:lvl5pPr marL="5853436" indent="0">
              <a:buNone/>
              <a:defRPr sz="4467">
                <a:solidFill>
                  <a:schemeClr val="tx1">
                    <a:tint val="75000"/>
                  </a:schemeClr>
                </a:solidFill>
              </a:defRPr>
            </a:lvl5pPr>
            <a:lvl6pPr marL="7316793" indent="0">
              <a:buNone/>
              <a:defRPr sz="4467">
                <a:solidFill>
                  <a:schemeClr val="tx1">
                    <a:tint val="75000"/>
                  </a:schemeClr>
                </a:solidFill>
              </a:defRPr>
            </a:lvl6pPr>
            <a:lvl7pPr marL="8780155" indent="0">
              <a:buNone/>
              <a:defRPr sz="4467">
                <a:solidFill>
                  <a:schemeClr val="tx1">
                    <a:tint val="75000"/>
                  </a:schemeClr>
                </a:solidFill>
              </a:defRPr>
            </a:lvl7pPr>
            <a:lvl8pPr marL="10243515" indent="0">
              <a:buNone/>
              <a:defRPr sz="4467">
                <a:solidFill>
                  <a:schemeClr val="tx1">
                    <a:tint val="75000"/>
                  </a:schemeClr>
                </a:solidFill>
              </a:defRPr>
            </a:lvl8pPr>
            <a:lvl9pPr marL="11706873" indent="0">
              <a:buNone/>
              <a:defRPr sz="44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7B940FA-2A64-43B4-9F6E-620719D4FBB9}" type="datetime1">
              <a:rPr lang="en-US" altLang="en-US"/>
              <a:pPr>
                <a:defRPr/>
              </a:pPr>
              <a:t>9/20/2019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91A6951-6DBB-4178-ADC5-805C07FD17D9}" type="slidenum">
              <a:rPr lang="en-US" altLang="en-US"/>
              <a:pPr>
                <a:defRPr/>
              </a:pPr>
              <a:t>‹#›</a:t>
            </a:fld>
            <a:endParaRPr lang="en-US" altLang="en-US"/>
          </a:p>
        </p:txBody>
      </p:sp>
    </p:spTree>
    <p:extLst>
      <p:ext uri="{BB962C8B-B14F-4D97-AF65-F5344CB8AC3E}">
        <p14:creationId xmlns:p14="http://schemas.microsoft.com/office/powerpoint/2010/main" val="24243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85987" y="18815697"/>
            <a:ext cx="110182661" cy="53226654"/>
          </a:xfrm>
        </p:spPr>
        <p:txBody>
          <a:bodyPr/>
          <a:lstStyle>
            <a:lvl1pPr>
              <a:defRPr sz="8933"/>
            </a:lvl1pPr>
            <a:lvl2pPr>
              <a:defRPr sz="7742"/>
            </a:lvl2pPr>
            <a:lvl3pPr>
              <a:defRPr sz="6452"/>
            </a:lvl3pPr>
            <a:lvl4pPr>
              <a:defRPr sz="5658"/>
            </a:lvl4pPr>
            <a:lvl5pPr>
              <a:defRPr sz="5658"/>
            </a:lvl5pPr>
            <a:lvl6pPr>
              <a:defRPr sz="5658"/>
            </a:lvl6pPr>
            <a:lvl7pPr>
              <a:defRPr sz="5658"/>
            </a:lvl7pPr>
            <a:lvl8pPr>
              <a:defRPr sz="5658"/>
            </a:lvl8pPr>
            <a:lvl9pPr>
              <a:defRPr sz="56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322086" y="18815697"/>
            <a:ext cx="110182661" cy="53226654"/>
          </a:xfrm>
        </p:spPr>
        <p:txBody>
          <a:bodyPr/>
          <a:lstStyle>
            <a:lvl1pPr>
              <a:defRPr sz="8933"/>
            </a:lvl1pPr>
            <a:lvl2pPr>
              <a:defRPr sz="7742"/>
            </a:lvl2pPr>
            <a:lvl3pPr>
              <a:defRPr sz="6452"/>
            </a:lvl3pPr>
            <a:lvl4pPr>
              <a:defRPr sz="5658"/>
            </a:lvl4pPr>
            <a:lvl5pPr>
              <a:defRPr sz="5658"/>
            </a:lvl5pPr>
            <a:lvl6pPr>
              <a:defRPr sz="5658"/>
            </a:lvl6pPr>
            <a:lvl7pPr>
              <a:defRPr sz="5658"/>
            </a:lvl7pPr>
            <a:lvl8pPr>
              <a:defRPr sz="5658"/>
            </a:lvl8pPr>
            <a:lvl9pPr>
              <a:defRPr sz="56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962675-1FB6-48D5-B4D4-AFD9A6D8B9F2}" type="datetime1">
              <a:rPr lang="en-US" altLang="en-US"/>
              <a:pPr>
                <a:defRPr/>
              </a:pPr>
              <a:t>9/20/2019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DF415D9-20F6-4887-A8F2-3578D3FBEE3D}" type="slidenum">
              <a:rPr lang="en-US" altLang="en-US"/>
              <a:pPr>
                <a:defRPr/>
              </a:pPr>
              <a:t>‹#›</a:t>
            </a:fld>
            <a:endParaRPr lang="en-US" altLang="en-US"/>
          </a:p>
        </p:txBody>
      </p:sp>
    </p:spTree>
    <p:extLst>
      <p:ext uri="{BB962C8B-B14F-4D97-AF65-F5344CB8AC3E}">
        <p14:creationId xmlns:p14="http://schemas.microsoft.com/office/powerpoint/2010/main" val="128488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13706" y="537993"/>
            <a:ext cx="32816800" cy="2847021"/>
          </a:xfrm>
        </p:spPr>
        <p:txBody>
          <a:bodyPr>
            <a:noAutofit/>
          </a:bodyPr>
          <a:lstStyle>
            <a:lvl1pPr>
              <a:defRPr sz="4368">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444512" y="4114809"/>
            <a:ext cx="15984221" cy="23888700"/>
          </a:xfrm>
        </p:spPr>
        <p:txBody>
          <a:bodyPr>
            <a:normAutofit/>
          </a:bodyPr>
          <a:lstStyle>
            <a:lvl1pPr marL="407233" indent="-407233">
              <a:buNone/>
              <a:defRPr sz="2880">
                <a:latin typeface="Arial"/>
                <a:cs typeface="Arial"/>
              </a:defRPr>
            </a:lvl1pPr>
            <a:lvl2pPr marL="787400" indent="-650796">
              <a:buFont typeface="Wingdings" charset="2"/>
              <a:buChar char="Ø"/>
              <a:defRPr sz="2283">
                <a:latin typeface="Arial"/>
                <a:cs typeface="Arial"/>
              </a:defRPr>
            </a:lvl2pPr>
            <a:lvl3pPr marL="922714" indent="-542544">
              <a:defRPr sz="1886">
                <a:latin typeface="Arial"/>
                <a:cs typeface="Arial"/>
              </a:defRPr>
            </a:lvl3pPr>
            <a:lvl4pPr marL="1193340" indent="-650796">
              <a:defRPr sz="1588">
                <a:latin typeface="Arial"/>
                <a:cs typeface="Arial"/>
              </a:defRPr>
            </a:lvl4pPr>
            <a:lvl5pPr marL="1438196" indent="-1438196">
              <a:defRPr sz="2283"/>
            </a:lvl5pPr>
            <a:lvl6pPr>
              <a:defRPr sz="5161"/>
            </a:lvl6pPr>
            <a:lvl7pPr>
              <a:defRPr sz="5161"/>
            </a:lvl7pPr>
            <a:lvl8pPr>
              <a:defRPr sz="5161"/>
            </a:lvl8pPr>
            <a:lvl9pPr>
              <a:defRPr sz="516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7477757" y="4114809"/>
            <a:ext cx="15984221" cy="23888700"/>
          </a:xfrm>
        </p:spPr>
        <p:txBody>
          <a:bodyPr>
            <a:normAutofit/>
          </a:bodyPr>
          <a:lstStyle>
            <a:lvl1pPr marL="407233" indent="-407233">
              <a:buNone/>
              <a:defRPr sz="2880">
                <a:latin typeface="Arial"/>
                <a:cs typeface="Arial"/>
              </a:defRPr>
            </a:lvl1pPr>
            <a:lvl2pPr marL="787400" indent="-650796">
              <a:buFont typeface="Wingdings" charset="2"/>
              <a:buChar char="Ø"/>
              <a:defRPr sz="2283">
                <a:latin typeface="Arial"/>
                <a:cs typeface="Arial"/>
              </a:defRPr>
            </a:lvl2pPr>
            <a:lvl3pPr marL="922714" indent="-542544">
              <a:defRPr sz="1886">
                <a:latin typeface="Arial"/>
                <a:cs typeface="Arial"/>
              </a:defRPr>
            </a:lvl3pPr>
            <a:lvl4pPr marL="1193340" indent="-650796">
              <a:defRPr sz="1588">
                <a:latin typeface="Arial"/>
                <a:cs typeface="Arial"/>
              </a:defRPr>
            </a:lvl4pPr>
            <a:lvl5pPr marL="1438196" indent="-1438196">
              <a:defRPr sz="2283"/>
            </a:lvl5pPr>
            <a:lvl6pPr>
              <a:defRPr sz="5161"/>
            </a:lvl6pPr>
            <a:lvl7pPr>
              <a:defRPr sz="5161"/>
            </a:lvl7pPr>
            <a:lvl8pPr>
              <a:defRPr sz="5161"/>
            </a:lvl8pPr>
            <a:lvl9pPr>
              <a:defRPr sz="516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34510997" y="4114809"/>
            <a:ext cx="15984221" cy="23888700"/>
          </a:xfrm>
        </p:spPr>
        <p:txBody>
          <a:bodyPr>
            <a:normAutofit/>
          </a:bodyPr>
          <a:lstStyle>
            <a:lvl1pPr marL="407233" indent="-407233">
              <a:buNone/>
              <a:defRPr sz="2880">
                <a:latin typeface="Arial"/>
                <a:cs typeface="Arial"/>
              </a:defRPr>
            </a:lvl1pPr>
            <a:lvl2pPr marL="787400" indent="-650796">
              <a:buFont typeface="Wingdings" charset="2"/>
              <a:buChar char="Ø"/>
              <a:defRPr sz="2283">
                <a:latin typeface="Arial"/>
                <a:cs typeface="Arial"/>
              </a:defRPr>
            </a:lvl2pPr>
            <a:lvl3pPr marL="922714" indent="-542544">
              <a:defRPr sz="1886">
                <a:latin typeface="Arial"/>
                <a:cs typeface="Arial"/>
              </a:defRPr>
            </a:lvl3pPr>
            <a:lvl4pPr marL="1193340" indent="-650796">
              <a:defRPr sz="1588">
                <a:latin typeface="Arial"/>
                <a:cs typeface="Arial"/>
              </a:defRPr>
            </a:lvl4pPr>
            <a:lvl5pPr marL="1438196" indent="-1438196">
              <a:defRPr sz="2283"/>
            </a:lvl5pPr>
            <a:lvl6pPr>
              <a:defRPr sz="5161"/>
            </a:lvl6pPr>
            <a:lvl7pPr>
              <a:defRPr sz="5161"/>
            </a:lvl7pPr>
            <a:lvl8pPr>
              <a:defRPr sz="5161"/>
            </a:lvl8pPr>
            <a:lvl9pPr>
              <a:defRPr sz="516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370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F6B8C5-17C7-4413-9B16-5B3392AFFB6D}" type="datetime1">
              <a:rPr lang="en-US" altLang="en-US"/>
              <a:pPr>
                <a:defRPr/>
              </a:pPr>
              <a:t>9/20/2019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7C4DFDA-06E3-47DD-B986-2872FF0C0CF6}" type="slidenum">
              <a:rPr lang="en-US" altLang="en-US"/>
              <a:pPr>
                <a:defRPr/>
              </a:pPr>
              <a:t>‹#›</a:t>
            </a:fld>
            <a:endParaRPr lang="en-US" altLang="en-US"/>
          </a:p>
        </p:txBody>
      </p:sp>
    </p:spTree>
    <p:extLst>
      <p:ext uri="{BB962C8B-B14F-4D97-AF65-F5344CB8AC3E}">
        <p14:creationId xmlns:p14="http://schemas.microsoft.com/office/powerpoint/2010/main" val="372427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22823E-F092-415B-AB6B-2AC56A77EDC3}" type="datetime1">
              <a:rPr lang="en-US" altLang="en-US"/>
              <a:pPr>
                <a:defRPr/>
              </a:pPr>
              <a:t>9/20/2019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A0A10FDD-837A-4DA6-8C5B-D5640981CCA7}" type="slidenum">
              <a:rPr lang="en-US" altLang="en-US"/>
              <a:pPr>
                <a:defRPr/>
              </a:pPr>
              <a:t>‹#›</a:t>
            </a:fld>
            <a:endParaRPr lang="en-US" altLang="en-US"/>
          </a:p>
        </p:txBody>
      </p:sp>
    </p:spTree>
    <p:extLst>
      <p:ext uri="{BB962C8B-B14F-4D97-AF65-F5344CB8AC3E}">
        <p14:creationId xmlns:p14="http://schemas.microsoft.com/office/powerpoint/2010/main" val="7712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1" y="1146811"/>
            <a:ext cx="16846553" cy="4880610"/>
          </a:xfrm>
        </p:spPr>
        <p:txBody>
          <a:bodyPr anchor="b"/>
          <a:lstStyle>
            <a:lvl1pPr algn="l">
              <a:defRPr sz="6452" b="1"/>
            </a:lvl1pPr>
          </a:lstStyle>
          <a:p>
            <a:r>
              <a:rPr lang="en-US"/>
              <a:t>Click to edit Master title style</a:t>
            </a:r>
          </a:p>
        </p:txBody>
      </p:sp>
      <p:sp>
        <p:nvSpPr>
          <p:cNvPr id="3" name="Content Placeholder 2"/>
          <p:cNvSpPr>
            <a:spLocks noGrp="1"/>
          </p:cNvSpPr>
          <p:nvPr>
            <p:ph idx="1"/>
          </p:nvPr>
        </p:nvSpPr>
        <p:spPr>
          <a:xfrm>
            <a:off x="20020285" y="1146822"/>
            <a:ext cx="28625800" cy="24583075"/>
          </a:xfrm>
        </p:spPr>
        <p:txBody>
          <a:bodyPr/>
          <a:lstStyle>
            <a:lvl1pPr>
              <a:defRPr sz="10125"/>
            </a:lvl1pPr>
            <a:lvl2pPr>
              <a:defRPr sz="8933"/>
            </a:lvl2pPr>
            <a:lvl3pPr>
              <a:defRPr sz="7742"/>
            </a:lvl3pPr>
            <a:lvl4pPr>
              <a:defRPr sz="6452"/>
            </a:lvl4pPr>
            <a:lvl5pPr>
              <a:defRPr sz="6452"/>
            </a:lvl5pPr>
            <a:lvl6pPr>
              <a:defRPr sz="6452"/>
            </a:lvl6pPr>
            <a:lvl7pPr>
              <a:defRPr sz="6452"/>
            </a:lvl7pPr>
            <a:lvl8pPr>
              <a:defRPr sz="6452"/>
            </a:lvl8pPr>
            <a:lvl9pPr>
              <a:defRPr sz="6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31" y="6027430"/>
            <a:ext cx="16846553" cy="19702464"/>
          </a:xfrm>
        </p:spPr>
        <p:txBody>
          <a:bodyPr/>
          <a:lstStyle>
            <a:lvl1pPr marL="0" indent="0">
              <a:buNone/>
              <a:defRPr sz="4467"/>
            </a:lvl1pPr>
            <a:lvl2pPr marL="1463359" indent="0">
              <a:buNone/>
              <a:defRPr sz="3872"/>
            </a:lvl2pPr>
            <a:lvl3pPr marL="2926717" indent="0">
              <a:buNone/>
              <a:defRPr sz="3078"/>
            </a:lvl3pPr>
            <a:lvl4pPr marL="4390077" indent="0">
              <a:buNone/>
              <a:defRPr sz="2779"/>
            </a:lvl4pPr>
            <a:lvl5pPr marL="5853436" indent="0">
              <a:buNone/>
              <a:defRPr sz="2779"/>
            </a:lvl5pPr>
            <a:lvl6pPr marL="7316793" indent="0">
              <a:buNone/>
              <a:defRPr sz="2779"/>
            </a:lvl6pPr>
            <a:lvl7pPr marL="8780155" indent="0">
              <a:buNone/>
              <a:defRPr sz="2779"/>
            </a:lvl7pPr>
            <a:lvl8pPr marL="10243515" indent="0">
              <a:buNone/>
              <a:defRPr sz="2779"/>
            </a:lvl8pPr>
            <a:lvl9pPr marL="11706873" indent="0">
              <a:buNone/>
              <a:defRPr sz="277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05BECC-9019-4FEF-A708-711357BE6245}" type="datetime1">
              <a:rPr lang="en-US" altLang="en-US"/>
              <a:pPr>
                <a:defRPr/>
              </a:pPr>
              <a:t>9/20/2019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BB31AA8-3B4F-40A4-9975-55BE3ED894BC}" type="slidenum">
              <a:rPr lang="en-US" altLang="en-US"/>
              <a:pPr>
                <a:defRPr/>
              </a:pPr>
              <a:t>‹#›</a:t>
            </a:fld>
            <a:endParaRPr lang="en-US" altLang="en-US"/>
          </a:p>
        </p:txBody>
      </p:sp>
    </p:spTree>
    <p:extLst>
      <p:ext uri="{BB962C8B-B14F-4D97-AF65-F5344CB8AC3E}">
        <p14:creationId xmlns:p14="http://schemas.microsoft.com/office/powerpoint/2010/main" val="205952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23" y="20162533"/>
            <a:ext cx="30723840" cy="2380298"/>
          </a:xfrm>
        </p:spPr>
        <p:txBody>
          <a:bodyPr anchor="b"/>
          <a:lstStyle>
            <a:lvl1pPr algn="l">
              <a:defRPr sz="6452" b="1"/>
            </a:lvl1pPr>
          </a:lstStyle>
          <a:p>
            <a:r>
              <a:rPr lang="en-US"/>
              <a:t>Click to edit Master title style</a:t>
            </a:r>
          </a:p>
        </p:txBody>
      </p:sp>
      <p:sp>
        <p:nvSpPr>
          <p:cNvPr id="3" name="Picture Placeholder 2"/>
          <p:cNvSpPr>
            <a:spLocks noGrp="1"/>
          </p:cNvSpPr>
          <p:nvPr>
            <p:ph type="pic" idx="1"/>
          </p:nvPr>
        </p:nvSpPr>
        <p:spPr>
          <a:xfrm>
            <a:off x="10036823" y="2573656"/>
            <a:ext cx="30723840" cy="17282160"/>
          </a:xfrm>
        </p:spPr>
        <p:txBody>
          <a:bodyPr rtlCol="0">
            <a:normAutofit/>
          </a:bodyPr>
          <a:lstStyle>
            <a:lvl1pPr marL="0" indent="0">
              <a:buNone/>
              <a:defRPr sz="10125"/>
            </a:lvl1pPr>
            <a:lvl2pPr marL="1463359" indent="0">
              <a:buNone/>
              <a:defRPr sz="8933"/>
            </a:lvl2pPr>
            <a:lvl3pPr marL="2926717" indent="0">
              <a:buNone/>
              <a:defRPr sz="7742"/>
            </a:lvl3pPr>
            <a:lvl4pPr marL="4390077" indent="0">
              <a:buNone/>
              <a:defRPr sz="6452"/>
            </a:lvl4pPr>
            <a:lvl5pPr marL="5853436" indent="0">
              <a:buNone/>
              <a:defRPr sz="6452"/>
            </a:lvl5pPr>
            <a:lvl6pPr marL="7316793" indent="0">
              <a:buNone/>
              <a:defRPr sz="6452"/>
            </a:lvl6pPr>
            <a:lvl7pPr marL="8780155" indent="0">
              <a:buNone/>
              <a:defRPr sz="6452"/>
            </a:lvl7pPr>
            <a:lvl8pPr marL="10243515" indent="0">
              <a:buNone/>
              <a:defRPr sz="6452"/>
            </a:lvl8pPr>
            <a:lvl9pPr marL="11706873" indent="0">
              <a:buNone/>
              <a:defRPr sz="6452"/>
            </a:lvl9pPr>
          </a:lstStyle>
          <a:p>
            <a:pPr lvl="0"/>
            <a:endParaRPr lang="en-US" noProof="0"/>
          </a:p>
        </p:txBody>
      </p:sp>
      <p:sp>
        <p:nvSpPr>
          <p:cNvPr id="4" name="Text Placeholder 3"/>
          <p:cNvSpPr>
            <a:spLocks noGrp="1"/>
          </p:cNvSpPr>
          <p:nvPr>
            <p:ph type="body" sz="half" idx="2"/>
          </p:nvPr>
        </p:nvSpPr>
        <p:spPr>
          <a:xfrm>
            <a:off x="10036823" y="22542836"/>
            <a:ext cx="30723840" cy="3380421"/>
          </a:xfrm>
        </p:spPr>
        <p:txBody>
          <a:bodyPr/>
          <a:lstStyle>
            <a:lvl1pPr marL="0" indent="0">
              <a:buNone/>
              <a:defRPr sz="4467"/>
            </a:lvl1pPr>
            <a:lvl2pPr marL="1463359" indent="0">
              <a:buNone/>
              <a:defRPr sz="3872"/>
            </a:lvl2pPr>
            <a:lvl3pPr marL="2926717" indent="0">
              <a:buNone/>
              <a:defRPr sz="3078"/>
            </a:lvl3pPr>
            <a:lvl4pPr marL="4390077" indent="0">
              <a:buNone/>
              <a:defRPr sz="2779"/>
            </a:lvl4pPr>
            <a:lvl5pPr marL="5853436" indent="0">
              <a:buNone/>
              <a:defRPr sz="2779"/>
            </a:lvl5pPr>
            <a:lvl6pPr marL="7316793" indent="0">
              <a:buNone/>
              <a:defRPr sz="2779"/>
            </a:lvl6pPr>
            <a:lvl7pPr marL="8780155" indent="0">
              <a:buNone/>
              <a:defRPr sz="2779"/>
            </a:lvl7pPr>
            <a:lvl8pPr marL="10243515" indent="0">
              <a:buNone/>
              <a:defRPr sz="2779"/>
            </a:lvl8pPr>
            <a:lvl9pPr marL="11706873" indent="0">
              <a:buNone/>
              <a:defRPr sz="277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6235AA-F36B-4D06-B184-35F7F969F41D}" type="datetime1">
              <a:rPr lang="en-US" altLang="en-US"/>
              <a:pPr>
                <a:defRPr/>
              </a:pPr>
              <a:t>9/20/2019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9201407-2E60-4392-B5CF-19B566426AE3}" type="slidenum">
              <a:rPr lang="en-US" altLang="en-US"/>
              <a:pPr>
                <a:defRPr/>
              </a:pPr>
              <a:t>‹#›</a:t>
            </a:fld>
            <a:endParaRPr lang="en-US" altLang="en-US"/>
          </a:p>
        </p:txBody>
      </p:sp>
    </p:spTree>
    <p:extLst>
      <p:ext uri="{BB962C8B-B14F-4D97-AF65-F5344CB8AC3E}">
        <p14:creationId xmlns:p14="http://schemas.microsoft.com/office/powerpoint/2010/main" val="246865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1078" y="1152322"/>
            <a:ext cx="4608424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561078" y="6720407"/>
            <a:ext cx="46084247" cy="190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561078" y="26696817"/>
            <a:ext cx="11946647" cy="1532799"/>
          </a:xfrm>
          <a:prstGeom prst="rect">
            <a:avLst/>
          </a:prstGeom>
        </p:spPr>
        <p:txBody>
          <a:bodyPr vert="horz" wrap="square" lIns="294846" tIns="147423" rIns="294846" bIns="147423" numCol="1" anchor="ctr" anchorCtr="0" compatLnSpc="1">
            <a:prstTxWarp prst="textNoShape">
              <a:avLst/>
            </a:prstTxWarp>
          </a:bodyPr>
          <a:lstStyle>
            <a:lvl1pPr eaLnBrk="1" hangingPunct="1">
              <a:defRPr sz="3872" smtClean="0">
                <a:solidFill>
                  <a:srgbClr val="898989"/>
                </a:solidFill>
                <a:latin typeface="Calibri" panose="020F0502020204030204" pitchFamily="34" charset="0"/>
              </a:defRPr>
            </a:lvl1pPr>
          </a:lstStyle>
          <a:p>
            <a:pPr>
              <a:defRPr/>
            </a:pPr>
            <a:fld id="{20034197-DB52-4F4E-8639-EE3C9A286D62}" type="datetime1">
              <a:rPr lang="en-US" altLang="en-US"/>
              <a:pPr>
                <a:defRPr/>
              </a:pPr>
              <a:t>9/20/2019</a:t>
            </a:fld>
            <a:endParaRPr lang="en-US" altLang="en-US"/>
          </a:p>
        </p:txBody>
      </p:sp>
      <p:sp>
        <p:nvSpPr>
          <p:cNvPr id="5" name="Footer Placeholder 4"/>
          <p:cNvSpPr>
            <a:spLocks noGrp="1"/>
          </p:cNvSpPr>
          <p:nvPr>
            <p:ph type="ftr" sz="quarter" idx="3"/>
          </p:nvPr>
        </p:nvSpPr>
        <p:spPr>
          <a:xfrm>
            <a:off x="17496278" y="26696817"/>
            <a:ext cx="16213847" cy="1532799"/>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872">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36698678" y="26696817"/>
            <a:ext cx="11946647" cy="1532799"/>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872" smtClean="0">
                <a:solidFill>
                  <a:srgbClr val="898989"/>
                </a:solidFill>
                <a:latin typeface="Calibri" panose="020F0502020204030204" pitchFamily="34" charset="0"/>
              </a:defRPr>
            </a:lvl1pPr>
          </a:lstStyle>
          <a:p>
            <a:pPr>
              <a:defRPr/>
            </a:pPr>
            <a:fld id="{4F4FB6D0-226F-46CC-968D-CB3B146343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803" r:id="rId5"/>
    <p:sldLayoutId id="2147483797" r:id="rId6"/>
    <p:sldLayoutId id="2147483798" r:id="rId7"/>
    <p:sldLayoutId id="2147483799" r:id="rId8"/>
    <p:sldLayoutId id="2147483800" r:id="rId9"/>
    <p:sldLayoutId id="2147483801" r:id="rId10"/>
    <p:sldLayoutId id="2147483802" r:id="rId11"/>
  </p:sldLayoutIdLst>
  <p:txStyles>
    <p:titleStyle>
      <a:lvl1pPr algn="ctr" defTabSz="1460767" rtl="0" eaLnBrk="0" fontAlgn="base" hangingPunct="0">
        <a:spcBef>
          <a:spcPct val="0"/>
        </a:spcBef>
        <a:spcAft>
          <a:spcPct val="0"/>
        </a:spcAft>
        <a:defRPr sz="13996" kern="1200">
          <a:solidFill>
            <a:schemeClr val="tx1"/>
          </a:solidFill>
          <a:latin typeface="+mj-lt"/>
          <a:ea typeface="ＭＳ Ｐゴシック" charset="-128"/>
          <a:cs typeface="ＭＳ Ｐゴシック" charset="-128"/>
        </a:defRPr>
      </a:lvl1pPr>
      <a:lvl2pPr algn="ctr" defTabSz="1460767" rtl="0" eaLnBrk="0" fontAlgn="base" hangingPunct="0">
        <a:spcBef>
          <a:spcPct val="0"/>
        </a:spcBef>
        <a:spcAft>
          <a:spcPct val="0"/>
        </a:spcAft>
        <a:defRPr sz="13996">
          <a:solidFill>
            <a:schemeClr val="tx1"/>
          </a:solidFill>
          <a:latin typeface="Calibri" charset="0"/>
          <a:ea typeface="ＭＳ Ｐゴシック" charset="-128"/>
          <a:cs typeface="ＭＳ Ｐゴシック" charset="-128"/>
        </a:defRPr>
      </a:lvl2pPr>
      <a:lvl3pPr algn="ctr" defTabSz="1460767" rtl="0" eaLnBrk="0" fontAlgn="base" hangingPunct="0">
        <a:spcBef>
          <a:spcPct val="0"/>
        </a:spcBef>
        <a:spcAft>
          <a:spcPct val="0"/>
        </a:spcAft>
        <a:defRPr sz="13996">
          <a:solidFill>
            <a:schemeClr val="tx1"/>
          </a:solidFill>
          <a:latin typeface="Calibri" charset="0"/>
          <a:ea typeface="ＭＳ Ｐゴシック" charset="-128"/>
          <a:cs typeface="ＭＳ Ｐゴシック" charset="-128"/>
        </a:defRPr>
      </a:lvl3pPr>
      <a:lvl4pPr algn="ctr" defTabSz="1460767" rtl="0" eaLnBrk="0" fontAlgn="base" hangingPunct="0">
        <a:spcBef>
          <a:spcPct val="0"/>
        </a:spcBef>
        <a:spcAft>
          <a:spcPct val="0"/>
        </a:spcAft>
        <a:defRPr sz="13996">
          <a:solidFill>
            <a:schemeClr val="tx1"/>
          </a:solidFill>
          <a:latin typeface="Calibri" charset="0"/>
          <a:ea typeface="ＭＳ Ｐゴシック" charset="-128"/>
          <a:cs typeface="ＭＳ Ｐゴシック" charset="-128"/>
        </a:defRPr>
      </a:lvl4pPr>
      <a:lvl5pPr algn="ctr" defTabSz="1460767" rtl="0" eaLnBrk="0" fontAlgn="base" hangingPunct="0">
        <a:spcBef>
          <a:spcPct val="0"/>
        </a:spcBef>
        <a:spcAft>
          <a:spcPct val="0"/>
        </a:spcAft>
        <a:defRPr sz="13996">
          <a:solidFill>
            <a:schemeClr val="tx1"/>
          </a:solidFill>
          <a:latin typeface="Calibri" charset="0"/>
          <a:ea typeface="ＭＳ Ｐゴシック" charset="-128"/>
          <a:cs typeface="ＭＳ Ｐゴシック" charset="-128"/>
        </a:defRPr>
      </a:lvl5pPr>
      <a:lvl6pPr marL="371148" algn="ctr" defTabSz="1462681" rtl="0" fontAlgn="base">
        <a:spcBef>
          <a:spcPct val="0"/>
        </a:spcBef>
        <a:spcAft>
          <a:spcPct val="0"/>
        </a:spcAft>
        <a:defRPr sz="13996">
          <a:solidFill>
            <a:schemeClr val="tx1"/>
          </a:solidFill>
          <a:latin typeface="Calibri" charset="0"/>
          <a:ea typeface="ＭＳ Ｐゴシック" charset="-128"/>
          <a:cs typeface="ＭＳ Ｐゴシック" charset="-128"/>
        </a:defRPr>
      </a:lvl6pPr>
      <a:lvl7pPr marL="742293" algn="ctr" defTabSz="1462681" rtl="0" fontAlgn="base">
        <a:spcBef>
          <a:spcPct val="0"/>
        </a:spcBef>
        <a:spcAft>
          <a:spcPct val="0"/>
        </a:spcAft>
        <a:defRPr sz="13996">
          <a:solidFill>
            <a:schemeClr val="tx1"/>
          </a:solidFill>
          <a:latin typeface="Calibri" charset="0"/>
          <a:ea typeface="ＭＳ Ｐゴシック" charset="-128"/>
          <a:cs typeface="ＭＳ Ｐゴシック" charset="-128"/>
        </a:defRPr>
      </a:lvl7pPr>
      <a:lvl8pPr marL="1113441" algn="ctr" defTabSz="1462681" rtl="0" fontAlgn="base">
        <a:spcBef>
          <a:spcPct val="0"/>
        </a:spcBef>
        <a:spcAft>
          <a:spcPct val="0"/>
        </a:spcAft>
        <a:defRPr sz="13996">
          <a:solidFill>
            <a:schemeClr val="tx1"/>
          </a:solidFill>
          <a:latin typeface="Calibri" charset="0"/>
          <a:ea typeface="ＭＳ Ｐゴシック" charset="-128"/>
          <a:cs typeface="ＭＳ Ｐゴシック" charset="-128"/>
        </a:defRPr>
      </a:lvl8pPr>
      <a:lvl9pPr marL="1484588" algn="ctr" defTabSz="1462681" rtl="0" fontAlgn="base">
        <a:spcBef>
          <a:spcPct val="0"/>
        </a:spcBef>
        <a:spcAft>
          <a:spcPct val="0"/>
        </a:spcAft>
        <a:defRPr sz="13996">
          <a:solidFill>
            <a:schemeClr val="tx1"/>
          </a:solidFill>
          <a:latin typeface="Calibri" charset="0"/>
          <a:ea typeface="ＭＳ Ｐゴシック" charset="-128"/>
          <a:cs typeface="ＭＳ Ｐゴシック" charset="-128"/>
        </a:defRPr>
      </a:lvl9pPr>
    </p:titleStyle>
    <p:bodyStyle>
      <a:lvl1pPr marL="1093605" indent="-1093605" algn="l" defTabSz="1460767" rtl="0" eaLnBrk="0" fontAlgn="base" hangingPunct="0">
        <a:spcBef>
          <a:spcPct val="20000"/>
        </a:spcBef>
        <a:spcAft>
          <a:spcPct val="0"/>
        </a:spcAft>
        <a:buFont typeface="Arial" panose="020B0604020202020204" pitchFamily="34" charset="0"/>
        <a:buChar char="•"/>
        <a:defRPr sz="10125" kern="1200">
          <a:solidFill>
            <a:schemeClr val="tx1"/>
          </a:solidFill>
          <a:latin typeface="+mn-lt"/>
          <a:ea typeface="ＭＳ Ｐゴシック" charset="-128"/>
          <a:cs typeface="ＭＳ Ｐゴシック" charset="-128"/>
        </a:defRPr>
      </a:lvl1pPr>
      <a:lvl2pPr marL="2374730" indent="-910812" algn="l" defTabSz="1460767" rtl="0" eaLnBrk="0" fontAlgn="base" hangingPunct="0">
        <a:spcBef>
          <a:spcPct val="20000"/>
        </a:spcBef>
        <a:spcAft>
          <a:spcPct val="0"/>
        </a:spcAft>
        <a:buFont typeface="Arial" panose="020B0604020202020204" pitchFamily="34" charset="0"/>
        <a:buChar char="–"/>
        <a:defRPr sz="8933" kern="1200">
          <a:solidFill>
            <a:schemeClr val="tx1"/>
          </a:solidFill>
          <a:latin typeface="+mn-lt"/>
          <a:ea typeface="ＭＳ Ｐゴシック" charset="-128"/>
          <a:cs typeface="+mn-cs"/>
        </a:defRPr>
      </a:lvl2pPr>
      <a:lvl3pPr marL="3654280" indent="-728020" algn="l" defTabSz="1460767" rtl="0" eaLnBrk="0" fontAlgn="base" hangingPunct="0">
        <a:spcBef>
          <a:spcPct val="20000"/>
        </a:spcBef>
        <a:spcAft>
          <a:spcPct val="0"/>
        </a:spcAft>
        <a:buFont typeface="Arial" panose="020B0604020202020204" pitchFamily="34" charset="0"/>
        <a:buChar char="•"/>
        <a:defRPr sz="7742" kern="1200">
          <a:solidFill>
            <a:schemeClr val="tx1"/>
          </a:solidFill>
          <a:latin typeface="+mn-lt"/>
          <a:ea typeface="ＭＳ Ｐゴシック" charset="-128"/>
          <a:cs typeface="+mn-cs"/>
        </a:defRPr>
      </a:lvl3pPr>
      <a:lvl4pPr marL="5119773" indent="-728020" algn="l" defTabSz="1460767" rtl="0" eaLnBrk="0" fontAlgn="base" hangingPunct="0">
        <a:spcBef>
          <a:spcPct val="20000"/>
        </a:spcBef>
        <a:spcAft>
          <a:spcPct val="0"/>
        </a:spcAft>
        <a:buFont typeface="Arial" panose="020B0604020202020204" pitchFamily="34" charset="0"/>
        <a:buChar char="–"/>
        <a:defRPr sz="6452" kern="1200">
          <a:solidFill>
            <a:schemeClr val="tx1"/>
          </a:solidFill>
          <a:latin typeface="+mn-lt"/>
          <a:ea typeface="ＭＳ Ｐゴシック" charset="-128"/>
          <a:cs typeface="+mn-cs"/>
        </a:defRPr>
      </a:lvl4pPr>
      <a:lvl5pPr marL="6580540" indent="-728020" algn="l" defTabSz="1460767" rtl="0" eaLnBrk="0" fontAlgn="base" hangingPunct="0">
        <a:spcBef>
          <a:spcPct val="20000"/>
        </a:spcBef>
        <a:spcAft>
          <a:spcPct val="0"/>
        </a:spcAft>
        <a:buFont typeface="Arial" panose="020B0604020202020204" pitchFamily="34" charset="0"/>
        <a:buChar char="»"/>
        <a:defRPr sz="6452" kern="1200">
          <a:solidFill>
            <a:schemeClr val="tx1"/>
          </a:solidFill>
          <a:latin typeface="+mn-lt"/>
          <a:ea typeface="ＭＳ Ｐゴシック" charset="-128"/>
          <a:cs typeface="+mn-cs"/>
        </a:defRPr>
      </a:lvl5pPr>
      <a:lvl6pPr marL="8048474" indent="-731678" algn="l" defTabSz="1463359" rtl="0" eaLnBrk="1" latinLnBrk="0" hangingPunct="1">
        <a:spcBef>
          <a:spcPct val="20000"/>
        </a:spcBef>
        <a:buFont typeface="Arial"/>
        <a:buChar char="•"/>
        <a:defRPr sz="6452" kern="1200">
          <a:solidFill>
            <a:schemeClr val="tx1"/>
          </a:solidFill>
          <a:latin typeface="+mn-lt"/>
          <a:ea typeface="+mn-ea"/>
          <a:cs typeface="+mn-cs"/>
        </a:defRPr>
      </a:lvl6pPr>
      <a:lvl7pPr marL="9511835" indent="-731678" algn="l" defTabSz="1463359" rtl="0" eaLnBrk="1" latinLnBrk="0" hangingPunct="1">
        <a:spcBef>
          <a:spcPct val="20000"/>
        </a:spcBef>
        <a:buFont typeface="Arial"/>
        <a:buChar char="•"/>
        <a:defRPr sz="6452" kern="1200">
          <a:solidFill>
            <a:schemeClr val="tx1"/>
          </a:solidFill>
          <a:latin typeface="+mn-lt"/>
          <a:ea typeface="+mn-ea"/>
          <a:cs typeface="+mn-cs"/>
        </a:defRPr>
      </a:lvl7pPr>
      <a:lvl8pPr marL="10975192" indent="-731678" algn="l" defTabSz="1463359" rtl="0" eaLnBrk="1" latinLnBrk="0" hangingPunct="1">
        <a:spcBef>
          <a:spcPct val="20000"/>
        </a:spcBef>
        <a:buFont typeface="Arial"/>
        <a:buChar char="•"/>
        <a:defRPr sz="6452" kern="1200">
          <a:solidFill>
            <a:schemeClr val="tx1"/>
          </a:solidFill>
          <a:latin typeface="+mn-lt"/>
          <a:ea typeface="+mn-ea"/>
          <a:cs typeface="+mn-cs"/>
        </a:defRPr>
      </a:lvl8pPr>
      <a:lvl9pPr marL="12438551" indent="-731678" algn="l" defTabSz="1463359" rtl="0" eaLnBrk="1" latinLnBrk="0" hangingPunct="1">
        <a:spcBef>
          <a:spcPct val="20000"/>
        </a:spcBef>
        <a:buFont typeface="Arial"/>
        <a:buChar char="•"/>
        <a:defRPr sz="6452" kern="1200">
          <a:solidFill>
            <a:schemeClr val="tx1"/>
          </a:solidFill>
          <a:latin typeface="+mn-lt"/>
          <a:ea typeface="+mn-ea"/>
          <a:cs typeface="+mn-cs"/>
        </a:defRPr>
      </a:lvl9pPr>
    </p:bodyStyle>
    <p:otherStyle>
      <a:defPPr>
        <a:defRPr lang="en-US"/>
      </a:defPPr>
      <a:lvl1pPr marL="0" algn="l" defTabSz="1463359" rtl="0" eaLnBrk="1" latinLnBrk="0" hangingPunct="1">
        <a:defRPr sz="5658" kern="1200">
          <a:solidFill>
            <a:schemeClr val="tx1"/>
          </a:solidFill>
          <a:latin typeface="+mn-lt"/>
          <a:ea typeface="+mn-ea"/>
          <a:cs typeface="+mn-cs"/>
        </a:defRPr>
      </a:lvl1pPr>
      <a:lvl2pPr marL="1463359" algn="l" defTabSz="1463359" rtl="0" eaLnBrk="1" latinLnBrk="0" hangingPunct="1">
        <a:defRPr sz="5658" kern="1200">
          <a:solidFill>
            <a:schemeClr val="tx1"/>
          </a:solidFill>
          <a:latin typeface="+mn-lt"/>
          <a:ea typeface="+mn-ea"/>
          <a:cs typeface="+mn-cs"/>
        </a:defRPr>
      </a:lvl2pPr>
      <a:lvl3pPr marL="2926717" algn="l" defTabSz="1463359" rtl="0" eaLnBrk="1" latinLnBrk="0" hangingPunct="1">
        <a:defRPr sz="5658" kern="1200">
          <a:solidFill>
            <a:schemeClr val="tx1"/>
          </a:solidFill>
          <a:latin typeface="+mn-lt"/>
          <a:ea typeface="+mn-ea"/>
          <a:cs typeface="+mn-cs"/>
        </a:defRPr>
      </a:lvl3pPr>
      <a:lvl4pPr marL="4390077" algn="l" defTabSz="1463359" rtl="0" eaLnBrk="1" latinLnBrk="0" hangingPunct="1">
        <a:defRPr sz="5658" kern="1200">
          <a:solidFill>
            <a:schemeClr val="tx1"/>
          </a:solidFill>
          <a:latin typeface="+mn-lt"/>
          <a:ea typeface="+mn-ea"/>
          <a:cs typeface="+mn-cs"/>
        </a:defRPr>
      </a:lvl4pPr>
      <a:lvl5pPr marL="5853436" algn="l" defTabSz="1463359" rtl="0" eaLnBrk="1" latinLnBrk="0" hangingPunct="1">
        <a:defRPr sz="5658" kern="1200">
          <a:solidFill>
            <a:schemeClr val="tx1"/>
          </a:solidFill>
          <a:latin typeface="+mn-lt"/>
          <a:ea typeface="+mn-ea"/>
          <a:cs typeface="+mn-cs"/>
        </a:defRPr>
      </a:lvl5pPr>
      <a:lvl6pPr marL="7316793" algn="l" defTabSz="1463359" rtl="0" eaLnBrk="1" latinLnBrk="0" hangingPunct="1">
        <a:defRPr sz="5658" kern="1200">
          <a:solidFill>
            <a:schemeClr val="tx1"/>
          </a:solidFill>
          <a:latin typeface="+mn-lt"/>
          <a:ea typeface="+mn-ea"/>
          <a:cs typeface="+mn-cs"/>
        </a:defRPr>
      </a:lvl6pPr>
      <a:lvl7pPr marL="8780155" algn="l" defTabSz="1463359" rtl="0" eaLnBrk="1" latinLnBrk="0" hangingPunct="1">
        <a:defRPr sz="5658" kern="1200">
          <a:solidFill>
            <a:schemeClr val="tx1"/>
          </a:solidFill>
          <a:latin typeface="+mn-lt"/>
          <a:ea typeface="+mn-ea"/>
          <a:cs typeface="+mn-cs"/>
        </a:defRPr>
      </a:lvl7pPr>
      <a:lvl8pPr marL="10243515" algn="l" defTabSz="1463359" rtl="0" eaLnBrk="1" latinLnBrk="0" hangingPunct="1">
        <a:defRPr sz="5658" kern="1200">
          <a:solidFill>
            <a:schemeClr val="tx1"/>
          </a:solidFill>
          <a:latin typeface="+mn-lt"/>
          <a:ea typeface="+mn-ea"/>
          <a:cs typeface="+mn-cs"/>
        </a:defRPr>
      </a:lvl8pPr>
      <a:lvl9pPr marL="11706873" algn="l" defTabSz="1463359" rtl="0" eaLnBrk="1" latinLnBrk="0" hangingPunct="1">
        <a:defRPr sz="56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5.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图片 9">
            <a:extLst>
              <a:ext uri="{FF2B5EF4-FFF2-40B4-BE49-F238E27FC236}">
                <a16:creationId xmlns:a16="http://schemas.microsoft.com/office/drawing/2014/main" id="{A13B5DB0-9E35-4116-874C-E67AFAD72DBF}"/>
              </a:ext>
            </a:extLst>
          </p:cNvPr>
          <p:cNvPicPr>
            <a:picLocks noChangeAspect="1"/>
          </p:cNvPicPr>
          <p:nvPr/>
        </p:nvPicPr>
        <p:blipFill>
          <a:blip r:embed="rId4"/>
          <a:stretch>
            <a:fillRect/>
          </a:stretch>
        </p:blipFill>
        <p:spPr>
          <a:xfrm>
            <a:off x="35803786" y="21893413"/>
            <a:ext cx="11007233" cy="2565599"/>
          </a:xfrm>
          <a:prstGeom prst="rect">
            <a:avLst/>
          </a:prstGeom>
        </p:spPr>
      </p:pic>
      <p:sp>
        <p:nvSpPr>
          <p:cNvPr id="50" name="Content Placeholder 14">
            <a:extLst>
              <a:ext uri="{FF2B5EF4-FFF2-40B4-BE49-F238E27FC236}">
                <a16:creationId xmlns:a16="http://schemas.microsoft.com/office/drawing/2014/main" id="{D0379C39-A816-45C3-8E3E-5D174D7D61DA}"/>
              </a:ext>
            </a:extLst>
          </p:cNvPr>
          <p:cNvSpPr txBox="1">
            <a:spLocks/>
          </p:cNvSpPr>
          <p:nvPr/>
        </p:nvSpPr>
        <p:spPr bwMode="auto">
          <a:xfrm>
            <a:off x="320781" y="17410477"/>
            <a:ext cx="17466872" cy="11274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lIns="292658" tIns="146329" rIns="292658" bIns="146329">
            <a:normAutofit/>
          </a:bodyPr>
          <a:lstStyle>
            <a:lvl1pPr marL="409575" indent="-409575">
              <a:spcBef>
                <a:spcPct val="20000"/>
              </a:spcBef>
              <a:buFont typeface="Arial" panose="020B0604020202020204" pitchFamily="34" charset="0"/>
              <a:buChar char="•"/>
              <a:defRPr sz="10200">
                <a:solidFill>
                  <a:schemeClr val="tx1"/>
                </a:solidFill>
                <a:latin typeface="Calibri" panose="020F0502020204030204" pitchFamily="34" charset="0"/>
                <a:ea typeface="ＭＳ Ｐゴシック" panose="020B0600070205080204" pitchFamily="34" charset="-128"/>
              </a:defRPr>
            </a:lvl1pPr>
            <a:lvl2pPr marL="792163" indent="-654050">
              <a:spcBef>
                <a:spcPct val="20000"/>
              </a:spcBef>
              <a:buFont typeface="Arial" panose="020B0604020202020204" pitchFamily="34" charset="0"/>
              <a:buChar char="–"/>
              <a:defRPr sz="9000">
                <a:solidFill>
                  <a:schemeClr val="tx1"/>
                </a:solidFill>
                <a:latin typeface="Calibri" panose="020F0502020204030204" pitchFamily="34" charset="0"/>
                <a:ea typeface="ＭＳ Ｐゴシック" panose="020B0600070205080204" pitchFamily="34" charset="-128"/>
              </a:defRPr>
            </a:lvl2pPr>
            <a:lvl3pPr marL="928688" indent="-546100">
              <a:spcBef>
                <a:spcPct val="20000"/>
              </a:spcBef>
              <a:buFont typeface="Arial" panose="020B0604020202020204" pitchFamily="34" charset="0"/>
              <a:buChar char="•"/>
              <a:defRPr sz="7800">
                <a:solidFill>
                  <a:schemeClr val="tx1"/>
                </a:solidFill>
                <a:latin typeface="Calibri" panose="020F0502020204030204" pitchFamily="34" charset="0"/>
                <a:ea typeface="ＭＳ Ｐゴシック" panose="020B0600070205080204" pitchFamily="34" charset="-128"/>
              </a:defRPr>
            </a:lvl3pPr>
            <a:lvl4pPr marL="1201738" indent="-65405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4pPr>
            <a:lvl5pPr marL="1447800" indent="-144780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5pPr>
            <a:lvl6pPr marL="19050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6pPr>
            <a:lvl7pPr marL="23622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7pPr>
            <a:lvl8pPr marL="28194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8pPr>
            <a:lvl9pPr marL="32766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9pPr>
          </a:lstStyle>
          <a:p>
            <a:pPr>
              <a:lnSpc>
                <a:spcPct val="80000"/>
              </a:lnSpc>
              <a:spcBef>
                <a:spcPct val="0"/>
              </a:spcBef>
              <a:buFont typeface="Arial" panose="020B0604020202020204" pitchFamily="34" charset="0"/>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3190"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p:txBody>
      </p:sp>
      <p:sp>
        <p:nvSpPr>
          <p:cNvPr id="4098" name="Title 13"/>
          <p:cNvSpPr>
            <a:spLocks noGrp="1"/>
          </p:cNvSpPr>
          <p:nvPr>
            <p:ph type="title"/>
          </p:nvPr>
        </p:nvSpPr>
        <p:spPr>
          <a:xfrm>
            <a:off x="8848069" y="361023"/>
            <a:ext cx="34215171" cy="4467164"/>
          </a:xfrm>
        </p:spPr>
        <p:txBody>
          <a:bodyPr/>
          <a:lstStyle/>
          <a:p>
            <a:r>
              <a:rPr lang="en-US" sz="5400" b="1" kern="0" dirty="0">
                <a:solidFill>
                  <a:srgbClr val="000000"/>
                </a:solidFill>
                <a:latin typeface="Calibri Light" panose="020F0302020204030204" pitchFamily="34" charset="0"/>
                <a:sym typeface="Arial"/>
                <a:rtl val="0"/>
              </a:rPr>
              <a:t>DEEP UNSUPERVISED LEARNING FOR SIMULTANEOUS VISUAL ODOMETRY AND DEPTH ESTIMATION</a:t>
            </a:r>
            <a:br>
              <a:rPr lang="en-US" altLang="en-US" sz="5360" b="1" dirty="0">
                <a:latin typeface="Arial" panose="020B0604020202020204" pitchFamily="34" charset="0"/>
                <a:ea typeface="ＭＳ Ｐゴシック" panose="020B0600070205080204" pitchFamily="34" charset="-128"/>
                <a:cs typeface="Arial" panose="020B0604020202020204" pitchFamily="34" charset="0"/>
              </a:rPr>
            </a:br>
            <a:r>
              <a:rPr lang="en-US" altLang="en-US" sz="4467" dirty="0" err="1">
                <a:latin typeface="Arial" panose="020B0604020202020204" pitchFamily="34" charset="0"/>
                <a:ea typeface="ＭＳ Ｐゴシック" panose="020B0600070205080204" pitchFamily="34" charset="-128"/>
                <a:cs typeface="Arial" panose="020B0604020202020204" pitchFamily="34" charset="0"/>
              </a:rPr>
              <a:t>Yawen</a:t>
            </a:r>
            <a:r>
              <a:rPr lang="en-US" altLang="en-US" sz="4467" dirty="0">
                <a:latin typeface="Arial" panose="020B0604020202020204" pitchFamily="34" charset="0"/>
                <a:ea typeface="ＭＳ Ｐゴシック" panose="020B0600070205080204" pitchFamily="34" charset="-128"/>
                <a:cs typeface="Arial" panose="020B0604020202020204" pitchFamily="34" charset="0"/>
              </a:rPr>
              <a:t> Lu, Guoyu Lu</a:t>
            </a:r>
            <a:br>
              <a:rPr lang="en-US" altLang="en-US" sz="4467" dirty="0">
                <a:latin typeface="Arial" panose="020B0604020202020204" pitchFamily="34" charset="0"/>
                <a:ea typeface="ＭＳ Ｐゴシック" panose="020B0600070205080204" pitchFamily="34" charset="-128"/>
                <a:cs typeface="Arial" panose="020B0604020202020204" pitchFamily="34" charset="0"/>
              </a:rPr>
            </a:br>
            <a:r>
              <a:rPr lang="en-US" altLang="en-US" sz="4467" dirty="0">
                <a:latin typeface="Arial" panose="020B0604020202020204" pitchFamily="34" charset="0"/>
                <a:ea typeface="ＭＳ Ｐゴシック" panose="020B0600070205080204" pitchFamily="34" charset="-128"/>
                <a:cs typeface="Arial" panose="020B0604020202020204" pitchFamily="34" charset="0"/>
              </a:rPr>
              <a:t>Rochester Institute of Technology, USA</a:t>
            </a:r>
            <a:br>
              <a:rPr lang="en-US" altLang="en-US" sz="4467" dirty="0">
                <a:latin typeface="Arial" panose="020B0604020202020204" pitchFamily="34" charset="0"/>
                <a:ea typeface="ＭＳ Ｐゴシック" panose="020B0600070205080204" pitchFamily="34" charset="-128"/>
                <a:cs typeface="Arial" panose="020B0604020202020204" pitchFamily="34" charset="0"/>
              </a:rPr>
            </a:br>
            <a:br>
              <a:rPr lang="en-US" altLang="en-US" sz="4467" dirty="0">
                <a:latin typeface="Arial" panose="020B0604020202020204" pitchFamily="34" charset="0"/>
                <a:ea typeface="ＭＳ Ｐゴシック" panose="020B0600070205080204" pitchFamily="34" charset="-128"/>
                <a:cs typeface="Arial" panose="020B0604020202020204" pitchFamily="34" charset="0"/>
              </a:rPr>
            </a:br>
            <a:br>
              <a:rPr lang="en-US" altLang="en-US" sz="5360" dirty="0">
                <a:latin typeface="Arial" panose="020B0604020202020204" pitchFamily="34" charset="0"/>
                <a:ea typeface="ＭＳ Ｐゴシック" panose="020B0600070205080204" pitchFamily="34" charset="-128"/>
                <a:cs typeface="Arial" panose="020B0604020202020204" pitchFamily="34" charset="0"/>
              </a:rPr>
            </a:br>
            <a:endParaRPr lang="en-US" altLang="en-US" sz="4963" dirty="0">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3" name="Straight Connector 12"/>
          <p:cNvCxnSpPr>
            <a:cxnSpLocks/>
          </p:cNvCxnSpPr>
          <p:nvPr/>
        </p:nvCxnSpPr>
        <p:spPr>
          <a:xfrm>
            <a:off x="4114800" y="2570248"/>
            <a:ext cx="40614600" cy="63973"/>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30" name="Content Placeholder 14"/>
          <p:cNvSpPr>
            <a:spLocks noGrp="1"/>
          </p:cNvSpPr>
          <p:nvPr>
            <p:ph sz="half" idx="2"/>
          </p:nvPr>
        </p:nvSpPr>
        <p:spPr>
          <a:xfrm>
            <a:off x="31634224" y="2808697"/>
            <a:ext cx="19421564" cy="25875829"/>
          </a:xfrm>
          <a:ln>
            <a:solidFill>
              <a:schemeClr val="tx1"/>
            </a:solidFill>
          </a:ln>
        </p:spPr>
        <p:txBody>
          <a:bodyPr>
            <a:normAutofit/>
          </a:bodyPr>
          <a:lstStyle/>
          <a:p>
            <a:pPr>
              <a:spcBef>
                <a:spcPts val="0"/>
              </a:spcBef>
              <a:defRPr/>
            </a:pPr>
            <a:r>
              <a:rPr lang="en-US" sz="4200" b="1" dirty="0"/>
              <a:t>Monocular depth prediction:</a:t>
            </a:r>
          </a:p>
          <a:p>
            <a:pPr marL="455744" indent="-455744">
              <a:spcBef>
                <a:spcPts val="0"/>
              </a:spcBef>
              <a:buFont typeface="Wingdings" panose="05000000000000000000" pitchFamily="2" charset="2"/>
              <a:buChar char="Ø"/>
              <a:defRPr/>
            </a:pPr>
            <a:r>
              <a:rPr lang="en-US" sz="4200" dirty="0"/>
              <a:t>Our unsupervised depth estimation result on KITTI dataset.</a:t>
            </a:r>
          </a:p>
          <a:p>
            <a:pPr marL="455744" indent="-455744">
              <a:spcBef>
                <a:spcPts val="0"/>
              </a:spcBef>
              <a:buFont typeface="Wingdings" panose="05000000000000000000" pitchFamily="2" charset="2"/>
              <a:buChar char="Ø"/>
              <a:defRPr/>
            </a:pPr>
            <a:endParaRPr lang="en-US" sz="3200" dirty="0"/>
          </a:p>
          <a:p>
            <a:pPr marL="455744" indent="-455744">
              <a:spcBef>
                <a:spcPts val="0"/>
              </a:spcBef>
              <a:buFont typeface="Wingdings" panose="05000000000000000000" pitchFamily="2" charset="2"/>
              <a:buChar char="Ø"/>
              <a:defRPr/>
            </a:pPr>
            <a:endParaRPr lang="en-US" sz="3200" b="1" dirty="0"/>
          </a:p>
          <a:p>
            <a:pPr marL="455744" indent="-455744">
              <a:spcBef>
                <a:spcPts val="0"/>
              </a:spcBef>
              <a:buFont typeface="Wingdings" panose="05000000000000000000" pitchFamily="2" charset="2"/>
              <a:buChar char="Ø"/>
              <a:defRPr/>
            </a:pPr>
            <a:endParaRPr lang="en-US" sz="3200" b="1" dirty="0"/>
          </a:p>
          <a:p>
            <a:pPr marL="455744" indent="-455744">
              <a:spcBef>
                <a:spcPts val="0"/>
              </a:spcBef>
              <a:buFont typeface="Wingdings" panose="05000000000000000000" pitchFamily="2" charset="2"/>
              <a:buChar char="Ø"/>
              <a:defRPr/>
            </a:pPr>
            <a:endParaRPr lang="en-US" sz="3200" b="1" dirty="0"/>
          </a:p>
          <a:p>
            <a:pPr marL="455744" indent="-455744">
              <a:spcBef>
                <a:spcPts val="0"/>
              </a:spcBef>
              <a:buFont typeface="Wingdings" panose="05000000000000000000" pitchFamily="2" charset="2"/>
              <a:buChar char="Ø"/>
              <a:defRPr/>
            </a:pPr>
            <a:endParaRPr lang="en-US" sz="3200" b="1" dirty="0"/>
          </a:p>
          <a:p>
            <a:pPr marL="455744" indent="-455744">
              <a:spcBef>
                <a:spcPts val="0"/>
              </a:spcBef>
              <a:buFont typeface="Wingdings" panose="05000000000000000000" pitchFamily="2" charset="2"/>
              <a:buChar char="Ø"/>
              <a:defRPr/>
            </a:pPr>
            <a:endParaRPr lang="en-US" sz="3200" b="1" dirty="0"/>
          </a:p>
          <a:p>
            <a:pPr marL="0" indent="0">
              <a:spcBef>
                <a:spcPts val="0"/>
              </a:spcBef>
              <a:defRPr/>
            </a:pPr>
            <a:endParaRPr lang="en-US" sz="3200" dirty="0"/>
          </a:p>
          <a:p>
            <a:pPr marL="0" indent="0">
              <a:spcBef>
                <a:spcPts val="0"/>
              </a:spcBef>
              <a:defRPr/>
            </a:pPr>
            <a:endParaRPr lang="en-US" sz="3200" dirty="0"/>
          </a:p>
          <a:p>
            <a:pPr marL="0" indent="0">
              <a:spcBef>
                <a:spcPts val="0"/>
              </a:spcBef>
              <a:defRPr/>
            </a:pPr>
            <a:endParaRPr lang="en-US" sz="3200" dirty="0"/>
          </a:p>
          <a:p>
            <a:pPr marL="0" indent="0">
              <a:spcBef>
                <a:spcPts val="0"/>
              </a:spcBef>
              <a:defRPr/>
            </a:pPr>
            <a:endParaRPr lang="en-US" sz="3200" dirty="0"/>
          </a:p>
          <a:p>
            <a:pPr marL="0" indent="0">
              <a:spcBef>
                <a:spcPts val="0"/>
              </a:spcBef>
              <a:defRPr/>
            </a:pPr>
            <a:endParaRPr lang="en-US" sz="3200" dirty="0"/>
          </a:p>
          <a:p>
            <a:pPr marL="0" indent="0">
              <a:spcBef>
                <a:spcPts val="0"/>
              </a:spcBef>
              <a:defRPr/>
            </a:pPr>
            <a:endParaRPr lang="en-US" sz="3200" dirty="0"/>
          </a:p>
          <a:p>
            <a:pPr marL="0" indent="0">
              <a:spcBef>
                <a:spcPts val="0"/>
              </a:spcBef>
              <a:defRPr/>
            </a:pPr>
            <a:endParaRPr lang="en-US" sz="3200" dirty="0"/>
          </a:p>
          <a:p>
            <a:pPr marL="455744" indent="-455744">
              <a:spcBef>
                <a:spcPts val="0"/>
              </a:spcBef>
              <a:buFont typeface="Wingdings" panose="05000000000000000000" pitchFamily="2" charset="2"/>
              <a:buChar char="Ø"/>
              <a:defRPr/>
            </a:pPr>
            <a:r>
              <a:rPr lang="en-US" sz="4200" dirty="0"/>
              <a:t>Comparison of monocular depth estimation with other state-of-the-art methods.</a:t>
            </a:r>
          </a:p>
          <a:p>
            <a:pPr marL="569680" indent="-569680">
              <a:spcBef>
                <a:spcPts val="0"/>
              </a:spcBef>
              <a:buFont typeface="Wingdings" panose="05000000000000000000" pitchFamily="2" charset="2"/>
              <a:buChar char="Ø"/>
              <a:defRPr/>
            </a:pPr>
            <a:endParaRPr lang="en-US" sz="3987" dirty="0"/>
          </a:p>
          <a:p>
            <a:pPr marL="569680" indent="-569680">
              <a:spcBef>
                <a:spcPts val="0"/>
              </a:spcBef>
              <a:buFont typeface="Wingdings" panose="05000000000000000000" pitchFamily="2" charset="2"/>
              <a:buChar char="Ø"/>
              <a:defRPr/>
            </a:pPr>
            <a:endParaRPr lang="en-US" sz="3987" b="1" dirty="0"/>
          </a:p>
          <a:p>
            <a:pP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a:p>
            <a:pPr algn="ctr">
              <a:spcBef>
                <a:spcPts val="0"/>
              </a:spcBef>
              <a:defRPr/>
            </a:pPr>
            <a:endParaRPr lang="en-US" sz="2779" b="1" dirty="0"/>
          </a:p>
        </p:txBody>
      </p:sp>
      <p:sp>
        <p:nvSpPr>
          <p:cNvPr id="2" name="AutoShape 2" descr="Image result for university of trento"/>
          <p:cNvSpPr>
            <a:spLocks noChangeAspect="1" noChangeArrowheads="1"/>
          </p:cNvSpPr>
          <p:nvPr/>
        </p:nvSpPr>
        <p:spPr bwMode="auto">
          <a:xfrm>
            <a:off x="4428685" y="4359770"/>
            <a:ext cx="302539" cy="3025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62" tIns="45381" rIns="90762" bIns="45381" numCol="1" anchor="t" anchorCtr="0" compatLnSpc="1">
            <a:prstTxWarp prst="textNoShape">
              <a:avLst/>
            </a:prstTxWarp>
          </a:bodyPr>
          <a:lstStyle/>
          <a:p>
            <a:endParaRPr lang="en-US" sz="5658"/>
          </a:p>
        </p:txBody>
      </p:sp>
      <p:sp>
        <p:nvSpPr>
          <p:cNvPr id="3" name="AutoShape 4" descr="Image result for university of trento"/>
          <p:cNvSpPr>
            <a:spLocks noChangeAspect="1" noChangeArrowheads="1"/>
          </p:cNvSpPr>
          <p:nvPr/>
        </p:nvSpPr>
        <p:spPr bwMode="auto">
          <a:xfrm>
            <a:off x="4579957" y="4511038"/>
            <a:ext cx="302539" cy="3025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62" tIns="45381" rIns="90762" bIns="45381" numCol="1" anchor="t" anchorCtr="0" compatLnSpc="1">
            <a:prstTxWarp prst="textNoShape">
              <a:avLst/>
            </a:prstTxWarp>
          </a:bodyPr>
          <a:lstStyle/>
          <a:p>
            <a:endParaRPr lang="en-US" sz="5658"/>
          </a:p>
        </p:txBody>
      </p:sp>
      <p:sp>
        <p:nvSpPr>
          <p:cNvPr id="4" name="AutoShape 6" descr="Image result for university of trento"/>
          <p:cNvSpPr>
            <a:spLocks noChangeAspect="1" noChangeArrowheads="1"/>
          </p:cNvSpPr>
          <p:nvPr/>
        </p:nvSpPr>
        <p:spPr bwMode="auto">
          <a:xfrm>
            <a:off x="4731221" y="4662310"/>
            <a:ext cx="6622749" cy="66227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62" tIns="45381" rIns="90762" bIns="45381" numCol="1" anchor="t" anchorCtr="0" compatLnSpc="1">
            <a:prstTxWarp prst="textNoShape">
              <a:avLst/>
            </a:prstTxWarp>
          </a:bodyPr>
          <a:lstStyle/>
          <a:p>
            <a:endParaRPr lang="en-US" sz="5658"/>
          </a:p>
        </p:txBody>
      </p:sp>
      <p:sp>
        <p:nvSpPr>
          <p:cNvPr id="5" name="AutoShape 8" descr="Image result for university of trento"/>
          <p:cNvSpPr>
            <a:spLocks noChangeAspect="1" noChangeArrowheads="1"/>
          </p:cNvSpPr>
          <p:nvPr/>
        </p:nvSpPr>
        <p:spPr bwMode="auto">
          <a:xfrm>
            <a:off x="4731225" y="4662309"/>
            <a:ext cx="302539" cy="3025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62" tIns="45381" rIns="90762" bIns="45381" numCol="1" anchor="t" anchorCtr="0" compatLnSpc="1">
            <a:prstTxWarp prst="textNoShape">
              <a:avLst/>
            </a:prstTxWarp>
          </a:bodyPr>
          <a:lstStyle/>
          <a:p>
            <a:endParaRPr lang="en-US" sz="5658"/>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80" y="86655"/>
            <a:ext cx="3794020" cy="265726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29400" y="122131"/>
            <a:ext cx="6148446" cy="2437574"/>
          </a:xfrm>
          <a:prstGeom prst="rect">
            <a:avLst/>
          </a:prstGeom>
        </p:spPr>
      </p:pic>
      <p:sp>
        <p:nvSpPr>
          <p:cNvPr id="211" name="Content Placeholder 14"/>
          <p:cNvSpPr>
            <a:spLocks noGrp="1"/>
          </p:cNvSpPr>
          <p:nvPr>
            <p:ph sz="half" idx="2"/>
          </p:nvPr>
        </p:nvSpPr>
        <p:spPr>
          <a:xfrm>
            <a:off x="31788720" y="14732041"/>
            <a:ext cx="18112368" cy="7632190"/>
          </a:xfrm>
          <a:ln>
            <a:noFill/>
          </a:ln>
        </p:spPr>
        <p:txBody>
          <a:bodyPr>
            <a:normAutofit/>
          </a:bodyPr>
          <a:lstStyle/>
          <a:p>
            <a:pPr>
              <a:spcBef>
                <a:spcPts val="0"/>
              </a:spcBef>
              <a:defRPr/>
            </a:pPr>
            <a:r>
              <a:rPr lang="en-US" sz="4200" b="1" dirty="0"/>
              <a:t>Robustness of our method:</a:t>
            </a:r>
          </a:p>
          <a:p>
            <a:pPr marL="455744" indent="-455744">
              <a:spcBef>
                <a:spcPts val="0"/>
              </a:spcBef>
              <a:buFont typeface="Wingdings" panose="05000000000000000000" pitchFamily="2" charset="2"/>
              <a:buChar char="Ø"/>
              <a:defRPr/>
            </a:pPr>
            <a:r>
              <a:rPr lang="en-US" altLang="zh-CN" sz="4200" dirty="0">
                <a:ea typeface="宋体" panose="02010600030101010101" pitchFamily="2" charset="-122"/>
              </a:rPr>
              <a:t>Cross-dataset validation on Cityscapes and Make3D.</a:t>
            </a:r>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455744" indent="-455744">
              <a:spcBef>
                <a:spcPts val="0"/>
              </a:spcBef>
              <a:buFont typeface="Wingdings" panose="05000000000000000000" pitchFamily="2" charset="2"/>
              <a:buChar char="Ø"/>
              <a:defRPr/>
            </a:pPr>
            <a:endParaRPr lang="en-US" sz="3190" dirty="0"/>
          </a:p>
          <a:p>
            <a:pPr marL="0" indent="0">
              <a:spcBef>
                <a:spcPts val="0"/>
              </a:spcBef>
              <a:defRPr/>
            </a:pPr>
            <a:endParaRPr lang="en-US" sz="3190" dirty="0"/>
          </a:p>
          <a:p>
            <a:pPr marL="455744" indent="-455744">
              <a:spcBef>
                <a:spcPts val="2400"/>
              </a:spcBef>
              <a:buFont typeface="Wingdings" panose="05000000000000000000" pitchFamily="2" charset="2"/>
              <a:buChar char="Ø"/>
              <a:defRPr/>
            </a:pPr>
            <a:r>
              <a:rPr lang="en-US" altLang="zh-CN" sz="4200" dirty="0"/>
              <a:t>Absolute Trajectory Error compared with other methods on the KITTI odometry test split.</a:t>
            </a:r>
            <a:endParaRPr lang="en-US" sz="4200" dirty="0"/>
          </a:p>
        </p:txBody>
      </p:sp>
      <p:sp>
        <p:nvSpPr>
          <p:cNvPr id="8" name="Rectangle 1">
            <a:extLst>
              <a:ext uri="{FF2B5EF4-FFF2-40B4-BE49-F238E27FC236}">
                <a16:creationId xmlns:a16="http://schemas.microsoft.com/office/drawing/2014/main" id="{B4DB6A91-AD2A-4C44-952F-A89D8F6AEE9E}"/>
              </a:ext>
            </a:extLst>
          </p:cNvPr>
          <p:cNvSpPr>
            <a:spLocks noChangeArrowheads="1"/>
          </p:cNvSpPr>
          <p:nvPr/>
        </p:nvSpPr>
        <p:spPr bwMode="auto">
          <a:xfrm>
            <a:off x="6407392" y="15359411"/>
            <a:ext cx="42657876" cy="96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8" tIns="45574" rIns="91148" bIns="45574" numCol="1" anchor="ctr" anchorCtr="0" compatLnSpc="1">
            <a:prstTxWarp prst="textNoShape">
              <a:avLst/>
            </a:prstTxWarp>
            <a:spAutoFit/>
          </a:bodyPr>
          <a:lstStyle/>
          <a:p>
            <a:endParaRPr lang="en-US" sz="5682"/>
          </a:p>
        </p:txBody>
      </p:sp>
      <p:pic>
        <p:nvPicPr>
          <p:cNvPr id="11" name="Picture 10">
            <a:extLst>
              <a:ext uri="{FF2B5EF4-FFF2-40B4-BE49-F238E27FC236}">
                <a16:creationId xmlns:a16="http://schemas.microsoft.com/office/drawing/2014/main" id="{C0229521-3CE2-4F7B-BD09-9D959BAA8877}"/>
              </a:ext>
            </a:extLst>
          </p:cNvPr>
          <p:cNvPicPr>
            <a:picLocks noChangeAspect="1"/>
          </p:cNvPicPr>
          <p:nvPr/>
        </p:nvPicPr>
        <p:blipFill>
          <a:blip r:embed="rId7"/>
          <a:stretch>
            <a:fillRect/>
          </a:stretch>
        </p:blipFill>
        <p:spPr>
          <a:xfrm>
            <a:off x="284596" y="10365878"/>
            <a:ext cx="17781451" cy="6573271"/>
          </a:xfrm>
          <a:prstGeom prst="rect">
            <a:avLst/>
          </a:prstGeom>
        </p:spPr>
      </p:pic>
      <p:pic>
        <p:nvPicPr>
          <p:cNvPr id="12" name="Picture 11">
            <a:extLst>
              <a:ext uri="{FF2B5EF4-FFF2-40B4-BE49-F238E27FC236}">
                <a16:creationId xmlns:a16="http://schemas.microsoft.com/office/drawing/2014/main" id="{3B1E501E-28FE-4C0D-9914-DEB3B6C9C709}"/>
              </a:ext>
            </a:extLst>
          </p:cNvPr>
          <p:cNvPicPr>
            <a:picLocks noChangeAspect="1"/>
          </p:cNvPicPr>
          <p:nvPr/>
        </p:nvPicPr>
        <p:blipFill>
          <a:blip r:embed="rId8"/>
          <a:stretch>
            <a:fillRect/>
          </a:stretch>
        </p:blipFill>
        <p:spPr>
          <a:xfrm>
            <a:off x="2657831" y="18215318"/>
            <a:ext cx="12924166" cy="4756934"/>
          </a:xfrm>
          <a:prstGeom prst="rect">
            <a:avLst/>
          </a:prstGeom>
        </p:spPr>
      </p:pic>
      <p:pic>
        <p:nvPicPr>
          <p:cNvPr id="18" name="Picture 17">
            <a:extLst>
              <a:ext uri="{FF2B5EF4-FFF2-40B4-BE49-F238E27FC236}">
                <a16:creationId xmlns:a16="http://schemas.microsoft.com/office/drawing/2014/main" id="{3C1E651C-1B24-403D-8606-EE480EA0CC11}"/>
              </a:ext>
            </a:extLst>
          </p:cNvPr>
          <p:cNvPicPr>
            <a:picLocks noChangeAspect="1"/>
          </p:cNvPicPr>
          <p:nvPr/>
        </p:nvPicPr>
        <p:blipFill>
          <a:blip r:embed="rId9"/>
          <a:stretch>
            <a:fillRect/>
          </a:stretch>
        </p:blipFill>
        <p:spPr>
          <a:xfrm>
            <a:off x="2316982" y="24415835"/>
            <a:ext cx="13804251" cy="4095838"/>
          </a:xfrm>
          <a:prstGeom prst="rect">
            <a:avLst/>
          </a:prstGeom>
        </p:spPr>
      </p:pic>
      <p:pic>
        <p:nvPicPr>
          <p:cNvPr id="19" name="Picture 18">
            <a:extLst>
              <a:ext uri="{FF2B5EF4-FFF2-40B4-BE49-F238E27FC236}">
                <a16:creationId xmlns:a16="http://schemas.microsoft.com/office/drawing/2014/main" id="{3E6AA872-1393-4470-B0B7-D60215C287B2}"/>
              </a:ext>
            </a:extLst>
          </p:cNvPr>
          <p:cNvPicPr>
            <a:picLocks noChangeAspect="1"/>
          </p:cNvPicPr>
          <p:nvPr/>
        </p:nvPicPr>
        <p:blipFill>
          <a:blip r:embed="rId10"/>
          <a:stretch>
            <a:fillRect/>
          </a:stretch>
        </p:blipFill>
        <p:spPr>
          <a:xfrm>
            <a:off x="20224453" y="20470978"/>
            <a:ext cx="11246750" cy="4192380"/>
          </a:xfrm>
          <a:prstGeom prst="rect">
            <a:avLst/>
          </a:prstGeom>
        </p:spPr>
      </p:pic>
      <p:grpSp>
        <p:nvGrpSpPr>
          <p:cNvPr id="9" name="组合 8">
            <a:extLst>
              <a:ext uri="{FF2B5EF4-FFF2-40B4-BE49-F238E27FC236}">
                <a16:creationId xmlns:a16="http://schemas.microsoft.com/office/drawing/2014/main" id="{C1D6EED7-B3BA-4D7E-863B-F1A64A6FB88A}"/>
              </a:ext>
            </a:extLst>
          </p:cNvPr>
          <p:cNvGrpSpPr/>
          <p:nvPr/>
        </p:nvGrpSpPr>
        <p:grpSpPr>
          <a:xfrm>
            <a:off x="20738356" y="24920176"/>
            <a:ext cx="10138947" cy="3916434"/>
            <a:chOff x="34972438" y="24696586"/>
            <a:chExt cx="9736663" cy="3916434"/>
          </a:xfrm>
        </p:grpSpPr>
        <p:pic>
          <p:nvPicPr>
            <p:cNvPr id="21" name="Picture 20">
              <a:extLst>
                <a:ext uri="{FF2B5EF4-FFF2-40B4-BE49-F238E27FC236}">
                  <a16:creationId xmlns:a16="http://schemas.microsoft.com/office/drawing/2014/main" id="{A1E4E935-E0AE-40FF-8478-764EC435354C}"/>
                </a:ext>
              </a:extLst>
            </p:cNvPr>
            <p:cNvPicPr>
              <a:picLocks noChangeAspect="1"/>
            </p:cNvPicPr>
            <p:nvPr/>
          </p:nvPicPr>
          <p:blipFill>
            <a:blip r:embed="rId11"/>
            <a:stretch>
              <a:fillRect/>
            </a:stretch>
          </p:blipFill>
          <p:spPr>
            <a:xfrm>
              <a:off x="34972438" y="24696586"/>
              <a:ext cx="5622896" cy="3797361"/>
            </a:xfrm>
            <a:prstGeom prst="rect">
              <a:avLst/>
            </a:prstGeom>
          </p:spPr>
        </p:pic>
        <p:sp>
          <p:nvSpPr>
            <p:cNvPr id="208" name="Curved Down Arrow 205">
              <a:extLst>
                <a:ext uri="{FF2B5EF4-FFF2-40B4-BE49-F238E27FC236}">
                  <a16:creationId xmlns:a16="http://schemas.microsoft.com/office/drawing/2014/main" id="{5FCB37DF-9F6E-4A3C-B6CC-F7796859BE2F}"/>
                </a:ext>
              </a:extLst>
            </p:cNvPr>
            <p:cNvSpPr/>
            <p:nvPr/>
          </p:nvSpPr>
          <p:spPr>
            <a:xfrm rot="10429731" flipH="1">
              <a:off x="35599387" y="27149604"/>
              <a:ext cx="4526261" cy="1083571"/>
            </a:xfrm>
            <a:prstGeom prst="curvedDownArrow">
              <a:avLst>
                <a:gd name="adj1" fmla="val 25000"/>
                <a:gd name="adj2" fmla="val 87311"/>
                <a:gd name="adj3" fmla="val 22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1471613" rtl="0" eaLnBrk="0" fontAlgn="base" hangingPunct="0">
                <a:spcBef>
                  <a:spcPct val="0"/>
                </a:spcBef>
                <a:spcAft>
                  <a:spcPct val="0"/>
                </a:spcAft>
                <a:defRPr sz="5700" kern="1200">
                  <a:solidFill>
                    <a:schemeClr val="lt1"/>
                  </a:solidFill>
                  <a:latin typeface="+mn-lt"/>
                  <a:ea typeface="+mn-ea"/>
                  <a:cs typeface="+mn-cs"/>
                </a:defRPr>
              </a:lvl1pPr>
              <a:lvl2pPr marL="1471613" indent="-1096963" algn="l" defTabSz="1471613" rtl="0" eaLnBrk="0" fontAlgn="base" hangingPunct="0">
                <a:spcBef>
                  <a:spcPct val="0"/>
                </a:spcBef>
                <a:spcAft>
                  <a:spcPct val="0"/>
                </a:spcAft>
                <a:defRPr sz="5700" kern="1200">
                  <a:solidFill>
                    <a:schemeClr val="lt1"/>
                  </a:solidFill>
                  <a:latin typeface="+mn-lt"/>
                  <a:ea typeface="+mn-ea"/>
                  <a:cs typeface="+mn-cs"/>
                </a:defRPr>
              </a:lvl2pPr>
              <a:lvl3pPr marL="2944813" indent="-2197100" algn="l" defTabSz="1471613" rtl="0" eaLnBrk="0" fontAlgn="base" hangingPunct="0">
                <a:spcBef>
                  <a:spcPct val="0"/>
                </a:spcBef>
                <a:spcAft>
                  <a:spcPct val="0"/>
                </a:spcAft>
                <a:defRPr sz="5700" kern="1200">
                  <a:solidFill>
                    <a:schemeClr val="lt1"/>
                  </a:solidFill>
                  <a:latin typeface="+mn-lt"/>
                  <a:ea typeface="+mn-ea"/>
                  <a:cs typeface="+mn-cs"/>
                </a:defRPr>
              </a:lvl3pPr>
              <a:lvl4pPr marL="4418013" indent="-3297238" algn="l" defTabSz="1471613" rtl="0" eaLnBrk="0" fontAlgn="base" hangingPunct="0">
                <a:spcBef>
                  <a:spcPct val="0"/>
                </a:spcBef>
                <a:spcAft>
                  <a:spcPct val="0"/>
                </a:spcAft>
                <a:defRPr sz="5700" kern="1200">
                  <a:solidFill>
                    <a:schemeClr val="lt1"/>
                  </a:solidFill>
                  <a:latin typeface="+mn-lt"/>
                  <a:ea typeface="+mn-ea"/>
                  <a:cs typeface="+mn-cs"/>
                </a:defRPr>
              </a:lvl4pPr>
              <a:lvl5pPr marL="5895975" indent="-4397375" algn="l" defTabSz="1471613" rtl="0" eaLnBrk="0" fontAlgn="base" hangingPunct="0">
                <a:spcBef>
                  <a:spcPct val="0"/>
                </a:spcBef>
                <a:spcAft>
                  <a:spcPct val="0"/>
                </a:spcAft>
                <a:defRPr sz="5700" kern="1200">
                  <a:solidFill>
                    <a:schemeClr val="lt1"/>
                  </a:solidFill>
                  <a:latin typeface="+mn-lt"/>
                  <a:ea typeface="+mn-ea"/>
                  <a:cs typeface="+mn-cs"/>
                </a:defRPr>
              </a:lvl5pPr>
              <a:lvl6pPr marL="2286000" algn="l" defTabSz="914400" rtl="0" eaLnBrk="1" latinLnBrk="0" hangingPunct="1">
                <a:defRPr sz="5700" kern="1200">
                  <a:solidFill>
                    <a:schemeClr val="lt1"/>
                  </a:solidFill>
                  <a:latin typeface="+mn-lt"/>
                  <a:ea typeface="+mn-ea"/>
                  <a:cs typeface="+mn-cs"/>
                </a:defRPr>
              </a:lvl6pPr>
              <a:lvl7pPr marL="2743200" algn="l" defTabSz="914400" rtl="0" eaLnBrk="1" latinLnBrk="0" hangingPunct="1">
                <a:defRPr sz="5700" kern="1200">
                  <a:solidFill>
                    <a:schemeClr val="lt1"/>
                  </a:solidFill>
                  <a:latin typeface="+mn-lt"/>
                  <a:ea typeface="+mn-ea"/>
                  <a:cs typeface="+mn-cs"/>
                </a:defRPr>
              </a:lvl7pPr>
              <a:lvl8pPr marL="3200400" algn="l" defTabSz="914400" rtl="0" eaLnBrk="1" latinLnBrk="0" hangingPunct="1">
                <a:defRPr sz="5700" kern="1200">
                  <a:solidFill>
                    <a:schemeClr val="lt1"/>
                  </a:solidFill>
                  <a:latin typeface="+mn-lt"/>
                  <a:ea typeface="+mn-ea"/>
                  <a:cs typeface="+mn-cs"/>
                </a:defRPr>
              </a:lvl8pPr>
              <a:lvl9pPr marL="3657600" algn="l" defTabSz="914400" rtl="0" eaLnBrk="1" latinLnBrk="0" hangingPunct="1">
                <a:defRPr sz="5700" kern="1200">
                  <a:solidFill>
                    <a:schemeClr val="lt1"/>
                  </a:solidFill>
                  <a:latin typeface="+mn-lt"/>
                  <a:ea typeface="+mn-ea"/>
                  <a:cs typeface="+mn-cs"/>
                </a:defRPr>
              </a:lvl9pPr>
            </a:lstStyle>
            <a:p>
              <a:pPr algn="ctr"/>
              <a:endParaRPr lang="en-US" sz="5682">
                <a:solidFill>
                  <a:schemeClr val="tx1"/>
                </a:solidFill>
              </a:endParaRPr>
            </a:p>
          </p:txBody>
        </p:sp>
        <p:sp>
          <p:nvSpPr>
            <p:cNvPr id="24" name="Rectangle 23">
              <a:extLst>
                <a:ext uri="{FF2B5EF4-FFF2-40B4-BE49-F238E27FC236}">
                  <a16:creationId xmlns:a16="http://schemas.microsoft.com/office/drawing/2014/main" id="{BE0FDD4B-68A0-4408-A5CD-C5A42C4F1D0C}"/>
                </a:ext>
              </a:extLst>
            </p:cNvPr>
            <p:cNvSpPr/>
            <p:nvPr/>
          </p:nvSpPr>
          <p:spPr>
            <a:xfrm>
              <a:off x="36587242" y="27907390"/>
              <a:ext cx="2058721" cy="705630"/>
            </a:xfrm>
            <a:prstGeom prst="rect">
              <a:avLst/>
            </a:prstGeom>
            <a:noFill/>
          </p:spPr>
          <p:txBody>
            <a:bodyPr wrap="square" lIns="91148" tIns="45574" rIns="91148" bIns="45574">
              <a:spAutoFit/>
            </a:bodyPr>
            <a:lstStyle/>
            <a:p>
              <a:pPr algn="ctr"/>
              <a:r>
                <a:rPr lang="en-US" sz="3987" b="1" i="1" dirty="0">
                  <a:ln w="0"/>
                  <a:solidFill>
                    <a:schemeClr val="accent3"/>
                  </a:solidFill>
                  <a:effectLst>
                    <a:outerShdw blurRad="38100" dist="19050" dir="2700000" algn="tl" rotWithShape="0">
                      <a:schemeClr val="dk1">
                        <a:alpha val="40000"/>
                      </a:schemeClr>
                    </a:outerShdw>
                  </a:effectLst>
                </a:rPr>
                <a:t>P1-&gt;P2</a:t>
              </a:r>
            </a:p>
          </p:txBody>
        </p:sp>
        <p:pic>
          <p:nvPicPr>
            <p:cNvPr id="25" name="Picture 24">
              <a:extLst>
                <a:ext uri="{FF2B5EF4-FFF2-40B4-BE49-F238E27FC236}">
                  <a16:creationId xmlns:a16="http://schemas.microsoft.com/office/drawing/2014/main" id="{DA3EDC1A-F20A-4344-8CC6-B2D5A7206DD4}"/>
                </a:ext>
              </a:extLst>
            </p:cNvPr>
            <p:cNvPicPr>
              <a:picLocks noChangeAspect="1"/>
            </p:cNvPicPr>
            <p:nvPr/>
          </p:nvPicPr>
          <p:blipFill>
            <a:blip r:embed="rId12"/>
            <a:stretch>
              <a:fillRect/>
            </a:stretch>
          </p:blipFill>
          <p:spPr>
            <a:xfrm>
              <a:off x="40635975" y="26225816"/>
              <a:ext cx="4073126" cy="1045920"/>
            </a:xfrm>
            <a:prstGeom prst="rect">
              <a:avLst/>
            </a:prstGeom>
          </p:spPr>
        </p:pic>
      </p:grpSp>
      <p:sp>
        <p:nvSpPr>
          <p:cNvPr id="26" name="Arrow: Up-Down 25">
            <a:extLst>
              <a:ext uri="{FF2B5EF4-FFF2-40B4-BE49-F238E27FC236}">
                <a16:creationId xmlns:a16="http://schemas.microsoft.com/office/drawing/2014/main" id="{900340D3-3C79-4D08-A904-71E18954D31E}"/>
              </a:ext>
            </a:extLst>
          </p:cNvPr>
          <p:cNvSpPr/>
          <p:nvPr/>
        </p:nvSpPr>
        <p:spPr>
          <a:xfrm>
            <a:off x="24449257" y="23852439"/>
            <a:ext cx="684885" cy="1314979"/>
          </a:xfrm>
          <a:prstGeom prst="upDownArrow">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82"/>
          </a:p>
        </p:txBody>
      </p:sp>
      <p:pic>
        <p:nvPicPr>
          <p:cNvPr id="27" name="Picture 26">
            <a:extLst>
              <a:ext uri="{FF2B5EF4-FFF2-40B4-BE49-F238E27FC236}">
                <a16:creationId xmlns:a16="http://schemas.microsoft.com/office/drawing/2014/main" id="{41415106-3F1F-4BEE-9C42-1832C163B054}"/>
              </a:ext>
            </a:extLst>
          </p:cNvPr>
          <p:cNvPicPr>
            <a:picLocks noChangeAspect="1"/>
          </p:cNvPicPr>
          <p:nvPr/>
        </p:nvPicPr>
        <p:blipFill>
          <a:blip r:embed="rId13"/>
          <a:stretch>
            <a:fillRect/>
          </a:stretch>
        </p:blipFill>
        <p:spPr>
          <a:xfrm>
            <a:off x="34975998" y="4206633"/>
            <a:ext cx="13160571" cy="6413050"/>
          </a:xfrm>
          <a:prstGeom prst="rect">
            <a:avLst/>
          </a:prstGeom>
        </p:spPr>
      </p:pic>
      <p:pic>
        <p:nvPicPr>
          <p:cNvPr id="210" name="Picture 209">
            <a:extLst>
              <a:ext uri="{FF2B5EF4-FFF2-40B4-BE49-F238E27FC236}">
                <a16:creationId xmlns:a16="http://schemas.microsoft.com/office/drawing/2014/main" id="{26D6F8C9-E516-4212-8FDD-73D40443C532}"/>
              </a:ext>
            </a:extLst>
          </p:cNvPr>
          <p:cNvPicPr>
            <a:picLocks noChangeAspect="1"/>
          </p:cNvPicPr>
          <p:nvPr/>
        </p:nvPicPr>
        <p:blipFill>
          <a:blip r:embed="rId14"/>
          <a:stretch>
            <a:fillRect/>
          </a:stretch>
        </p:blipFill>
        <p:spPr>
          <a:xfrm>
            <a:off x="35966876" y="16077818"/>
            <a:ext cx="10744200" cy="4841386"/>
          </a:xfrm>
          <a:prstGeom prst="rect">
            <a:avLst/>
          </a:prstGeom>
        </p:spPr>
      </p:pic>
      <p:pic>
        <p:nvPicPr>
          <p:cNvPr id="32" name="Picture 31">
            <a:extLst>
              <a:ext uri="{FF2B5EF4-FFF2-40B4-BE49-F238E27FC236}">
                <a16:creationId xmlns:a16="http://schemas.microsoft.com/office/drawing/2014/main" id="{ADB14427-E6DE-4256-9812-2894B7426FF0}"/>
              </a:ext>
            </a:extLst>
          </p:cNvPr>
          <p:cNvPicPr>
            <a:picLocks noChangeAspect="1"/>
          </p:cNvPicPr>
          <p:nvPr/>
        </p:nvPicPr>
        <p:blipFill>
          <a:blip r:embed="rId15"/>
          <a:stretch>
            <a:fillRect/>
          </a:stretch>
        </p:blipFill>
        <p:spPr>
          <a:xfrm>
            <a:off x="33692923" y="11903264"/>
            <a:ext cx="15726720" cy="2790749"/>
          </a:xfrm>
          <a:prstGeom prst="rect">
            <a:avLst/>
          </a:prstGeom>
        </p:spPr>
      </p:pic>
      <p:sp>
        <p:nvSpPr>
          <p:cNvPr id="63" name="TextBox 62">
            <a:extLst>
              <a:ext uri="{FF2B5EF4-FFF2-40B4-BE49-F238E27FC236}">
                <a16:creationId xmlns:a16="http://schemas.microsoft.com/office/drawing/2014/main" id="{839F59B7-E3B7-43B2-B5A8-4FDBA82A66BF}"/>
              </a:ext>
            </a:extLst>
          </p:cNvPr>
          <p:cNvSpPr txBox="1"/>
          <p:nvPr/>
        </p:nvSpPr>
        <p:spPr>
          <a:xfrm>
            <a:off x="13452207" y="6151093"/>
            <a:ext cx="17164081" cy="4365169"/>
          </a:xfrm>
          <a:prstGeom prst="rect">
            <a:avLst/>
          </a:prstGeom>
          <a:noFill/>
        </p:spPr>
        <p:txBody>
          <a:bodyPr wrap="square" rtlCol="0">
            <a:spAutoFit/>
          </a:bodyPr>
          <a:lstStyle/>
          <a:p>
            <a:pPr>
              <a:lnSpc>
                <a:spcPct val="80000"/>
              </a:lnSpc>
            </a:pPr>
            <a:endParaRPr lang="en-US" altLang="en-US" sz="5982" b="1" dirty="0">
              <a:cs typeface="Arial" panose="020B0604020202020204" pitchFamily="34" charset="0"/>
            </a:endParaRPr>
          </a:p>
          <a:p>
            <a:pPr>
              <a:lnSpc>
                <a:spcPct val="80000"/>
              </a:lnSpc>
            </a:pPr>
            <a:r>
              <a:rPr lang="en-US" altLang="en-US" sz="4200" b="1" dirty="0">
                <a:cs typeface="Arial" panose="020B0604020202020204" pitchFamily="34" charset="0"/>
              </a:rPr>
              <a:t>Problem for previous monocular depth prediction methods: </a:t>
            </a:r>
          </a:p>
          <a:p>
            <a:pPr>
              <a:lnSpc>
                <a:spcPct val="80000"/>
              </a:lnSpc>
            </a:pPr>
            <a:endParaRPr lang="en-US" altLang="en-US" sz="1994" b="1" dirty="0">
              <a:cs typeface="Arial" panose="020B0604020202020204" pitchFamily="34" charset="0"/>
            </a:endParaRPr>
          </a:p>
          <a:p>
            <a:pPr>
              <a:lnSpc>
                <a:spcPct val="80000"/>
              </a:lnSpc>
              <a:buFont typeface="Wingdings" panose="05000000000000000000" pitchFamily="2" charset="2"/>
              <a:buChar char="Ø"/>
            </a:pPr>
            <a:endParaRPr lang="en-US" altLang="en-US" sz="3190" dirty="0">
              <a:cs typeface="Arial" panose="020B0604020202020204" pitchFamily="34" charset="0"/>
            </a:endParaRPr>
          </a:p>
          <a:p>
            <a:pPr>
              <a:lnSpc>
                <a:spcPct val="80000"/>
              </a:lnSpc>
            </a:pPr>
            <a:endParaRPr lang="en-US" altLang="en-US" sz="3190" b="1" dirty="0">
              <a:cs typeface="Arial" panose="020B0604020202020204" pitchFamily="34" charset="0"/>
            </a:endParaRPr>
          </a:p>
          <a:p>
            <a:pPr>
              <a:lnSpc>
                <a:spcPct val="80000"/>
              </a:lnSpc>
            </a:pPr>
            <a:endParaRPr lang="en-US" altLang="en-US" sz="3190" b="1" dirty="0">
              <a:cs typeface="Arial" panose="020B0604020202020204" pitchFamily="34" charset="0"/>
            </a:endParaRPr>
          </a:p>
          <a:p>
            <a:pPr>
              <a:lnSpc>
                <a:spcPct val="80000"/>
              </a:lnSpc>
            </a:pPr>
            <a:endParaRPr lang="en-US" altLang="en-US" sz="3190" b="1" dirty="0">
              <a:cs typeface="Arial" panose="020B0604020202020204" pitchFamily="34" charset="0"/>
            </a:endParaRPr>
          </a:p>
          <a:p>
            <a:pPr>
              <a:lnSpc>
                <a:spcPct val="80000"/>
              </a:lnSpc>
            </a:pPr>
            <a:endParaRPr lang="en-US" altLang="en-US" sz="3190" b="1" dirty="0">
              <a:cs typeface="Arial" panose="020B0604020202020204" pitchFamily="34" charset="0"/>
            </a:endParaRPr>
          </a:p>
          <a:p>
            <a:pPr>
              <a:lnSpc>
                <a:spcPct val="80000"/>
              </a:lnSpc>
            </a:pPr>
            <a:endParaRPr lang="en-US" altLang="en-US" sz="3190" b="1" dirty="0">
              <a:cs typeface="Arial" panose="020B0604020202020204" pitchFamily="34" charset="0"/>
            </a:endParaRPr>
          </a:p>
          <a:p>
            <a:pPr>
              <a:lnSpc>
                <a:spcPct val="80000"/>
              </a:lnSpc>
            </a:pPr>
            <a:endParaRPr lang="en-US" altLang="en-US" sz="3190" b="1" dirty="0">
              <a:cs typeface="Arial" panose="020B0604020202020204" pitchFamily="34" charset="0"/>
            </a:endParaRPr>
          </a:p>
        </p:txBody>
      </p:sp>
      <p:grpSp>
        <p:nvGrpSpPr>
          <p:cNvPr id="64" name="Group 63">
            <a:extLst>
              <a:ext uri="{FF2B5EF4-FFF2-40B4-BE49-F238E27FC236}">
                <a16:creationId xmlns:a16="http://schemas.microsoft.com/office/drawing/2014/main" id="{8D4538EF-045A-4AC9-8D47-7700B565851C}"/>
              </a:ext>
            </a:extLst>
          </p:cNvPr>
          <p:cNvGrpSpPr/>
          <p:nvPr/>
        </p:nvGrpSpPr>
        <p:grpSpPr>
          <a:xfrm>
            <a:off x="13947778" y="7636818"/>
            <a:ext cx="8175852" cy="2490127"/>
            <a:chOff x="17512571" y="11807500"/>
            <a:chExt cx="5345158" cy="2498087"/>
          </a:xfrm>
        </p:grpSpPr>
        <p:pic>
          <p:nvPicPr>
            <p:cNvPr id="65" name="Picture 64">
              <a:extLst>
                <a:ext uri="{FF2B5EF4-FFF2-40B4-BE49-F238E27FC236}">
                  <a16:creationId xmlns:a16="http://schemas.microsoft.com/office/drawing/2014/main" id="{D6616B17-96FE-43D5-A660-8ED8CD0FBC96}"/>
                </a:ext>
              </a:extLst>
            </p:cNvPr>
            <p:cNvPicPr>
              <a:picLocks noChangeAspect="1"/>
            </p:cNvPicPr>
            <p:nvPr/>
          </p:nvPicPr>
          <p:blipFill>
            <a:blip r:embed="rId16"/>
            <a:stretch>
              <a:fillRect/>
            </a:stretch>
          </p:blipFill>
          <p:spPr>
            <a:xfrm>
              <a:off x="17512571" y="11816195"/>
              <a:ext cx="2667508" cy="1259682"/>
            </a:xfrm>
            <a:prstGeom prst="rect">
              <a:avLst/>
            </a:prstGeom>
          </p:spPr>
        </p:pic>
        <p:pic>
          <p:nvPicPr>
            <p:cNvPr id="66" name="Picture 65">
              <a:extLst>
                <a:ext uri="{FF2B5EF4-FFF2-40B4-BE49-F238E27FC236}">
                  <a16:creationId xmlns:a16="http://schemas.microsoft.com/office/drawing/2014/main" id="{F93A45E9-674D-4361-85A6-DE9A2C239DD4}"/>
                </a:ext>
              </a:extLst>
            </p:cNvPr>
            <p:cNvPicPr>
              <a:picLocks noChangeAspect="1"/>
            </p:cNvPicPr>
            <p:nvPr/>
          </p:nvPicPr>
          <p:blipFill>
            <a:blip r:embed="rId17"/>
            <a:stretch>
              <a:fillRect/>
            </a:stretch>
          </p:blipFill>
          <p:spPr>
            <a:xfrm>
              <a:off x="20182443" y="11807500"/>
              <a:ext cx="2675286" cy="1259682"/>
            </a:xfrm>
            <a:prstGeom prst="rect">
              <a:avLst/>
            </a:prstGeom>
          </p:spPr>
        </p:pic>
        <p:pic>
          <p:nvPicPr>
            <p:cNvPr id="67" name="Picture 66">
              <a:extLst>
                <a:ext uri="{FF2B5EF4-FFF2-40B4-BE49-F238E27FC236}">
                  <a16:creationId xmlns:a16="http://schemas.microsoft.com/office/drawing/2014/main" id="{9663E34B-5320-4B16-ABB0-0E3D115D40E7}"/>
                </a:ext>
              </a:extLst>
            </p:cNvPr>
            <p:cNvPicPr>
              <a:picLocks noChangeAspect="1"/>
            </p:cNvPicPr>
            <p:nvPr/>
          </p:nvPicPr>
          <p:blipFill>
            <a:blip r:embed="rId18"/>
            <a:stretch>
              <a:fillRect/>
            </a:stretch>
          </p:blipFill>
          <p:spPr>
            <a:xfrm>
              <a:off x="17531063" y="13084572"/>
              <a:ext cx="2667508" cy="1221015"/>
            </a:xfrm>
            <a:prstGeom prst="rect">
              <a:avLst/>
            </a:prstGeom>
          </p:spPr>
        </p:pic>
        <p:pic>
          <p:nvPicPr>
            <p:cNvPr id="68" name="Picture 67">
              <a:extLst>
                <a:ext uri="{FF2B5EF4-FFF2-40B4-BE49-F238E27FC236}">
                  <a16:creationId xmlns:a16="http://schemas.microsoft.com/office/drawing/2014/main" id="{03BE3490-C54F-48E8-BD55-3AC78412ED73}"/>
                </a:ext>
              </a:extLst>
            </p:cNvPr>
            <p:cNvPicPr>
              <a:picLocks noChangeAspect="1"/>
            </p:cNvPicPr>
            <p:nvPr/>
          </p:nvPicPr>
          <p:blipFill>
            <a:blip r:embed="rId19"/>
            <a:stretch>
              <a:fillRect/>
            </a:stretch>
          </p:blipFill>
          <p:spPr>
            <a:xfrm>
              <a:off x="20190221" y="13081238"/>
              <a:ext cx="2667508" cy="1221014"/>
            </a:xfrm>
            <a:prstGeom prst="rect">
              <a:avLst/>
            </a:prstGeom>
          </p:spPr>
        </p:pic>
      </p:grpSp>
      <p:sp>
        <p:nvSpPr>
          <p:cNvPr id="69" name="文本框 6">
            <a:extLst>
              <a:ext uri="{FF2B5EF4-FFF2-40B4-BE49-F238E27FC236}">
                <a16:creationId xmlns:a16="http://schemas.microsoft.com/office/drawing/2014/main" id="{5A4FCF2C-2166-4DAB-B722-91AA0A72019B}"/>
              </a:ext>
            </a:extLst>
          </p:cNvPr>
          <p:cNvSpPr txBox="1"/>
          <p:nvPr/>
        </p:nvSpPr>
        <p:spPr>
          <a:xfrm>
            <a:off x="22387657" y="7539244"/>
            <a:ext cx="9109579" cy="3554819"/>
          </a:xfrm>
          <a:prstGeom prst="rect">
            <a:avLst/>
          </a:prstGeom>
          <a:noFill/>
        </p:spPr>
        <p:txBody>
          <a:bodyPr wrap="square" rtlCol="0">
            <a:spAutoFit/>
          </a:bodyPr>
          <a:lstStyle/>
          <a:p>
            <a:pPr algn="just"/>
            <a:r>
              <a:rPr lang="en-US" altLang="zh-CN" sz="4200" dirty="0"/>
              <a:t>Require extensive amount of labeled 3D data from lidar or depth sensor, and the predicted results contains blur and wrong regions.</a:t>
            </a:r>
          </a:p>
          <a:p>
            <a:pPr algn="just"/>
            <a:endParaRPr lang="zh-CN" altLang="en-US" dirty="0"/>
          </a:p>
        </p:txBody>
      </p:sp>
      <p:sp>
        <p:nvSpPr>
          <p:cNvPr id="7" name="Rectangle 6">
            <a:extLst>
              <a:ext uri="{FF2B5EF4-FFF2-40B4-BE49-F238E27FC236}">
                <a16:creationId xmlns:a16="http://schemas.microsoft.com/office/drawing/2014/main" id="{2A3500EA-2ABB-437A-899D-69DF51D96AC7}"/>
              </a:ext>
            </a:extLst>
          </p:cNvPr>
          <p:cNvSpPr/>
          <p:nvPr/>
        </p:nvSpPr>
        <p:spPr>
          <a:xfrm>
            <a:off x="397661" y="10844906"/>
            <a:ext cx="2759089" cy="738664"/>
          </a:xfrm>
          <a:prstGeom prst="rect">
            <a:avLst/>
          </a:prstGeom>
        </p:spPr>
        <p:txBody>
          <a:bodyPr wrap="none">
            <a:spAutoFit/>
          </a:bodyPr>
          <a:lstStyle/>
          <a:p>
            <a:pPr>
              <a:spcBef>
                <a:spcPts val="0"/>
              </a:spcBef>
              <a:defRPr/>
            </a:pPr>
            <a:r>
              <a:rPr lang="en-US" sz="4200" b="1" dirty="0">
                <a:solidFill>
                  <a:prstClr val="black"/>
                </a:solidFill>
                <a:ea typeface="ＭＳ Ｐゴシック" charset="-128"/>
                <a:cs typeface="Arial" panose="020B0604020202020204" pitchFamily="34" charset="0"/>
              </a:rPr>
              <a:t>Overview:</a:t>
            </a:r>
            <a:endParaRPr lang="en-US" sz="5400" b="1" dirty="0">
              <a:cs typeface="Arial" panose="020B0604020202020204" pitchFamily="34" charset="0"/>
            </a:endParaRPr>
          </a:p>
        </p:txBody>
      </p:sp>
      <p:sp>
        <p:nvSpPr>
          <p:cNvPr id="72" name="TextBox 71">
            <a:extLst>
              <a:ext uri="{FF2B5EF4-FFF2-40B4-BE49-F238E27FC236}">
                <a16:creationId xmlns:a16="http://schemas.microsoft.com/office/drawing/2014/main" id="{7EE9B802-4124-47E5-8BED-7C57488DCEF0}"/>
              </a:ext>
            </a:extLst>
          </p:cNvPr>
          <p:cNvSpPr txBox="1"/>
          <p:nvPr/>
        </p:nvSpPr>
        <p:spPr>
          <a:xfrm>
            <a:off x="23509039" y="4293671"/>
            <a:ext cx="6295688" cy="2031325"/>
          </a:xfrm>
          <a:prstGeom prst="rect">
            <a:avLst/>
          </a:prstGeom>
          <a:noFill/>
        </p:spPr>
        <p:txBody>
          <a:bodyPr wrap="square" rtlCol="0">
            <a:spAutoFit/>
          </a:bodyPr>
          <a:lstStyle/>
          <a:p>
            <a:r>
              <a:rPr lang="en-US" sz="4200" dirty="0"/>
              <a:t>Require enough accurate point correspondences in computing camera poses.</a:t>
            </a:r>
          </a:p>
        </p:txBody>
      </p:sp>
      <p:pic>
        <p:nvPicPr>
          <p:cNvPr id="73" name="Picture 72">
            <a:extLst>
              <a:ext uri="{FF2B5EF4-FFF2-40B4-BE49-F238E27FC236}">
                <a16:creationId xmlns:a16="http://schemas.microsoft.com/office/drawing/2014/main" id="{B2479BC9-69AE-4375-BF80-7E738EC58FBE}"/>
              </a:ext>
            </a:extLst>
          </p:cNvPr>
          <p:cNvPicPr>
            <a:picLocks noChangeAspect="1"/>
          </p:cNvPicPr>
          <p:nvPr/>
        </p:nvPicPr>
        <p:blipFill>
          <a:blip r:embed="rId20"/>
          <a:stretch>
            <a:fillRect/>
          </a:stretch>
        </p:blipFill>
        <p:spPr>
          <a:xfrm>
            <a:off x="15251468" y="3751413"/>
            <a:ext cx="5670296" cy="2927662"/>
          </a:xfrm>
          <a:prstGeom prst="rect">
            <a:avLst/>
          </a:prstGeom>
        </p:spPr>
      </p:pic>
      <p:sp>
        <p:nvSpPr>
          <p:cNvPr id="34" name="Right Brace 33">
            <a:extLst>
              <a:ext uri="{FF2B5EF4-FFF2-40B4-BE49-F238E27FC236}">
                <a16:creationId xmlns:a16="http://schemas.microsoft.com/office/drawing/2014/main" id="{AE432AB5-7F67-4AB1-B049-5161FD39ED6F}"/>
              </a:ext>
            </a:extLst>
          </p:cNvPr>
          <p:cNvSpPr/>
          <p:nvPr/>
        </p:nvSpPr>
        <p:spPr>
          <a:xfrm>
            <a:off x="22034248" y="3824838"/>
            <a:ext cx="995844" cy="29276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F65254BA-A092-47E1-9672-9B1EF12E2DD8}"/>
              </a:ext>
            </a:extLst>
          </p:cNvPr>
          <p:cNvSpPr/>
          <p:nvPr/>
        </p:nvSpPr>
        <p:spPr>
          <a:xfrm>
            <a:off x="18232158" y="17405454"/>
            <a:ext cx="13268606" cy="3323987"/>
          </a:xfrm>
          <a:prstGeom prst="rect">
            <a:avLst/>
          </a:prstGeom>
        </p:spPr>
        <p:txBody>
          <a:bodyPr wrap="square">
            <a:spAutoFit/>
          </a:bodyPr>
          <a:lstStyle/>
          <a:p>
            <a:pPr>
              <a:spcBef>
                <a:spcPts val="0"/>
              </a:spcBef>
              <a:defRPr/>
            </a:pPr>
            <a:r>
              <a:rPr lang="en-US" sz="4200" b="1" dirty="0"/>
              <a:t>Joint learning basis:</a:t>
            </a:r>
          </a:p>
          <a:p>
            <a:pPr marL="569680" indent="-569680" algn="just">
              <a:spcBef>
                <a:spcPts val="0"/>
              </a:spcBef>
              <a:buFont typeface="Wingdings" panose="05000000000000000000" pitchFamily="2" charset="2"/>
              <a:buChar char="Ø"/>
              <a:defRPr/>
            </a:pPr>
            <a:r>
              <a:rPr lang="en-US" sz="4200" dirty="0"/>
              <a:t>The basis to combine them together is to minimize the photometric error between the target image and the warped source image based on the camera transformation, thus enforcing them to be consistent. </a:t>
            </a:r>
          </a:p>
        </p:txBody>
      </p:sp>
      <p:sp>
        <p:nvSpPr>
          <p:cNvPr id="51" name="Content Placeholder 14">
            <a:extLst>
              <a:ext uri="{FF2B5EF4-FFF2-40B4-BE49-F238E27FC236}">
                <a16:creationId xmlns:a16="http://schemas.microsoft.com/office/drawing/2014/main" id="{5A6EECD3-E813-4368-92A8-A0DE72152354}"/>
              </a:ext>
            </a:extLst>
          </p:cNvPr>
          <p:cNvSpPr txBox="1">
            <a:spLocks/>
          </p:cNvSpPr>
          <p:nvPr/>
        </p:nvSpPr>
        <p:spPr bwMode="auto">
          <a:xfrm>
            <a:off x="17944202" y="17410477"/>
            <a:ext cx="13527001" cy="11274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lIns="292658" tIns="146329" rIns="292658" bIns="146329">
            <a:normAutofit/>
          </a:bodyPr>
          <a:lstStyle>
            <a:lvl1pPr marL="409575" indent="-409575">
              <a:spcBef>
                <a:spcPct val="20000"/>
              </a:spcBef>
              <a:buFont typeface="Arial" panose="020B0604020202020204" pitchFamily="34" charset="0"/>
              <a:buChar char="•"/>
              <a:defRPr sz="10200">
                <a:solidFill>
                  <a:schemeClr val="tx1"/>
                </a:solidFill>
                <a:latin typeface="Calibri" panose="020F0502020204030204" pitchFamily="34" charset="0"/>
                <a:ea typeface="ＭＳ Ｐゴシック" panose="020B0600070205080204" pitchFamily="34" charset="-128"/>
              </a:defRPr>
            </a:lvl1pPr>
            <a:lvl2pPr marL="792163" indent="-654050">
              <a:spcBef>
                <a:spcPct val="20000"/>
              </a:spcBef>
              <a:buFont typeface="Arial" panose="020B0604020202020204" pitchFamily="34" charset="0"/>
              <a:buChar char="–"/>
              <a:defRPr sz="9000">
                <a:solidFill>
                  <a:schemeClr val="tx1"/>
                </a:solidFill>
                <a:latin typeface="Calibri" panose="020F0502020204030204" pitchFamily="34" charset="0"/>
                <a:ea typeface="ＭＳ Ｐゴシック" panose="020B0600070205080204" pitchFamily="34" charset="-128"/>
              </a:defRPr>
            </a:lvl2pPr>
            <a:lvl3pPr marL="928688" indent="-546100">
              <a:spcBef>
                <a:spcPct val="20000"/>
              </a:spcBef>
              <a:buFont typeface="Arial" panose="020B0604020202020204" pitchFamily="34" charset="0"/>
              <a:buChar char="•"/>
              <a:defRPr sz="7800">
                <a:solidFill>
                  <a:schemeClr val="tx1"/>
                </a:solidFill>
                <a:latin typeface="Calibri" panose="020F0502020204030204" pitchFamily="34" charset="0"/>
                <a:ea typeface="ＭＳ Ｐゴシック" panose="020B0600070205080204" pitchFamily="34" charset="-128"/>
              </a:defRPr>
            </a:lvl3pPr>
            <a:lvl4pPr marL="1201738" indent="-65405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4pPr>
            <a:lvl5pPr marL="1447800" indent="-144780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5pPr>
            <a:lvl6pPr marL="19050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6pPr>
            <a:lvl7pPr marL="23622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7pPr>
            <a:lvl8pPr marL="28194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8pPr>
            <a:lvl9pPr marL="32766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9pPr>
          </a:lstStyle>
          <a:p>
            <a:pPr>
              <a:lnSpc>
                <a:spcPct val="80000"/>
              </a:lnSpc>
              <a:spcBef>
                <a:spcPct val="0"/>
              </a:spcBef>
              <a:buFont typeface="Arial" panose="020B0604020202020204" pitchFamily="34" charset="0"/>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3190"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p:txBody>
      </p:sp>
      <p:sp>
        <p:nvSpPr>
          <p:cNvPr id="70" name="Content Placeholder 14">
            <a:extLst>
              <a:ext uri="{FF2B5EF4-FFF2-40B4-BE49-F238E27FC236}">
                <a16:creationId xmlns:a16="http://schemas.microsoft.com/office/drawing/2014/main" id="{529F89BF-C093-43E1-A319-3AFD3D9F3DC6}"/>
              </a:ext>
            </a:extLst>
          </p:cNvPr>
          <p:cNvSpPr txBox="1">
            <a:spLocks/>
          </p:cNvSpPr>
          <p:nvPr/>
        </p:nvSpPr>
        <p:spPr bwMode="auto">
          <a:xfrm>
            <a:off x="320780" y="10619682"/>
            <a:ext cx="17488665" cy="66544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lIns="292658" tIns="146329" rIns="292658" bIns="146329">
            <a:normAutofit/>
          </a:bodyPr>
          <a:lstStyle>
            <a:lvl1pPr marL="409575" indent="-409575">
              <a:spcBef>
                <a:spcPct val="20000"/>
              </a:spcBef>
              <a:buFont typeface="Arial" panose="020B0604020202020204" pitchFamily="34" charset="0"/>
              <a:buChar char="•"/>
              <a:defRPr sz="10200">
                <a:solidFill>
                  <a:schemeClr val="tx1"/>
                </a:solidFill>
                <a:latin typeface="Calibri" panose="020F0502020204030204" pitchFamily="34" charset="0"/>
                <a:ea typeface="ＭＳ Ｐゴシック" panose="020B0600070205080204" pitchFamily="34" charset="-128"/>
              </a:defRPr>
            </a:lvl1pPr>
            <a:lvl2pPr marL="792163" indent="-654050">
              <a:spcBef>
                <a:spcPct val="20000"/>
              </a:spcBef>
              <a:buFont typeface="Arial" panose="020B0604020202020204" pitchFamily="34" charset="0"/>
              <a:buChar char="–"/>
              <a:defRPr sz="9000">
                <a:solidFill>
                  <a:schemeClr val="tx1"/>
                </a:solidFill>
                <a:latin typeface="Calibri" panose="020F0502020204030204" pitchFamily="34" charset="0"/>
                <a:ea typeface="ＭＳ Ｐゴシック" panose="020B0600070205080204" pitchFamily="34" charset="-128"/>
              </a:defRPr>
            </a:lvl2pPr>
            <a:lvl3pPr marL="928688" indent="-546100">
              <a:spcBef>
                <a:spcPct val="20000"/>
              </a:spcBef>
              <a:buFont typeface="Arial" panose="020B0604020202020204" pitchFamily="34" charset="0"/>
              <a:buChar char="•"/>
              <a:defRPr sz="7800">
                <a:solidFill>
                  <a:schemeClr val="tx1"/>
                </a:solidFill>
                <a:latin typeface="Calibri" panose="020F0502020204030204" pitchFamily="34" charset="0"/>
                <a:ea typeface="ＭＳ Ｐゴシック" panose="020B0600070205080204" pitchFamily="34" charset="-128"/>
              </a:defRPr>
            </a:lvl3pPr>
            <a:lvl4pPr marL="1201738" indent="-65405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4pPr>
            <a:lvl5pPr marL="1447800" indent="-144780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5pPr>
            <a:lvl6pPr marL="19050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6pPr>
            <a:lvl7pPr marL="23622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7pPr>
            <a:lvl8pPr marL="28194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8pPr>
            <a:lvl9pPr marL="32766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9pPr>
          </a:lstStyle>
          <a:p>
            <a:pPr>
              <a:lnSpc>
                <a:spcPct val="80000"/>
              </a:lnSpc>
              <a:spcBef>
                <a:spcPct val="0"/>
              </a:spcBef>
              <a:buFont typeface="Arial" panose="020B0604020202020204" pitchFamily="34" charset="0"/>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3190"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a:p>
            <a:pPr>
              <a:lnSpc>
                <a:spcPct val="80000"/>
              </a:lnSpc>
              <a:spcBef>
                <a:spcPct val="0"/>
              </a:spcBef>
              <a:buNone/>
            </a:pPr>
            <a:endParaRPr lang="en-US" altLang="en-US" sz="11165" b="1" dirty="0">
              <a:latin typeface="+mn-lt"/>
              <a:cs typeface="Arial" panose="020B0604020202020204" pitchFamily="34" charset="0"/>
            </a:endParaRPr>
          </a:p>
        </p:txBody>
      </p:sp>
      <p:sp>
        <p:nvSpPr>
          <p:cNvPr id="28" name="Content Placeholder 14"/>
          <p:cNvSpPr>
            <a:spLocks noGrp="1"/>
          </p:cNvSpPr>
          <p:nvPr>
            <p:ph sz="half" idx="2"/>
          </p:nvPr>
        </p:nvSpPr>
        <p:spPr>
          <a:xfrm>
            <a:off x="320780" y="2799034"/>
            <a:ext cx="12803526" cy="7716178"/>
          </a:xfrm>
          <a:ln>
            <a:solidFill>
              <a:schemeClr val="tx1"/>
            </a:solidFill>
          </a:ln>
        </p:spPr>
        <p:txBody>
          <a:bodyPr>
            <a:normAutofit fontScale="77500" lnSpcReduction="20000"/>
          </a:bodyPr>
          <a:lstStyle/>
          <a:p>
            <a:pPr lvl="0">
              <a:spcBef>
                <a:spcPts val="0"/>
              </a:spcBef>
              <a:defRPr/>
            </a:pPr>
            <a:r>
              <a:rPr lang="en-US" sz="5400" b="1" dirty="0">
                <a:solidFill>
                  <a:prstClr val="black"/>
                </a:solidFill>
                <a:latin typeface="Arial" panose="020B0604020202020204" pitchFamily="34" charset="0"/>
                <a:cs typeface="Arial" panose="020B0604020202020204" pitchFamily="34" charset="0"/>
              </a:rPr>
              <a:t>Contribution</a:t>
            </a:r>
            <a:r>
              <a:rPr lang="en-US" sz="4500" b="1" dirty="0">
                <a:solidFill>
                  <a:prstClr val="black"/>
                </a:solidFill>
                <a:latin typeface="Calibri"/>
              </a:rPr>
              <a:t>: </a:t>
            </a:r>
          </a:p>
          <a:p>
            <a:pPr marL="455744" lvl="0" indent="-455744">
              <a:spcBef>
                <a:spcPts val="200"/>
              </a:spcBef>
              <a:spcAft>
                <a:spcPts val="200"/>
              </a:spcAft>
              <a:buFont typeface="Wingdings" panose="05000000000000000000" pitchFamily="2" charset="2"/>
              <a:buChar char="Ø"/>
            </a:pPr>
            <a:r>
              <a:rPr lang="en-US" sz="5400" dirty="0">
                <a:solidFill>
                  <a:prstClr val="black"/>
                </a:solidFill>
              </a:rPr>
              <a:t>W</a:t>
            </a:r>
            <a:r>
              <a:rPr lang="en-US" altLang="zh-CN" sz="5400" dirty="0">
                <a:solidFill>
                  <a:prstClr val="black"/>
                </a:solidFill>
              </a:rPr>
              <a:t>e</a:t>
            </a:r>
            <a:r>
              <a:rPr lang="en-US" sz="5400" dirty="0">
                <a:solidFill>
                  <a:prstClr val="black"/>
                </a:solidFill>
              </a:rPr>
              <a:t> train a deep neural network to jointly learn scene depth and camera poses in an unsupervised manner; </a:t>
            </a:r>
          </a:p>
          <a:p>
            <a:pPr marL="455744" lvl="0" indent="-455744">
              <a:spcBef>
                <a:spcPts val="200"/>
              </a:spcBef>
              <a:spcAft>
                <a:spcPts val="200"/>
              </a:spcAft>
              <a:buFont typeface="Wingdings" panose="05000000000000000000" pitchFamily="2" charset="2"/>
              <a:buChar char="Ø"/>
            </a:pPr>
            <a:r>
              <a:rPr lang="en-US" sz="5400" dirty="0">
                <a:solidFill>
                  <a:prstClr val="black"/>
                </a:solidFill>
              </a:rPr>
              <a:t>We employed recurrent convolutional neural  networks (RCNN) to extract the relationships between continuous adjacent frames; </a:t>
            </a:r>
          </a:p>
          <a:p>
            <a:pPr marL="455744" lvl="0" indent="-455744">
              <a:spcBef>
                <a:spcPts val="200"/>
              </a:spcBef>
              <a:spcAft>
                <a:spcPts val="200"/>
              </a:spcAft>
              <a:buFont typeface="Wingdings" panose="05000000000000000000" pitchFamily="2" charset="2"/>
              <a:buChar char="Ø"/>
            </a:pPr>
            <a:r>
              <a:rPr lang="en-US" sz="5400" dirty="0">
                <a:solidFill>
                  <a:prstClr val="black"/>
                </a:solidFill>
              </a:rPr>
              <a:t>A texture smoothness term is designed to minimize the Laplacian values of the depth map to prevent small divergent depth;  An improved view consistency loss is applied to better synthesize target scene from a nearby viewpoint.</a:t>
            </a:r>
          </a:p>
          <a:p>
            <a:pPr marL="455744" lvl="0" indent="-455744">
              <a:spcBef>
                <a:spcPts val="200"/>
              </a:spcBef>
              <a:spcAft>
                <a:spcPts val="200"/>
              </a:spcAft>
              <a:buFont typeface="Wingdings" panose="05000000000000000000" pitchFamily="2" charset="2"/>
              <a:buChar char="Ø"/>
            </a:pPr>
            <a:r>
              <a:rPr lang="en-US" sz="5400" dirty="0">
                <a:solidFill>
                  <a:prstClr val="black"/>
                </a:solidFill>
              </a:rPr>
              <a:t>Experiments on diverse environments show the superior robustness and accuracy of our method.</a:t>
            </a:r>
            <a:endParaRPr lang="en-US" sz="5400" b="1" dirty="0">
              <a:solidFill>
                <a:prstClr val="black"/>
              </a:solidFill>
            </a:endParaRPr>
          </a:p>
        </p:txBody>
      </p:sp>
      <p:sp>
        <p:nvSpPr>
          <p:cNvPr id="15" name="Content Placeholder 14"/>
          <p:cNvSpPr>
            <a:spLocks noGrp="1"/>
          </p:cNvSpPr>
          <p:nvPr>
            <p:ph sz="half" idx="2"/>
          </p:nvPr>
        </p:nvSpPr>
        <p:spPr>
          <a:xfrm>
            <a:off x="13257766" y="2808697"/>
            <a:ext cx="18213437" cy="7707565"/>
          </a:xfrm>
          <a:ln>
            <a:solidFill>
              <a:schemeClr val="tx1"/>
            </a:solidFill>
          </a:ln>
        </p:spPr>
        <p:txBody>
          <a:bodyPr>
            <a:normAutofit/>
          </a:bodyPr>
          <a:lstStyle/>
          <a:p>
            <a:pPr>
              <a:spcBef>
                <a:spcPts val="0"/>
              </a:spcBef>
              <a:defRPr/>
            </a:pPr>
            <a:r>
              <a:rPr lang="en-US" altLang="en-US" sz="4200" b="1" dirty="0">
                <a:cs typeface="Arial" panose="020B0604020202020204" pitchFamily="34" charset="0"/>
              </a:rPr>
              <a:t>Problem for previous camera pose estimation methods: </a:t>
            </a:r>
          </a:p>
          <a:p>
            <a:pPr>
              <a:spcBef>
                <a:spcPts val="0"/>
              </a:spcBef>
              <a:defRPr/>
            </a:pPr>
            <a:endParaRPr lang="en-US" sz="3987" b="1" dirty="0">
              <a:latin typeface="+mn-lt"/>
            </a:endParaRPr>
          </a:p>
        </p:txBody>
      </p:sp>
      <p:sp>
        <p:nvSpPr>
          <p:cNvPr id="10" name="Rectangle 2">
            <a:extLst>
              <a:ext uri="{FF2B5EF4-FFF2-40B4-BE49-F238E27FC236}">
                <a16:creationId xmlns:a16="http://schemas.microsoft.com/office/drawing/2014/main" id="{1CB96FDD-AE9E-47B5-B3DB-9B5C5C19DAEC}"/>
              </a:ext>
            </a:extLst>
          </p:cNvPr>
          <p:cNvSpPr>
            <a:spLocks noChangeArrowheads="1"/>
          </p:cNvSpPr>
          <p:nvPr/>
        </p:nvSpPr>
        <p:spPr bwMode="auto">
          <a:xfrm>
            <a:off x="688751" y="17495271"/>
            <a:ext cx="17255451" cy="13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8" tIns="45574" rIns="91148" bIns="45574" numCol="1" anchor="ctr" anchorCtr="0" compatLnSpc="1">
            <a:prstTxWarp prst="textNoShape">
              <a:avLst/>
            </a:prstTxWarp>
            <a:spAutoFit/>
          </a:bodyPr>
          <a:lstStyle/>
          <a:p>
            <a:pPr marL="569680" indent="-569680">
              <a:spcBef>
                <a:spcPts val="0"/>
              </a:spcBef>
              <a:buFont typeface="Wingdings" panose="05000000000000000000" pitchFamily="2" charset="2"/>
              <a:buChar char="Ø"/>
              <a:defRPr/>
            </a:pPr>
            <a:r>
              <a:rPr lang="en-US" altLang="zh-CN" sz="4200" dirty="0"/>
              <a:t>We employ an encoder-decoder structures with skip connections to realize the depth prediction. </a:t>
            </a:r>
            <a:endParaRPr lang="en-US" sz="4200" dirty="0"/>
          </a:p>
        </p:txBody>
      </p:sp>
      <p:sp>
        <p:nvSpPr>
          <p:cNvPr id="22" name="Rectangle 21">
            <a:extLst>
              <a:ext uri="{FF2B5EF4-FFF2-40B4-BE49-F238E27FC236}">
                <a16:creationId xmlns:a16="http://schemas.microsoft.com/office/drawing/2014/main" id="{D7356184-0762-4EDA-970C-5DAA7A2186DE}"/>
              </a:ext>
            </a:extLst>
          </p:cNvPr>
          <p:cNvSpPr/>
          <p:nvPr/>
        </p:nvSpPr>
        <p:spPr>
          <a:xfrm>
            <a:off x="609670" y="22594896"/>
            <a:ext cx="16660205" cy="2031325"/>
          </a:xfrm>
          <a:prstGeom prst="rect">
            <a:avLst/>
          </a:prstGeom>
        </p:spPr>
        <p:txBody>
          <a:bodyPr wrap="square">
            <a:spAutoFit/>
          </a:bodyPr>
          <a:lstStyle/>
          <a:p>
            <a:pPr marL="569680" indent="-569680">
              <a:spcBef>
                <a:spcPts val="0"/>
              </a:spcBef>
              <a:buFont typeface="Wingdings" panose="05000000000000000000" pitchFamily="2" charset="2"/>
              <a:buChar char="Ø"/>
              <a:defRPr/>
            </a:pPr>
            <a:r>
              <a:rPr lang="en-US" sz="4200" dirty="0"/>
              <a:t>A separate recurrent convolutional neural network (RCNN)-based pose network is designed to estimate the camera pose for visual odometry to obtain more accurate poses.</a:t>
            </a:r>
            <a:endParaRPr lang="en-US" sz="4200" b="1" dirty="0"/>
          </a:p>
        </p:txBody>
      </p:sp>
      <p:sp>
        <p:nvSpPr>
          <p:cNvPr id="36" name="TextBox 35">
            <a:extLst>
              <a:ext uri="{FF2B5EF4-FFF2-40B4-BE49-F238E27FC236}">
                <a16:creationId xmlns:a16="http://schemas.microsoft.com/office/drawing/2014/main" id="{A046AA0F-FBC6-466E-BE4C-6EAAF1DD3E11}"/>
              </a:ext>
            </a:extLst>
          </p:cNvPr>
          <p:cNvSpPr txBox="1"/>
          <p:nvPr/>
        </p:nvSpPr>
        <p:spPr>
          <a:xfrm>
            <a:off x="31677020" y="26075021"/>
            <a:ext cx="19323913" cy="2139047"/>
          </a:xfrm>
          <a:prstGeom prst="rect">
            <a:avLst/>
          </a:prstGeom>
          <a:noFill/>
        </p:spPr>
        <p:txBody>
          <a:bodyPr wrap="square" rtlCol="0">
            <a:spAutoFit/>
          </a:bodyPr>
          <a:lstStyle/>
          <a:p>
            <a:r>
              <a:rPr lang="en-US" sz="3600" dirty="0"/>
              <a:t>[18] Eigen et al., Depth map prediction from a single image using a multi-scale deep network, in NIPS, 2014.</a:t>
            </a:r>
          </a:p>
          <a:p>
            <a:endParaRPr lang="en-US" dirty="0"/>
          </a:p>
        </p:txBody>
      </p:sp>
      <p:sp>
        <p:nvSpPr>
          <p:cNvPr id="37" name="TextBox 36">
            <a:extLst>
              <a:ext uri="{FF2B5EF4-FFF2-40B4-BE49-F238E27FC236}">
                <a16:creationId xmlns:a16="http://schemas.microsoft.com/office/drawing/2014/main" id="{D901F324-9F9A-44FB-89B2-7CB72C39BAE9}"/>
              </a:ext>
            </a:extLst>
          </p:cNvPr>
          <p:cNvSpPr txBox="1"/>
          <p:nvPr/>
        </p:nvSpPr>
        <p:spPr>
          <a:xfrm>
            <a:off x="31651316" y="25063483"/>
            <a:ext cx="19421564" cy="2139047"/>
          </a:xfrm>
          <a:prstGeom prst="rect">
            <a:avLst/>
          </a:prstGeom>
          <a:noFill/>
        </p:spPr>
        <p:txBody>
          <a:bodyPr wrap="square" rtlCol="0">
            <a:spAutoFit/>
          </a:bodyPr>
          <a:lstStyle/>
          <a:p>
            <a:r>
              <a:rPr lang="en-US" sz="3600" dirty="0"/>
              <a:t>[14] Liu et al., Learning depth from single monocular images using deep convolutional neural fields, in TPAMI, 2016.</a:t>
            </a:r>
          </a:p>
          <a:p>
            <a:endParaRPr lang="en-US" dirty="0"/>
          </a:p>
        </p:txBody>
      </p:sp>
      <p:sp>
        <p:nvSpPr>
          <p:cNvPr id="55" name="TextBox 54">
            <a:extLst>
              <a:ext uri="{FF2B5EF4-FFF2-40B4-BE49-F238E27FC236}">
                <a16:creationId xmlns:a16="http://schemas.microsoft.com/office/drawing/2014/main" id="{79040AB8-8BAF-46AC-AFF4-867A8BCCDE09}"/>
              </a:ext>
            </a:extLst>
          </p:cNvPr>
          <p:cNvSpPr txBox="1"/>
          <p:nvPr/>
        </p:nvSpPr>
        <p:spPr>
          <a:xfrm>
            <a:off x="31763415" y="24578086"/>
            <a:ext cx="19421564" cy="1554272"/>
          </a:xfrm>
          <a:prstGeom prst="rect">
            <a:avLst/>
          </a:prstGeom>
          <a:noFill/>
        </p:spPr>
        <p:txBody>
          <a:bodyPr wrap="square" rtlCol="0">
            <a:spAutoFit/>
          </a:bodyPr>
          <a:lstStyle/>
          <a:p>
            <a:r>
              <a:rPr lang="en-US" sz="3600" dirty="0"/>
              <a:t>[7] Zhou et al., Unsupervised learning of depth and ego-motion from video, in CVPR, 2017</a:t>
            </a:r>
          </a:p>
          <a:p>
            <a:endParaRPr lang="en-US" dirty="0"/>
          </a:p>
        </p:txBody>
      </p:sp>
      <p:sp>
        <p:nvSpPr>
          <p:cNvPr id="38" name="TextBox 37">
            <a:extLst>
              <a:ext uri="{FF2B5EF4-FFF2-40B4-BE49-F238E27FC236}">
                <a16:creationId xmlns:a16="http://schemas.microsoft.com/office/drawing/2014/main" id="{77F1D5E6-0298-4621-9FDB-19C9926647F4}"/>
              </a:ext>
            </a:extLst>
          </p:cNvPr>
          <p:cNvSpPr txBox="1"/>
          <p:nvPr/>
        </p:nvSpPr>
        <p:spPr>
          <a:xfrm>
            <a:off x="31677020" y="27073394"/>
            <a:ext cx="19594353" cy="2139047"/>
          </a:xfrm>
          <a:prstGeom prst="rect">
            <a:avLst/>
          </a:prstGeom>
          <a:noFill/>
        </p:spPr>
        <p:txBody>
          <a:bodyPr wrap="square" rtlCol="0">
            <a:spAutoFit/>
          </a:bodyPr>
          <a:lstStyle/>
          <a:p>
            <a:r>
              <a:rPr lang="en-US" sz="3600" dirty="0"/>
              <a:t>[19] </a:t>
            </a:r>
            <a:r>
              <a:rPr lang="en-US" sz="3600" dirty="0" err="1"/>
              <a:t>Mahjourian</a:t>
            </a:r>
            <a:r>
              <a:rPr lang="en-US" sz="3600" dirty="0"/>
              <a:t> et al., Unsupervised learning of depth and ego-motion from </a:t>
            </a:r>
            <a:r>
              <a:rPr lang="en-US" sz="3800" dirty="0"/>
              <a:t>monocular video using 3d geometric constraints, in CVPR, 2018.</a:t>
            </a:r>
          </a:p>
          <a:p>
            <a:endParaRPr lang="en-US" dirty="0"/>
          </a:p>
        </p:txBody>
      </p:sp>
      <p:sp>
        <p:nvSpPr>
          <p:cNvPr id="39" name="TextBox 38">
            <a:extLst>
              <a:ext uri="{FF2B5EF4-FFF2-40B4-BE49-F238E27FC236}">
                <a16:creationId xmlns:a16="http://schemas.microsoft.com/office/drawing/2014/main" id="{9573C99B-2C56-4062-8959-9AC1E44931DA}"/>
              </a:ext>
            </a:extLst>
          </p:cNvPr>
          <p:cNvSpPr txBox="1"/>
          <p:nvPr/>
        </p:nvSpPr>
        <p:spPr>
          <a:xfrm>
            <a:off x="31659928" y="28104463"/>
            <a:ext cx="19481867" cy="1554272"/>
          </a:xfrm>
          <a:prstGeom prst="rect">
            <a:avLst/>
          </a:prstGeom>
          <a:noFill/>
        </p:spPr>
        <p:txBody>
          <a:bodyPr wrap="square" rtlCol="0">
            <a:spAutoFit/>
          </a:bodyPr>
          <a:lstStyle/>
          <a:p>
            <a:r>
              <a:rPr lang="en-US" sz="3800" dirty="0"/>
              <a:t>[27] Raul et al., Orb-slam: a versatile and accurate monocular slam system, in TR, 2015.</a:t>
            </a:r>
          </a:p>
          <a:p>
            <a:endParaRPr lang="en-US" dirty="0"/>
          </a:p>
        </p:txBody>
      </p:sp>
      <p:sp>
        <p:nvSpPr>
          <p:cNvPr id="58" name="Content Placeholder 14">
            <a:extLst>
              <a:ext uri="{FF2B5EF4-FFF2-40B4-BE49-F238E27FC236}">
                <a16:creationId xmlns:a16="http://schemas.microsoft.com/office/drawing/2014/main" id="{465018B8-1558-4384-B0E7-1F31D52A5B18}"/>
              </a:ext>
            </a:extLst>
          </p:cNvPr>
          <p:cNvSpPr txBox="1">
            <a:spLocks/>
          </p:cNvSpPr>
          <p:nvPr/>
        </p:nvSpPr>
        <p:spPr bwMode="auto">
          <a:xfrm>
            <a:off x="17905329" y="10619682"/>
            <a:ext cx="13565874" cy="6622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lIns="292658" tIns="146329" rIns="292658" bIns="146329">
            <a:noAutofit/>
          </a:bodyPr>
          <a:lstStyle>
            <a:lvl1pPr marL="409575" indent="-409575">
              <a:spcBef>
                <a:spcPct val="20000"/>
              </a:spcBef>
              <a:buFont typeface="Arial" panose="020B0604020202020204" pitchFamily="34" charset="0"/>
              <a:buChar char="•"/>
              <a:defRPr sz="10200">
                <a:solidFill>
                  <a:schemeClr val="tx1"/>
                </a:solidFill>
                <a:latin typeface="Calibri" panose="020F0502020204030204" pitchFamily="34" charset="0"/>
                <a:ea typeface="ＭＳ Ｐゴシック" panose="020B0600070205080204" pitchFamily="34" charset="-128"/>
              </a:defRPr>
            </a:lvl1pPr>
            <a:lvl2pPr marL="792163" indent="-654050">
              <a:spcBef>
                <a:spcPct val="20000"/>
              </a:spcBef>
              <a:buFont typeface="Arial" panose="020B0604020202020204" pitchFamily="34" charset="0"/>
              <a:buChar char="–"/>
              <a:defRPr sz="9000">
                <a:solidFill>
                  <a:schemeClr val="tx1"/>
                </a:solidFill>
                <a:latin typeface="Calibri" panose="020F0502020204030204" pitchFamily="34" charset="0"/>
                <a:ea typeface="ＭＳ Ｐゴシック" panose="020B0600070205080204" pitchFamily="34" charset="-128"/>
              </a:defRPr>
            </a:lvl2pPr>
            <a:lvl3pPr marL="928688" indent="-546100">
              <a:spcBef>
                <a:spcPct val="20000"/>
              </a:spcBef>
              <a:buFont typeface="Arial" panose="020B0604020202020204" pitchFamily="34" charset="0"/>
              <a:buChar char="•"/>
              <a:defRPr sz="7800">
                <a:solidFill>
                  <a:schemeClr val="tx1"/>
                </a:solidFill>
                <a:latin typeface="Calibri" panose="020F0502020204030204" pitchFamily="34" charset="0"/>
                <a:ea typeface="ＭＳ Ｐゴシック" panose="020B0600070205080204" pitchFamily="34" charset="-128"/>
              </a:defRPr>
            </a:lvl3pPr>
            <a:lvl4pPr marL="1201738" indent="-65405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4pPr>
            <a:lvl5pPr marL="1447800" indent="-1447800">
              <a:spcBef>
                <a:spcPct val="20000"/>
              </a:spcBef>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5pPr>
            <a:lvl6pPr marL="19050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6pPr>
            <a:lvl7pPr marL="23622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7pPr>
            <a:lvl8pPr marL="28194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8pPr>
            <a:lvl9pPr marL="3276600" indent="-14478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ＭＳ Ｐゴシック" panose="020B0600070205080204" pitchFamily="34" charset="-128"/>
              </a:defRPr>
            </a:lvl9pPr>
          </a:lstStyle>
          <a:p>
            <a:pPr marL="455744" indent="-455744" algn="just">
              <a:spcBef>
                <a:spcPts val="200"/>
              </a:spcBef>
              <a:spcAft>
                <a:spcPts val="200"/>
              </a:spcAft>
              <a:buFont typeface="Wingdings" panose="05000000000000000000" pitchFamily="2" charset="2"/>
              <a:buChar char="Ø"/>
            </a:pPr>
            <a:r>
              <a:rPr lang="en-US" sz="4200" dirty="0">
                <a:latin typeface="Arial" panose="020B0604020202020204" pitchFamily="34" charset="0"/>
                <a:cs typeface="Arial" panose="020B0604020202020204" pitchFamily="34" charset="0"/>
              </a:rPr>
              <a:t>Depth smoothness term is applied here to prevent significant discontinuity in the predicted depth map by minimizing the spatial gradients of the inverse depth weighted by image gradient.</a:t>
            </a:r>
          </a:p>
          <a:p>
            <a:pPr marL="455744" indent="-455744" algn="just">
              <a:spcBef>
                <a:spcPts val="200"/>
              </a:spcBef>
              <a:spcAft>
                <a:spcPts val="200"/>
              </a:spcAft>
              <a:buFont typeface="Wingdings" panose="05000000000000000000" pitchFamily="2" charset="2"/>
              <a:buChar char="Ø"/>
            </a:pPr>
            <a:r>
              <a:rPr lang="en-US" sz="4200" dirty="0">
                <a:latin typeface="Arial" panose="020B0604020202020204" pitchFamily="34" charset="0"/>
                <a:cs typeface="Arial" panose="020B0604020202020204" pitchFamily="34" charset="0"/>
              </a:rPr>
              <a:t>Texture-aware term is to further prevent smaller divergent depth in occluded and low-textured regions based on smoothness term. It minimizes depth related Laplacian values. As a consequence, the depth discontinuity would be penalized if the image is continuous in the same region.</a:t>
            </a:r>
            <a:endParaRPr lang="en-US" sz="4200" dirty="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6DD5CEB-E019-4E04-9B9C-9A1C8AF29C4E}"/>
              </a:ext>
            </a:extLst>
          </p:cNvPr>
          <p:cNvSpPr/>
          <p:nvPr/>
        </p:nvSpPr>
        <p:spPr>
          <a:xfrm>
            <a:off x="31763415" y="24540058"/>
            <a:ext cx="19114431" cy="4141411"/>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C42BB21-C084-41DF-B21B-D188304DB17D}"/>
              </a:ext>
            </a:extLst>
          </p:cNvPr>
          <p:cNvSpPr/>
          <p:nvPr/>
        </p:nvSpPr>
        <p:spPr>
          <a:xfrm>
            <a:off x="17905329" y="10619683"/>
            <a:ext cx="13565875" cy="2748436"/>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97B4129-0188-44E7-9A88-2C3268EFF8EA}"/>
              </a:ext>
            </a:extLst>
          </p:cNvPr>
          <p:cNvSpPr/>
          <p:nvPr/>
        </p:nvSpPr>
        <p:spPr>
          <a:xfrm>
            <a:off x="17905329" y="13471538"/>
            <a:ext cx="13565874" cy="3775938"/>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12984224"/>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extLst mod="1"/>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6358</TotalTime>
  <Words>477</Words>
  <Application>Microsoft Office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DEEP UNSUPERVISED LEARNING FOR SIMULTANEOUS VISUAL ODOMETRY AND DEPTH ESTIMATION Yawen Lu, Guoyu Lu Rochester Institute of Technology, USA   </vt:lpstr>
    </vt:vector>
  </TitlesOfParts>
  <Company>Univ. of Colorado at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Yawen Lu</cp:lastModifiedBy>
  <cp:revision>220</cp:revision>
  <dcterms:created xsi:type="dcterms:W3CDTF">2014-05-29T01:41:03Z</dcterms:created>
  <dcterms:modified xsi:type="dcterms:W3CDTF">2019-09-20T06:37:53Z</dcterms:modified>
</cp:coreProperties>
</file>