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handoutMasterIdLst>
    <p:handoutMasterId r:id="rId7"/>
  </p:handoutMasterIdLst>
  <p:sldIdLst>
    <p:sldId id="256" r:id="rId5"/>
  </p:sldIdLst>
  <p:sldSz cx="30275530" cy="4280408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Narrow" panose="020B0706020202030204" pitchFamily="6" charset="0"/>
        <a:ea typeface="MS PGothic" pitchFamily="34" charset="-128"/>
        <a:cs typeface="+mn-cs"/>
      </a:defRPr>
    </a:lvl9pPr>
  </p:defaultTextStyle>
  <p:extLst>
    <p:ext uri="{EFAFB233-063F-42B5-8137-9DF3F51BA10A}">
      <p15:sldGuideLst xmlns:p15="http://schemas.microsoft.com/office/powerpoint/2012/main">
        <p15:guide id="1" orient="horz" pos="5453" userDrawn="1">
          <p15:clr>
            <a:srgbClr val="A4A3A4"/>
          </p15:clr>
        </p15:guide>
        <p15:guide id="2" orient="horz" pos="24328" userDrawn="1">
          <p15:clr>
            <a:srgbClr val="A4A3A4"/>
          </p15:clr>
        </p15:guide>
        <p15:guide id="3" pos="-1317" userDrawn="1">
          <p15:clr>
            <a:srgbClr val="A4A3A4"/>
          </p15:clr>
        </p15:guide>
        <p15:guide id="4" pos="5663" userDrawn="1">
          <p15:clr>
            <a:srgbClr val="A4A3A4"/>
          </p15:clr>
        </p15:guide>
        <p15:guide id="5" pos="6027" userDrawn="1">
          <p15:clr>
            <a:srgbClr val="A4A3A4"/>
          </p15:clr>
        </p15:guide>
        <p15:guide id="6" pos="20354" userDrawn="1">
          <p15:clr>
            <a:srgbClr val="A4A3A4"/>
          </p15:clr>
        </p15:guide>
        <p15:guide id="7" pos="13008" userDrawn="1">
          <p15:clr>
            <a:srgbClr val="A4A3A4"/>
          </p15:clr>
        </p15:guide>
        <p15:guide id="8" pos="133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6"/>
    <p:restoredTop sz="94620"/>
  </p:normalViewPr>
  <p:slideViewPr>
    <p:cSldViewPr snapToGrid="0" snapToObjects="1" showGuides="1">
      <p:cViewPr>
        <p:scale>
          <a:sx n="47" d="100"/>
          <a:sy n="47" d="100"/>
        </p:scale>
        <p:origin x="-64" y="144"/>
      </p:cViewPr>
      <p:guideLst>
        <p:guide orient="horz" pos="5453"/>
        <p:guide orient="horz" pos="24328"/>
        <p:guide pos="-1317"/>
        <p:guide pos="5663"/>
        <p:guide pos="6027"/>
        <p:guide pos="20354"/>
        <p:guide pos="13008"/>
        <p:guide pos="13373"/>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704020202020204" pitchFamily="34"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n-ea"/>
              <a:cs typeface="+mn-cs"/>
            </a:endParaRPr>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704020202020204" pitchFamily="34" charset="0"/>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n-ea"/>
              <a:cs typeface="+mn-cs"/>
            </a:endParaRPr>
          </a:p>
        </p:txBody>
      </p:sp>
      <p:sp>
        <p:nvSpPr>
          <p:cNvPr id="4100" name="Rectangle 4"/>
          <p:cNvSpPr>
            <a:spLocks noGrp="1" noRot="1" noChangeAspect="1" noTextEdit="1"/>
          </p:cNvSpPr>
          <p:nvPr>
            <p:ph type="sldImg" idx="2"/>
          </p:nvPr>
        </p:nvSpPr>
        <p:spPr>
          <a:xfrm>
            <a:off x="2216150" y="685800"/>
            <a:ext cx="2425700" cy="3429000"/>
          </a:xfrm>
          <a:prstGeom prst="rect">
            <a:avLst/>
          </a:prstGeom>
          <a:noFill/>
          <a:ln w="9525" cap="flat" cmpd="sng">
            <a:solidFill>
              <a:srgbClr val="000000"/>
            </a:solidFill>
            <a:prstDash val="solid"/>
            <a:miter/>
            <a:headEnd type="none" w="med" len="med"/>
            <a:tailEnd type="none" w="med" len="me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rPr>
              <a:t>Click to edit Master text styles</a:t>
            </a: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rPr>
              <a:t>Second level</a:t>
            </a: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rPr>
              <a:t>Third level</a:t>
            </a: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rPr>
              <a:t>Fourth level</a:t>
            </a: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rPr>
              <a:t>Fifth level</a:t>
            </a: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S PGothic" charset="0"/>
            </a:endParaRP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704020202020204" pitchFamily="34" charset="0"/>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704020202020204" pitchFamily="34" charset="0"/>
              <a:ea typeface="+mn-ea"/>
              <a:cs typeface="+mn-cs"/>
            </a:endParaRPr>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7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BF5B4B3-3595-FF4D-AE05-6B71378EBC67}" type="slidenum">
              <a:rPr kumimoji="0" lang="en-US" altLang="fr-FR" sz="1200" b="0" i="0" u="none" strike="noStrike" kern="1200" cap="none" spc="0" normalizeH="0" baseline="0" noProof="0" smtClean="0">
                <a:ln>
                  <a:noFill/>
                </a:ln>
                <a:solidFill>
                  <a:schemeClr val="tx1"/>
                </a:solidFill>
                <a:effectLst/>
                <a:uLnTx/>
                <a:uFillTx/>
                <a:latin typeface="Arial" panose="020B0704020202020204" pitchFamily="34" charset="0"/>
                <a:ea typeface="MS PGothic" pitchFamily="34" charset="-128"/>
                <a:cs typeface="+mn-cs"/>
              </a:rPr>
            </a:fld>
            <a:endParaRPr kumimoji="0" lang="en-US" altLang="fr-FR" sz="1200" b="0" i="0" u="none" strike="noStrike" kern="1200" cap="none" spc="0" normalizeH="0" baseline="0" noProof="0">
              <a:ln>
                <a:noFill/>
              </a:ln>
              <a:solidFill>
                <a:schemeClr val="tx1"/>
              </a:solidFill>
              <a:effectLst/>
              <a:uLnTx/>
              <a:uFillTx/>
              <a:latin typeface="Arial" panose="020B0704020202020204" pitchFamily="34" charset="0"/>
              <a:ea typeface="MS PGothic" pitchFamily="34" charset="-128"/>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704020202020204"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anose="020B0704020202020204"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anose="020B0704020202020204"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anose="020B0704020202020204"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anose="020B0704020202020204"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fr-FR"/>
            </a:fld>
            <a:endParaRPr lang="en-US" altLang="fr-FR"/>
          </a:p>
        </p:txBody>
      </p:sp>
      <p:sp>
        <p:nvSpPr>
          <p:cNvPr id="6146" name="Rectangle 2"/>
          <p:cNvSpPr>
            <a:spLocks noGrp="1" noRot="1" noChangeAspect="1" noTextEdit="1"/>
          </p:cNvSpPr>
          <p:nvPr>
            <p:ph type="sldImg"/>
          </p:nvPr>
        </p:nvSpPr>
        <p:spPr/>
      </p:sp>
      <p:sp>
        <p:nvSpPr>
          <p:cNvPr id="6147" name="Rectangle 3"/>
          <p:cNvSpPr>
            <a:spLocks noGrp="1"/>
          </p:cNvSpPr>
          <p:nvPr>
            <p:ph type="body" idx="1"/>
          </p:nvPr>
        </p:nvSpPr>
        <p:spPr/>
        <p:txBody>
          <a:bodyPr wrap="square" lIns="91440" tIns="45720" rIns="91440" bIns="45720" anchor="t" anchorCtr="0"/>
          <a:p>
            <a:pPr lvl="0" eaLnBrk="1" hangingPunct="1"/>
            <a:endParaRPr lang="en-GB"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51618" y="1655375"/>
            <a:ext cx="7229364" cy="4021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2191" y="1655375"/>
            <a:ext cx="21561260" cy="4021216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vert="horz" wrap="square" lIns="374346" tIns="374346" rIns="374346" bIns="374346"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749300" rtl="0" eaLnBrk="0" fontAlgn="base" latinLnBrk="0" hangingPunct="0">
              <a:lnSpc>
                <a:spcPct val="100000"/>
              </a:lnSpc>
              <a:spcBef>
                <a:spcPct val="20000"/>
              </a:spcBef>
              <a:spcAft>
                <a:spcPct val="0"/>
              </a:spcAft>
              <a:buClrTx/>
              <a:buSzTx/>
              <a:buFontTx/>
              <a:buNone/>
              <a:defRPr/>
            </a:pPr>
            <a:endParaRPr kumimoji="0" lang="en-GB" sz="3200" b="0" i="0" u="none" strike="noStrike" kern="0" cap="none" spc="0" normalizeH="0" baseline="0" noProof="0">
              <a:ln>
                <a:noFill/>
              </a:ln>
              <a:solidFill>
                <a:schemeClr val="tx2"/>
              </a:solidFill>
              <a:effectLst/>
              <a:uLnTx/>
              <a:uFillTx/>
              <a:latin typeface="+mn-lt"/>
              <a:ea typeface="MS PGothic" pitchFamily="34" charset="-128"/>
              <a:cs typeface="MS PGothic" charset="0"/>
            </a:endParaRPr>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vert="horz" wrap="square" lIns="374346" tIns="374346" rIns="374346" bIns="374346"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749300" rtl="0" eaLnBrk="0" fontAlgn="base" latinLnBrk="0" hangingPunct="0">
              <a:lnSpc>
                <a:spcPct val="100000"/>
              </a:lnSpc>
              <a:spcBef>
                <a:spcPct val="20000"/>
              </a:spcBef>
              <a:spcAft>
                <a:spcPct val="0"/>
              </a:spcAft>
              <a:buClrTx/>
              <a:buSzTx/>
              <a:buFontTx/>
              <a:buNone/>
              <a:defRPr/>
            </a:pPr>
            <a:endParaRPr kumimoji="0" lang="en-GB" sz="3200" b="0" i="0" u="none" strike="noStrike" kern="0" cap="none" spc="0" normalizeH="0" baseline="0" noProof="0">
              <a:ln>
                <a:noFill/>
              </a:ln>
              <a:solidFill>
                <a:schemeClr val="tx2"/>
              </a:solidFill>
              <a:effectLst/>
              <a:uLnTx/>
              <a:uFillTx/>
              <a:latin typeface="+mn-lt"/>
              <a:ea typeface="MS PGothic" pitchFamily="34" charset="-128"/>
              <a:cs typeface="MS PGothic" charset="0"/>
            </a:endParaRPr>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2194" y="6236439"/>
            <a:ext cx="4587275"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5377632" y="6236439"/>
            <a:ext cx="4588610"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vert="horz" wrap="square" lIns="374346" tIns="374346" rIns="374346" bIns="374346"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749300" rtl="0" eaLnBrk="0" fontAlgn="base" latinLnBrk="0" hangingPunct="0">
              <a:lnSpc>
                <a:spcPct val="100000"/>
              </a:lnSpc>
              <a:spcBef>
                <a:spcPct val="20000"/>
              </a:spcBef>
              <a:spcAft>
                <a:spcPct val="0"/>
              </a:spcAft>
              <a:buClrTx/>
              <a:buSzTx/>
              <a:buFontTx/>
              <a:buNone/>
              <a:defRPr/>
            </a:pPr>
            <a:endParaRPr kumimoji="0" lang="en-GB" sz="3200" b="0" i="0" u="none" strike="noStrike" kern="0" cap="none" spc="0" normalizeH="0" baseline="0" noProof="0">
              <a:ln>
                <a:noFill/>
              </a:ln>
              <a:solidFill>
                <a:schemeClr val="tx2"/>
              </a:solidFill>
              <a:effectLst/>
              <a:uLnTx/>
              <a:uFillTx/>
              <a:latin typeface="+mn-lt"/>
              <a:ea typeface="MS PGothic" pitchFamily="34" charset="-128"/>
              <a:cs typeface="MS PGothic" charset="0"/>
            </a:endParaRPr>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0F8"/>
        </a:solidFill>
        <a:effectLst/>
      </p:bgPr>
    </p:bg>
    <p:spTree>
      <p:nvGrpSpPr>
        <p:cNvPr id="1" name=""/>
        <p:cNvGrpSpPr/>
        <p:nvPr/>
      </p:nvGrpSpPr>
      <p:grpSpPr/>
      <p:sp>
        <p:nvSpPr>
          <p:cNvPr id="1026" name="Rectangle 36"/>
          <p:cNvSpPr>
            <a:spLocks noChangeArrowheads="1"/>
          </p:cNvSpPr>
          <p:nvPr/>
        </p:nvSpPr>
        <p:spPr bwMode="auto">
          <a:xfrm>
            <a:off x="0" y="0"/>
            <a:ext cx="30275213" cy="52911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1027" name="Rectangle 33"/>
          <p:cNvSpPr>
            <a:spLocks noChangeArrowheads="1"/>
          </p:cNvSpPr>
          <p:nvPr/>
        </p:nvSpPr>
        <p:spPr bwMode="auto">
          <a:xfrm>
            <a:off x="644525" y="6242050"/>
            <a:ext cx="9321800" cy="35625088"/>
          </a:xfrm>
          <a:prstGeom prst="rect">
            <a:avLst/>
          </a:prstGeom>
          <a:solidFill>
            <a:schemeClr val="bg2"/>
          </a:solidFill>
          <a:ln w="9525">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1028" name="Rectangle 15"/>
          <p:cNvSpPr>
            <a:spLocks noGrp="1"/>
          </p:cNvSpPr>
          <p:nvPr>
            <p:ph type="title"/>
          </p:nvPr>
        </p:nvSpPr>
        <p:spPr>
          <a:xfrm>
            <a:off x="661988" y="1655763"/>
            <a:ext cx="28919487" cy="2862262"/>
          </a:xfrm>
          <a:prstGeom prst="rect">
            <a:avLst/>
          </a:prstGeom>
          <a:noFill/>
          <a:ln w="9525">
            <a:noFill/>
          </a:ln>
        </p:spPr>
        <p:txBody>
          <a:bodyPr lIns="74857" tIns="37421" rIns="74857" bIns="37421" anchor="ctr" anchorCtr="0"/>
          <a:p>
            <a:pPr lvl="0"/>
            <a:r>
              <a:rPr lang="en-US" altLang="fr-FR"/>
              <a:t>Click to edit Master title style</a:t>
            </a:r>
            <a:endParaRPr lang="en-US" altLang="fr-FR"/>
          </a:p>
        </p:txBody>
      </p:sp>
      <p:sp>
        <p:nvSpPr>
          <p:cNvPr id="1029" name="Rectangle 16"/>
          <p:cNvSpPr>
            <a:spLocks noGrp="1"/>
          </p:cNvSpPr>
          <p:nvPr>
            <p:ph type="body" idx="1"/>
          </p:nvPr>
        </p:nvSpPr>
        <p:spPr>
          <a:xfrm>
            <a:off x="661988" y="6243638"/>
            <a:ext cx="9304337" cy="35631437"/>
          </a:xfrm>
          <a:prstGeom prst="rect">
            <a:avLst/>
          </a:prstGeom>
          <a:noFill/>
          <a:ln w="9525">
            <a:noFill/>
          </a:ln>
        </p:spPr>
        <p:txBody>
          <a:bodyPr lIns="374346" tIns="374346" rIns="374346" bIns="374346"/>
          <a:p>
            <a:pPr lvl="0"/>
            <a:r>
              <a:rPr lang="en-US" altLang="fr-FR"/>
              <a:t>Click to edit Master text styles</a:t>
            </a:r>
            <a:endParaRPr lang="en-US" altLang="fr-FR"/>
          </a:p>
          <a:p>
            <a:pPr lvl="1"/>
            <a:r>
              <a:rPr lang="en-US" altLang="fr-FR"/>
              <a:t>Second level</a:t>
            </a:r>
            <a:endParaRPr lang="en-US" altLang="fr-FR"/>
          </a:p>
        </p:txBody>
      </p:sp>
      <p:sp>
        <p:nvSpPr>
          <p:cNvPr id="1030" name="Rectangle 25"/>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1031" name="Rectangle 40"/>
          <p:cNvSpPr>
            <a:spLocks noChangeArrowheads="1"/>
          </p:cNvSpPr>
          <p:nvPr/>
        </p:nvSpPr>
        <p:spPr bwMode="auto">
          <a:xfrm>
            <a:off x="20259675" y="6242050"/>
            <a:ext cx="9321800" cy="35625088"/>
          </a:xfrm>
          <a:prstGeom prst="rect">
            <a:avLst/>
          </a:prstGeom>
          <a:solidFill>
            <a:schemeClr val="bg2"/>
          </a:solidFill>
          <a:ln w="12700">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1032" name="Rectangle 41"/>
          <p:cNvSpPr>
            <a:spLocks noChangeArrowheads="1"/>
          </p:cNvSpPr>
          <p:nvPr/>
        </p:nvSpPr>
        <p:spPr bwMode="auto">
          <a:xfrm>
            <a:off x="10452100" y="6242050"/>
            <a:ext cx="9320213" cy="35625088"/>
          </a:xfrm>
          <a:prstGeom prst="rect">
            <a:avLst/>
          </a:prstGeom>
          <a:solidFill>
            <a:schemeClr val="bg2"/>
          </a:solidFill>
          <a:ln w="12700">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1033" name="Text Box 14"/>
          <p:cNvSpPr txBox="1">
            <a:spLocks noChangeArrowheads="1"/>
          </p:cNvSpPr>
          <p:nvPr/>
        </p:nvSpPr>
        <p:spPr bwMode="auto">
          <a:xfrm>
            <a:off x="560388" y="42244963"/>
            <a:ext cx="3308350" cy="163513"/>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anose="020B0706020202030204" pitchFamily="6" charset="0"/>
                <a:ea typeface="MS PGothic"/>
                <a:cs typeface="MS PGothic"/>
              </a:defRPr>
            </a:lvl1pPr>
            <a:lvl2pPr marL="742950" indent="-285750" defTabSz="749300" eaLnBrk="0" hangingPunct="0">
              <a:defRPr sz="2400">
                <a:solidFill>
                  <a:schemeClr val="tx1"/>
                </a:solidFill>
                <a:latin typeface="Arial Narrow" panose="020B0706020202030204" pitchFamily="6" charset="0"/>
                <a:ea typeface="MS PGothic"/>
                <a:cs typeface="MS PGothic"/>
              </a:defRPr>
            </a:lvl2pPr>
            <a:lvl3pPr marL="1143000" indent="-228600" defTabSz="749300" eaLnBrk="0" hangingPunct="0">
              <a:defRPr sz="2400">
                <a:solidFill>
                  <a:schemeClr val="tx1"/>
                </a:solidFill>
                <a:latin typeface="Arial Narrow" panose="020B0706020202030204" pitchFamily="6" charset="0"/>
                <a:ea typeface="MS PGothic"/>
                <a:cs typeface="MS PGothic"/>
              </a:defRPr>
            </a:lvl3pPr>
            <a:lvl4pPr marL="1600200" indent="-228600" defTabSz="749300" eaLnBrk="0" hangingPunct="0">
              <a:defRPr sz="2400">
                <a:solidFill>
                  <a:schemeClr val="tx1"/>
                </a:solidFill>
                <a:latin typeface="Arial Narrow" panose="020B0706020202030204" pitchFamily="6" charset="0"/>
                <a:ea typeface="MS PGothic"/>
                <a:cs typeface="MS PGothic"/>
              </a:defRPr>
            </a:lvl4pPr>
            <a:lvl5pPr marL="2057400" indent="-228600" defTabSz="749300" eaLnBrk="0" hangingPunct="0">
              <a:defRPr sz="2400">
                <a:solidFill>
                  <a:schemeClr val="tx1"/>
                </a:solidFill>
                <a:latin typeface="Arial Narrow" panose="020B0706020202030204" pitchFamily="6" charset="0"/>
                <a:ea typeface="MS PGothic"/>
                <a:cs typeface="MS PGothic"/>
              </a:defRPr>
            </a:lvl5pPr>
            <a:lvl6pPr marL="25146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6pPr>
            <a:lvl7pPr marL="29718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7pPr>
            <a:lvl8pPr marL="34290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8pPr>
            <a:lvl9pPr marL="38862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9pPr>
          </a:lstStyle>
          <a:p>
            <a:pPr marL="0" marR="0" lvl="0" indent="0" algn="l" defTabSz="749300" rtl="0" eaLnBrk="0" fontAlgn="base" latinLnBrk="0" hangingPunct="0">
              <a:lnSpc>
                <a:spcPct val="65000"/>
              </a:lnSpc>
              <a:spcBef>
                <a:spcPct val="50000"/>
              </a:spcBef>
              <a:spcAft>
                <a:spcPct val="0"/>
              </a:spcAft>
              <a:buClrTx/>
              <a:buSzTx/>
              <a:buFontTx/>
              <a:buNone/>
              <a:defRPr/>
            </a:pPr>
            <a:r>
              <a:rPr kumimoji="0" lang="en-US" sz="800" b="1" i="0" u="none" strike="noStrike" kern="1200" cap="none" spc="0" normalizeH="0" baseline="0" noProof="0" dirty="0" err="1">
                <a:ln>
                  <a:noFill/>
                </a:ln>
                <a:solidFill>
                  <a:schemeClr val="tx1"/>
                </a:solidFill>
                <a:effectLst/>
                <a:uLnTx/>
                <a:uFillTx/>
                <a:latin typeface="Arial" panose="020B0704020202020204" pitchFamily="34" charset="0"/>
                <a:ea typeface="MS PGothic"/>
                <a:cs typeface="MS PGothic"/>
              </a:rPr>
              <a:t>www.meteconferences.org</a:t>
            </a:r>
            <a:endParaRPr kumimoji="0" lang="en-US" sz="800" b="1" i="0" u="none" strike="noStrike" kern="1200" cap="none" spc="0" normalizeH="0" baseline="0" noProof="0" dirty="0">
              <a:ln>
                <a:noFill/>
              </a:ln>
              <a:solidFill>
                <a:schemeClr val="tx1"/>
              </a:solidFill>
              <a:effectLst/>
              <a:uLnTx/>
              <a:uFillTx/>
              <a:latin typeface="Arial" panose="020B0704020202020204" pitchFamily="34" charset="0"/>
              <a:ea typeface="MS PGothic"/>
              <a:cs typeface="MS PGothic"/>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749300" rtl="0" eaLnBrk="0" fontAlgn="base" hangingPunct="0">
        <a:spcBef>
          <a:spcPct val="0"/>
        </a:spcBef>
        <a:spcAft>
          <a:spcPct val="0"/>
        </a:spcAft>
        <a:defRPr sz="7200">
          <a:solidFill>
            <a:srgbClr val="FFFFFF"/>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panose="020B0A04020102020204" pitchFamily="6"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panose="020B0A04020102020204" pitchFamily="6"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panose="020B0A04020102020204" pitchFamily="6"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panose="020B0A04020102020204" pitchFamily="6"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panose="020B0A04020102020204" pitchFamily="6" charset="0"/>
        </a:defRPr>
      </a:lvl6pPr>
      <a:lvl7pPr marL="914400" algn="ctr" defTabSz="749300" rtl="0" fontAlgn="base">
        <a:spcBef>
          <a:spcPct val="0"/>
        </a:spcBef>
        <a:spcAft>
          <a:spcPct val="0"/>
        </a:spcAft>
        <a:defRPr sz="7200">
          <a:solidFill>
            <a:schemeClr val="tx2"/>
          </a:solidFill>
          <a:latin typeface="Arial Black" panose="020B0A04020102020204" pitchFamily="6" charset="0"/>
        </a:defRPr>
      </a:lvl7pPr>
      <a:lvl8pPr marL="1371600" algn="ctr" defTabSz="749300" rtl="0" fontAlgn="base">
        <a:spcBef>
          <a:spcPct val="0"/>
        </a:spcBef>
        <a:spcAft>
          <a:spcPct val="0"/>
        </a:spcAft>
        <a:defRPr sz="7200">
          <a:solidFill>
            <a:schemeClr val="tx2"/>
          </a:solidFill>
          <a:latin typeface="Arial Black" panose="020B0A04020102020204" pitchFamily="6" charset="0"/>
        </a:defRPr>
      </a:lvl8pPr>
      <a:lvl9pPr marL="1828800" algn="ctr" defTabSz="749300" rtl="0" fontAlgn="base">
        <a:spcBef>
          <a:spcPct val="0"/>
        </a:spcBef>
        <a:spcAft>
          <a:spcPct val="0"/>
        </a:spcAft>
        <a:defRPr sz="7200">
          <a:solidFill>
            <a:schemeClr val="tx2"/>
          </a:solidFill>
          <a:latin typeface="Arial Black" panose="020B0A04020102020204" pitchFamily="6" charset="0"/>
        </a:defRPr>
      </a:lvl9pPr>
    </p:titleStyle>
    <p:body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5030" indent="-187325" algn="l" defTabSz="749300" rtl="0" fontAlgn="base">
        <a:spcBef>
          <a:spcPct val="20000"/>
        </a:spcBef>
        <a:spcAft>
          <a:spcPct val="0"/>
        </a:spcAft>
        <a:buChar char="»"/>
        <a:defRPr sz="1600">
          <a:solidFill>
            <a:schemeClr val="tx1"/>
          </a:solidFill>
          <a:latin typeface="+mn-lt"/>
          <a:ea typeface="MS PGothic" pitchFamily="34" charset="-128"/>
        </a:defRPr>
      </a:lvl6pPr>
      <a:lvl7pPr marL="2602230" indent="-187325" algn="l" defTabSz="749300" rtl="0" fontAlgn="base">
        <a:spcBef>
          <a:spcPct val="20000"/>
        </a:spcBef>
        <a:spcAft>
          <a:spcPct val="0"/>
        </a:spcAft>
        <a:buChar char="»"/>
        <a:defRPr sz="1600">
          <a:solidFill>
            <a:schemeClr val="tx1"/>
          </a:solidFill>
          <a:latin typeface="+mn-lt"/>
          <a:ea typeface="MS PGothic" pitchFamily="34" charset="-128"/>
        </a:defRPr>
      </a:lvl7pPr>
      <a:lvl8pPr marL="3059430" indent="-187325" algn="l" defTabSz="749300" rtl="0" fontAlgn="base">
        <a:spcBef>
          <a:spcPct val="20000"/>
        </a:spcBef>
        <a:spcAft>
          <a:spcPct val="0"/>
        </a:spcAft>
        <a:buChar char="»"/>
        <a:defRPr sz="1600">
          <a:solidFill>
            <a:schemeClr val="tx1"/>
          </a:solidFill>
          <a:latin typeface="+mn-lt"/>
          <a:ea typeface="MS PGothic" pitchFamily="34" charset="-128"/>
        </a:defRPr>
      </a:lvl8pPr>
      <a:lvl9pPr marL="3516630" indent="-187325" algn="l" defTabSz="749300" rtl="0" fontAlgn="base">
        <a:spcBef>
          <a:spcPct val="20000"/>
        </a:spcBef>
        <a:spcAft>
          <a:spcPct val="0"/>
        </a:spcAft>
        <a:buChar char="»"/>
        <a:defRPr sz="1600">
          <a:solidFill>
            <a:schemeClr val="tx1"/>
          </a:solidFill>
          <a:latin typeface="+mn-lt"/>
          <a:ea typeface="MS PGothic" pitchFamily="34"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p:sp>
        <p:nvSpPr>
          <p:cNvPr id="2050" name="Rectangle 2"/>
          <p:cNvSpPr>
            <a:spLocks noChangeArrowheads="1"/>
          </p:cNvSpPr>
          <p:nvPr/>
        </p:nvSpPr>
        <p:spPr bwMode="auto">
          <a:xfrm>
            <a:off x="0" y="0"/>
            <a:ext cx="30275213" cy="5473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2051" name="Rectangle 3"/>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2052" name="Rectangle 6"/>
          <p:cNvSpPr>
            <a:spLocks noGrp="1"/>
          </p:cNvSpPr>
          <p:nvPr>
            <p:ph type="title"/>
          </p:nvPr>
        </p:nvSpPr>
        <p:spPr>
          <a:xfrm>
            <a:off x="661988" y="1655763"/>
            <a:ext cx="28919487" cy="2862262"/>
          </a:xfrm>
          <a:prstGeom prst="rect">
            <a:avLst/>
          </a:prstGeom>
          <a:noFill/>
          <a:ln w="9525">
            <a:noFill/>
          </a:ln>
        </p:spPr>
        <p:txBody>
          <a:bodyPr lIns="74857" tIns="37421" rIns="74857" bIns="37421" anchor="ctr" anchorCtr="0"/>
          <a:p>
            <a:pPr lvl="0"/>
            <a:r>
              <a:rPr lang="en-US" altLang="fr-FR"/>
              <a:t>Click to edit Master title style</a:t>
            </a:r>
            <a:endParaRPr lang="en-US" altLang="fr-FR"/>
          </a:p>
        </p:txBody>
      </p:sp>
      <p:sp>
        <p:nvSpPr>
          <p:cNvPr id="2053" name="Rectangle 7"/>
          <p:cNvSpPr>
            <a:spLocks noGrp="1"/>
          </p:cNvSpPr>
          <p:nvPr>
            <p:ph type="body" idx="1"/>
          </p:nvPr>
        </p:nvSpPr>
        <p:spPr>
          <a:xfrm>
            <a:off x="646113" y="6264275"/>
            <a:ext cx="6880225" cy="35625088"/>
          </a:xfrm>
          <a:prstGeom prst="rect">
            <a:avLst/>
          </a:prstGeom>
          <a:noFill/>
          <a:ln w="9525">
            <a:noFill/>
          </a:ln>
        </p:spPr>
        <p:txBody>
          <a:bodyPr lIns="374346" tIns="374346" rIns="374346" bIns="374346"/>
          <a:p>
            <a:pPr lvl="0"/>
            <a:r>
              <a:rPr lang="en-US" altLang="fr-FR"/>
              <a:t>Click to edit Master text styles</a:t>
            </a:r>
            <a:endParaRPr lang="en-US" altLang="fr-FR"/>
          </a:p>
          <a:p>
            <a:pPr lvl="1"/>
            <a:r>
              <a:rPr lang="en-US" altLang="fr-FR"/>
              <a:t>Second level</a:t>
            </a:r>
            <a:endParaRPr lang="en-US" altLang="fr-FR"/>
          </a:p>
        </p:txBody>
      </p:sp>
      <p:sp>
        <p:nvSpPr>
          <p:cNvPr id="2054" name="Rectangle 8"/>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2055" name="Rectangle 9"/>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2056" name="Rectangle 11"/>
          <p:cNvSpPr>
            <a:spLocks noChangeArrowheads="1"/>
          </p:cNvSpPr>
          <p:nvPr/>
        </p:nvSpPr>
        <p:spPr bwMode="auto">
          <a:xfrm>
            <a:off x="22696488" y="6248400"/>
            <a:ext cx="6884988" cy="35625088"/>
          </a:xfrm>
          <a:prstGeom prst="rect">
            <a:avLst/>
          </a:prstGeom>
          <a:solidFill>
            <a:schemeClr val="bg2"/>
          </a:solidFill>
          <a:ln w="9525">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2057" name="Text Box 14"/>
          <p:cNvSpPr txBox="1">
            <a:spLocks noChangeArrowheads="1"/>
          </p:cNvSpPr>
          <p:nvPr/>
        </p:nvSpPr>
        <p:spPr bwMode="auto">
          <a:xfrm>
            <a:off x="646113" y="42260838"/>
            <a:ext cx="3308350" cy="155575"/>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anose="020B0706020202030204" pitchFamily="6" charset="0"/>
                <a:ea typeface="MS PGothic"/>
                <a:cs typeface="MS PGothic"/>
              </a:defRPr>
            </a:lvl1pPr>
            <a:lvl2pPr marL="742950" indent="-285750" defTabSz="749300" eaLnBrk="0" hangingPunct="0">
              <a:defRPr sz="2400">
                <a:solidFill>
                  <a:schemeClr val="tx1"/>
                </a:solidFill>
                <a:latin typeface="Arial Narrow" panose="020B0706020202030204" pitchFamily="6" charset="0"/>
                <a:ea typeface="MS PGothic"/>
                <a:cs typeface="MS PGothic"/>
              </a:defRPr>
            </a:lvl2pPr>
            <a:lvl3pPr marL="1143000" indent="-228600" defTabSz="749300" eaLnBrk="0" hangingPunct="0">
              <a:defRPr sz="2400">
                <a:solidFill>
                  <a:schemeClr val="tx1"/>
                </a:solidFill>
                <a:latin typeface="Arial Narrow" panose="020B0706020202030204" pitchFamily="6" charset="0"/>
                <a:ea typeface="MS PGothic"/>
                <a:cs typeface="MS PGothic"/>
              </a:defRPr>
            </a:lvl3pPr>
            <a:lvl4pPr marL="1600200" indent="-228600" defTabSz="749300" eaLnBrk="0" hangingPunct="0">
              <a:defRPr sz="2400">
                <a:solidFill>
                  <a:schemeClr val="tx1"/>
                </a:solidFill>
                <a:latin typeface="Arial Narrow" panose="020B0706020202030204" pitchFamily="6" charset="0"/>
                <a:ea typeface="MS PGothic"/>
                <a:cs typeface="MS PGothic"/>
              </a:defRPr>
            </a:lvl4pPr>
            <a:lvl5pPr marL="2057400" indent="-228600" defTabSz="749300" eaLnBrk="0" hangingPunct="0">
              <a:defRPr sz="2400">
                <a:solidFill>
                  <a:schemeClr val="tx1"/>
                </a:solidFill>
                <a:latin typeface="Arial Narrow" panose="020B0706020202030204" pitchFamily="6" charset="0"/>
                <a:ea typeface="MS PGothic"/>
                <a:cs typeface="MS PGothic"/>
              </a:defRPr>
            </a:lvl5pPr>
            <a:lvl6pPr marL="25146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6pPr>
            <a:lvl7pPr marL="29718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7pPr>
            <a:lvl8pPr marL="34290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8pPr>
            <a:lvl9pPr marL="38862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9pPr>
          </a:lstStyle>
          <a:p>
            <a:pPr marL="0" marR="0" lvl="0" indent="0" algn="l" defTabSz="749300" rtl="0" eaLnBrk="0" fontAlgn="base" latinLnBrk="0" hangingPunct="0">
              <a:lnSpc>
                <a:spcPct val="65000"/>
              </a:lnSpc>
              <a:spcBef>
                <a:spcPct val="50000"/>
              </a:spcBef>
              <a:spcAft>
                <a:spcPct val="0"/>
              </a:spcAft>
              <a:buClrTx/>
              <a:buSzTx/>
              <a:buFontTx/>
              <a:buNone/>
              <a:defRPr/>
            </a:pPr>
            <a:r>
              <a:rPr kumimoji="0" lang="en-US" sz="800" b="1" i="0" u="none" strike="noStrike" kern="1200" cap="none" spc="0" normalizeH="0" baseline="0" noProof="0">
                <a:ln>
                  <a:noFill/>
                </a:ln>
                <a:solidFill>
                  <a:schemeClr val="tx1"/>
                </a:solidFill>
                <a:effectLst/>
                <a:uLnTx/>
                <a:uFillTx/>
                <a:latin typeface="Arial" panose="020B0704020202020204" pitchFamily="34" charset="0"/>
                <a:ea typeface="MS PGothic"/>
                <a:cs typeface="MS PGothic"/>
              </a:rPr>
              <a:t>Poster template by ResearchPosters.co.za</a:t>
            </a:r>
            <a:endParaRPr kumimoji="0" lang="en-US" sz="800" b="1" i="0" u="none" strike="noStrike" kern="1200" cap="none" spc="0" normalizeH="0" baseline="0" noProof="0">
              <a:ln>
                <a:noFill/>
              </a:ln>
              <a:solidFill>
                <a:schemeClr val="tx1"/>
              </a:solidFill>
              <a:effectLst/>
              <a:uLnTx/>
              <a:uFillTx/>
              <a:latin typeface="Arial" panose="020B0704020202020204" pitchFamily="34" charset="0"/>
              <a:ea typeface="MS PGothic"/>
              <a:cs typeface="MS PGothic"/>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panose="020B0A04020102020204" pitchFamily="6" charset="0"/>
        </a:defRPr>
      </a:lvl6pPr>
      <a:lvl7pPr marL="914400" algn="ctr" defTabSz="749300" rtl="0" fontAlgn="base">
        <a:spcBef>
          <a:spcPct val="0"/>
        </a:spcBef>
        <a:spcAft>
          <a:spcPct val="0"/>
        </a:spcAft>
        <a:defRPr sz="7100">
          <a:solidFill>
            <a:schemeClr val="tx2"/>
          </a:solidFill>
          <a:latin typeface="Arial Black" panose="020B0A04020102020204" pitchFamily="6" charset="0"/>
        </a:defRPr>
      </a:lvl7pPr>
      <a:lvl8pPr marL="1371600" algn="ctr" defTabSz="749300" rtl="0" fontAlgn="base">
        <a:spcBef>
          <a:spcPct val="0"/>
        </a:spcBef>
        <a:spcAft>
          <a:spcPct val="0"/>
        </a:spcAft>
        <a:defRPr sz="7100">
          <a:solidFill>
            <a:schemeClr val="tx2"/>
          </a:solidFill>
          <a:latin typeface="Arial Black" panose="020B0A04020102020204" pitchFamily="6" charset="0"/>
        </a:defRPr>
      </a:lvl8pPr>
      <a:lvl9pPr marL="1828800" algn="ctr" defTabSz="749300" rtl="0" fontAlgn="base">
        <a:spcBef>
          <a:spcPct val="0"/>
        </a:spcBef>
        <a:spcAft>
          <a:spcPct val="0"/>
        </a:spcAft>
        <a:defRPr sz="7100">
          <a:solidFill>
            <a:schemeClr val="tx2"/>
          </a:solidFill>
          <a:latin typeface="Arial Black" panose="020B0A04020102020204" pitchFamily="6" charset="0"/>
        </a:defRPr>
      </a:lvl9pPr>
    </p:titleStyle>
    <p:body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5030" indent="-187325" algn="l" defTabSz="749300" rtl="0" fontAlgn="base">
        <a:spcBef>
          <a:spcPct val="20000"/>
        </a:spcBef>
        <a:spcAft>
          <a:spcPct val="0"/>
        </a:spcAft>
        <a:buChar char="»"/>
        <a:defRPr sz="1600">
          <a:solidFill>
            <a:schemeClr val="tx1"/>
          </a:solidFill>
          <a:latin typeface="+mn-lt"/>
          <a:ea typeface="MS PGothic" pitchFamily="34" charset="-128"/>
        </a:defRPr>
      </a:lvl6pPr>
      <a:lvl7pPr marL="2602230" indent="-187325" algn="l" defTabSz="749300" rtl="0" fontAlgn="base">
        <a:spcBef>
          <a:spcPct val="20000"/>
        </a:spcBef>
        <a:spcAft>
          <a:spcPct val="0"/>
        </a:spcAft>
        <a:buChar char="»"/>
        <a:defRPr sz="1600">
          <a:solidFill>
            <a:schemeClr val="tx1"/>
          </a:solidFill>
          <a:latin typeface="+mn-lt"/>
          <a:ea typeface="MS PGothic" pitchFamily="34" charset="-128"/>
        </a:defRPr>
      </a:lvl7pPr>
      <a:lvl8pPr marL="3059430" indent="-187325" algn="l" defTabSz="749300" rtl="0" fontAlgn="base">
        <a:spcBef>
          <a:spcPct val="20000"/>
        </a:spcBef>
        <a:spcAft>
          <a:spcPct val="0"/>
        </a:spcAft>
        <a:buChar char="»"/>
        <a:defRPr sz="1600">
          <a:solidFill>
            <a:schemeClr val="tx1"/>
          </a:solidFill>
          <a:latin typeface="+mn-lt"/>
          <a:ea typeface="MS PGothic" pitchFamily="34" charset="-128"/>
        </a:defRPr>
      </a:lvl8pPr>
      <a:lvl9pPr marL="3516630" indent="-187325" algn="l" defTabSz="749300" rtl="0" fontAlgn="base">
        <a:spcBef>
          <a:spcPct val="20000"/>
        </a:spcBef>
        <a:spcAft>
          <a:spcPct val="0"/>
        </a:spcAft>
        <a:buChar char="»"/>
        <a:defRPr sz="1600">
          <a:solidFill>
            <a:schemeClr val="tx1"/>
          </a:solidFill>
          <a:latin typeface="+mn-lt"/>
          <a:ea typeface="MS PGothic" pitchFamily="34"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p:sp>
        <p:nvSpPr>
          <p:cNvPr id="3074" name="Rectangle 2"/>
          <p:cNvSpPr>
            <a:spLocks noChangeArrowheads="1"/>
          </p:cNvSpPr>
          <p:nvPr/>
        </p:nvSpPr>
        <p:spPr bwMode="auto">
          <a:xfrm>
            <a:off x="0" y="0"/>
            <a:ext cx="30275213" cy="5473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3075" name="Rectangle 3"/>
          <p:cNvSpPr>
            <a:spLocks noChangeArrowheads="1"/>
          </p:cNvSpPr>
          <p:nvPr/>
        </p:nvSpPr>
        <p:spPr bwMode="auto">
          <a:xfrm>
            <a:off x="477838" y="6248400"/>
            <a:ext cx="29224288" cy="35625088"/>
          </a:xfrm>
          <a:prstGeom prst="rect">
            <a:avLst/>
          </a:prstGeom>
          <a:solidFill>
            <a:schemeClr val="bg2"/>
          </a:solidFill>
          <a:ln w="9525">
            <a:solidFill>
              <a:schemeClr val="tx1"/>
            </a:solidFill>
            <a:miter lim="800000"/>
          </a:ln>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3076" name="Rectangle 6"/>
          <p:cNvSpPr>
            <a:spLocks noGrp="1"/>
          </p:cNvSpPr>
          <p:nvPr>
            <p:ph type="title"/>
          </p:nvPr>
        </p:nvSpPr>
        <p:spPr>
          <a:xfrm>
            <a:off x="661988" y="1655763"/>
            <a:ext cx="28919487" cy="2862262"/>
          </a:xfrm>
          <a:prstGeom prst="rect">
            <a:avLst/>
          </a:prstGeom>
          <a:noFill/>
          <a:ln w="9525">
            <a:noFill/>
          </a:ln>
        </p:spPr>
        <p:txBody>
          <a:bodyPr lIns="74857" tIns="37421" rIns="74857" bIns="37421" anchor="ctr" anchorCtr="0"/>
          <a:p>
            <a:pPr lvl="0"/>
            <a:r>
              <a:rPr lang="en-US" altLang="fr-FR"/>
              <a:t>Click to edit Master title style</a:t>
            </a:r>
            <a:endParaRPr lang="en-US" altLang="fr-FR"/>
          </a:p>
        </p:txBody>
      </p:sp>
      <p:sp>
        <p:nvSpPr>
          <p:cNvPr id="3077" name="Rectangle 7"/>
          <p:cNvSpPr>
            <a:spLocks noGrp="1"/>
          </p:cNvSpPr>
          <p:nvPr>
            <p:ph type="body" idx="1"/>
          </p:nvPr>
        </p:nvSpPr>
        <p:spPr>
          <a:xfrm>
            <a:off x="477838" y="6248400"/>
            <a:ext cx="29103637" cy="35625088"/>
          </a:xfrm>
          <a:prstGeom prst="rect">
            <a:avLst/>
          </a:prstGeom>
          <a:noFill/>
          <a:ln w="9525">
            <a:noFill/>
          </a:ln>
        </p:spPr>
        <p:txBody>
          <a:bodyPr lIns="374346" tIns="374346" rIns="374346" bIns="374346"/>
          <a:p>
            <a:pPr lvl="0"/>
            <a:r>
              <a:rPr lang="en-US" altLang="fr-FR"/>
              <a:t>Click to edit Master text styles</a:t>
            </a:r>
            <a:endParaRPr lang="en-US" altLang="fr-FR"/>
          </a:p>
          <a:p>
            <a:pPr lvl="1"/>
            <a:r>
              <a:rPr lang="en-US" altLang="fr-FR"/>
              <a:t>Second level</a:t>
            </a:r>
            <a:endParaRPr lang="en-US" altLang="fr-FR"/>
          </a:p>
        </p:txBody>
      </p:sp>
      <p:sp>
        <p:nvSpPr>
          <p:cNvPr id="3078" name="Rectangle 8"/>
          <p:cNvSpPr>
            <a:spLocks noChangeArrowheads="1"/>
          </p:cNvSpPr>
          <p:nvPr/>
        </p:nvSpPr>
        <p:spPr bwMode="auto">
          <a:xfrm>
            <a:off x="0" y="0"/>
            <a:ext cx="30275213" cy="428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sz="2400">
                <a:solidFill>
                  <a:schemeClr val="tx1"/>
                </a:solidFill>
                <a:latin typeface="Arial Narrow" panose="020B0706020202030204" pitchFamily="6" charset="0"/>
                <a:ea typeface="MS PGothic" pitchFamily="34" charset="-128"/>
              </a:defRPr>
            </a:lvl1pPr>
            <a:lvl2pPr marL="742950" indent="-285750" eaLnBrk="0" hangingPunct="0">
              <a:defRPr sz="2400">
                <a:solidFill>
                  <a:schemeClr val="tx1"/>
                </a:solidFill>
                <a:latin typeface="Arial Narrow" panose="020B0706020202030204" pitchFamily="6" charset="0"/>
                <a:ea typeface="MS PGothic" pitchFamily="34" charset="-128"/>
              </a:defRPr>
            </a:lvl2pPr>
            <a:lvl3pPr marL="1143000" indent="-228600" eaLnBrk="0" hangingPunct="0">
              <a:defRPr sz="2400">
                <a:solidFill>
                  <a:schemeClr val="tx1"/>
                </a:solidFill>
                <a:latin typeface="Arial Narrow" panose="020B0706020202030204" pitchFamily="6" charset="0"/>
                <a:ea typeface="MS PGothic" pitchFamily="34" charset="-128"/>
              </a:defRPr>
            </a:lvl3pPr>
            <a:lvl4pPr marL="1600200" indent="-228600" eaLnBrk="0" hangingPunct="0">
              <a:defRPr sz="2400">
                <a:solidFill>
                  <a:schemeClr val="tx1"/>
                </a:solidFill>
                <a:latin typeface="Arial Narrow" panose="020B0706020202030204" pitchFamily="6" charset="0"/>
                <a:ea typeface="MS PGothic" pitchFamily="34" charset="-128"/>
              </a:defRPr>
            </a:lvl4pPr>
            <a:lvl5pPr marL="2057400" indent="-228600" eaLnBrk="0" hangingPunct="0">
              <a:defRPr sz="2400">
                <a:solidFill>
                  <a:schemeClr val="tx1"/>
                </a:solidFill>
                <a:latin typeface="Arial Narrow" panose="020B0706020202030204" pitchFamily="6"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anose="020B0706020202030204" pitchFamily="6"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altLang="fr-FR" sz="2400" b="0" i="0" u="none" strike="noStrike" kern="1200" cap="none" spc="0" normalizeH="0" baseline="0" noProof="0">
              <a:ln>
                <a:noFill/>
              </a:ln>
              <a:solidFill>
                <a:schemeClr val="tx1"/>
              </a:solidFill>
              <a:effectLst/>
              <a:uLnTx/>
              <a:uFillTx/>
              <a:latin typeface="Arial Narrow" panose="020B0706020202030204" pitchFamily="6" charset="0"/>
              <a:ea typeface="MS PGothic" pitchFamily="34" charset="-128"/>
              <a:cs typeface="+mn-cs"/>
            </a:endParaRPr>
          </a:p>
        </p:txBody>
      </p:sp>
      <p:sp>
        <p:nvSpPr>
          <p:cNvPr id="3079" name="Text Box 14"/>
          <p:cNvSpPr txBox="1">
            <a:spLocks noChangeArrowheads="1"/>
          </p:cNvSpPr>
          <p:nvPr/>
        </p:nvSpPr>
        <p:spPr bwMode="auto">
          <a:xfrm>
            <a:off x="477838" y="42244963"/>
            <a:ext cx="3308350" cy="158750"/>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anose="020B0706020202030204" pitchFamily="6" charset="0"/>
                <a:ea typeface="MS PGothic"/>
                <a:cs typeface="MS PGothic"/>
              </a:defRPr>
            </a:lvl1pPr>
            <a:lvl2pPr marL="742950" indent="-285750" defTabSz="749300" eaLnBrk="0" hangingPunct="0">
              <a:defRPr sz="2400">
                <a:solidFill>
                  <a:schemeClr val="tx1"/>
                </a:solidFill>
                <a:latin typeface="Arial Narrow" panose="020B0706020202030204" pitchFamily="6" charset="0"/>
                <a:ea typeface="MS PGothic"/>
                <a:cs typeface="MS PGothic"/>
              </a:defRPr>
            </a:lvl2pPr>
            <a:lvl3pPr marL="1143000" indent="-228600" defTabSz="749300" eaLnBrk="0" hangingPunct="0">
              <a:defRPr sz="2400">
                <a:solidFill>
                  <a:schemeClr val="tx1"/>
                </a:solidFill>
                <a:latin typeface="Arial Narrow" panose="020B0706020202030204" pitchFamily="6" charset="0"/>
                <a:ea typeface="MS PGothic"/>
                <a:cs typeface="MS PGothic"/>
              </a:defRPr>
            </a:lvl3pPr>
            <a:lvl4pPr marL="1600200" indent="-228600" defTabSz="749300" eaLnBrk="0" hangingPunct="0">
              <a:defRPr sz="2400">
                <a:solidFill>
                  <a:schemeClr val="tx1"/>
                </a:solidFill>
                <a:latin typeface="Arial Narrow" panose="020B0706020202030204" pitchFamily="6" charset="0"/>
                <a:ea typeface="MS PGothic"/>
                <a:cs typeface="MS PGothic"/>
              </a:defRPr>
            </a:lvl4pPr>
            <a:lvl5pPr marL="2057400" indent="-228600" defTabSz="749300" eaLnBrk="0" hangingPunct="0">
              <a:defRPr sz="2400">
                <a:solidFill>
                  <a:schemeClr val="tx1"/>
                </a:solidFill>
                <a:latin typeface="Arial Narrow" panose="020B0706020202030204" pitchFamily="6" charset="0"/>
                <a:ea typeface="MS PGothic"/>
                <a:cs typeface="MS PGothic"/>
              </a:defRPr>
            </a:lvl5pPr>
            <a:lvl6pPr marL="25146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6pPr>
            <a:lvl7pPr marL="29718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7pPr>
            <a:lvl8pPr marL="34290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8pPr>
            <a:lvl9pPr marL="3886200" indent="-228600" defTabSz="749300" eaLnBrk="0" fontAlgn="base" hangingPunct="0">
              <a:spcBef>
                <a:spcPct val="0"/>
              </a:spcBef>
              <a:spcAft>
                <a:spcPct val="0"/>
              </a:spcAft>
              <a:defRPr sz="2400">
                <a:solidFill>
                  <a:schemeClr val="tx1"/>
                </a:solidFill>
                <a:latin typeface="Arial Narrow" panose="020B0706020202030204" pitchFamily="6" charset="0"/>
                <a:ea typeface="MS PGothic"/>
                <a:cs typeface="MS PGothic"/>
              </a:defRPr>
            </a:lvl9pPr>
          </a:lstStyle>
          <a:p>
            <a:pPr marL="0" marR="0" lvl="0" indent="0" algn="l" defTabSz="749300" rtl="0" eaLnBrk="0" fontAlgn="base" latinLnBrk="0" hangingPunct="0">
              <a:lnSpc>
                <a:spcPct val="65000"/>
              </a:lnSpc>
              <a:spcBef>
                <a:spcPct val="50000"/>
              </a:spcBef>
              <a:spcAft>
                <a:spcPct val="0"/>
              </a:spcAft>
              <a:buClrTx/>
              <a:buSzTx/>
              <a:buFontTx/>
              <a:buNone/>
              <a:defRPr/>
            </a:pPr>
            <a:r>
              <a:rPr kumimoji="0" lang="en-US" sz="800" b="1" i="0" u="none" strike="noStrike" kern="1200" cap="none" spc="0" normalizeH="0" baseline="0" noProof="0">
                <a:ln>
                  <a:noFill/>
                </a:ln>
                <a:solidFill>
                  <a:schemeClr val="tx1"/>
                </a:solidFill>
                <a:effectLst/>
                <a:uLnTx/>
                <a:uFillTx/>
                <a:latin typeface="Arial" panose="020B0704020202020204" pitchFamily="34" charset="0"/>
                <a:ea typeface="MS PGothic"/>
                <a:cs typeface="MS PGothic"/>
              </a:rPr>
              <a:t>Poster template by ResearchPosters.co.za</a:t>
            </a:r>
            <a:endParaRPr kumimoji="0" lang="en-US" sz="800" b="1" i="0" u="none" strike="noStrike" kern="1200" cap="none" spc="0" normalizeH="0" baseline="0" noProof="0">
              <a:ln>
                <a:noFill/>
              </a:ln>
              <a:solidFill>
                <a:schemeClr val="tx1"/>
              </a:solidFill>
              <a:effectLst/>
              <a:uLnTx/>
              <a:uFillTx/>
              <a:latin typeface="Arial" panose="020B0704020202020204" pitchFamily="34" charset="0"/>
              <a:ea typeface="MS PGothic"/>
              <a:cs typeface="MS PGothic"/>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panose="020B0A04020102020204" pitchFamily="6"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panose="020B0A04020102020204" pitchFamily="6" charset="0"/>
        </a:defRPr>
      </a:lvl6pPr>
      <a:lvl7pPr marL="914400" algn="ctr" defTabSz="749300" rtl="0" fontAlgn="base">
        <a:spcBef>
          <a:spcPct val="0"/>
        </a:spcBef>
        <a:spcAft>
          <a:spcPct val="0"/>
        </a:spcAft>
        <a:defRPr sz="7100">
          <a:solidFill>
            <a:schemeClr val="tx2"/>
          </a:solidFill>
          <a:latin typeface="Arial Black" panose="020B0A04020102020204" pitchFamily="6" charset="0"/>
        </a:defRPr>
      </a:lvl7pPr>
      <a:lvl8pPr marL="1371600" algn="ctr" defTabSz="749300" rtl="0" fontAlgn="base">
        <a:spcBef>
          <a:spcPct val="0"/>
        </a:spcBef>
        <a:spcAft>
          <a:spcPct val="0"/>
        </a:spcAft>
        <a:defRPr sz="7100">
          <a:solidFill>
            <a:schemeClr val="tx2"/>
          </a:solidFill>
          <a:latin typeface="Arial Black" panose="020B0A04020102020204" pitchFamily="6" charset="0"/>
        </a:defRPr>
      </a:lvl8pPr>
      <a:lvl9pPr marL="1828800" algn="ctr" defTabSz="749300" rtl="0" fontAlgn="base">
        <a:spcBef>
          <a:spcPct val="0"/>
        </a:spcBef>
        <a:spcAft>
          <a:spcPct val="0"/>
        </a:spcAft>
        <a:defRPr sz="7100">
          <a:solidFill>
            <a:schemeClr val="tx2"/>
          </a:solidFill>
          <a:latin typeface="Arial Black" panose="020B0A04020102020204" pitchFamily="6" charset="0"/>
        </a:defRPr>
      </a:lvl9pPr>
    </p:titleStyle>
    <p:body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5030" indent="-187325" algn="l" defTabSz="749300" rtl="0" fontAlgn="base">
        <a:spcBef>
          <a:spcPct val="20000"/>
        </a:spcBef>
        <a:spcAft>
          <a:spcPct val="0"/>
        </a:spcAft>
        <a:buChar char="»"/>
        <a:defRPr sz="1600">
          <a:solidFill>
            <a:schemeClr val="tx1"/>
          </a:solidFill>
          <a:latin typeface="+mn-lt"/>
          <a:ea typeface="MS PGothic" pitchFamily="34" charset="-128"/>
        </a:defRPr>
      </a:lvl6pPr>
      <a:lvl7pPr marL="2602230" indent="-187325" algn="l" defTabSz="749300" rtl="0" fontAlgn="base">
        <a:spcBef>
          <a:spcPct val="20000"/>
        </a:spcBef>
        <a:spcAft>
          <a:spcPct val="0"/>
        </a:spcAft>
        <a:buChar char="»"/>
        <a:defRPr sz="1600">
          <a:solidFill>
            <a:schemeClr val="tx1"/>
          </a:solidFill>
          <a:latin typeface="+mn-lt"/>
          <a:ea typeface="MS PGothic" pitchFamily="34" charset="-128"/>
        </a:defRPr>
      </a:lvl7pPr>
      <a:lvl8pPr marL="3059430" indent="-187325" algn="l" defTabSz="749300" rtl="0" fontAlgn="base">
        <a:spcBef>
          <a:spcPct val="20000"/>
        </a:spcBef>
        <a:spcAft>
          <a:spcPct val="0"/>
        </a:spcAft>
        <a:buChar char="»"/>
        <a:defRPr sz="1600">
          <a:solidFill>
            <a:schemeClr val="tx1"/>
          </a:solidFill>
          <a:latin typeface="+mn-lt"/>
          <a:ea typeface="MS PGothic" pitchFamily="34" charset="-128"/>
        </a:defRPr>
      </a:lvl8pPr>
      <a:lvl9pPr marL="3516630" indent="-187325" algn="l" defTabSz="749300" rtl="0" fontAlgn="base">
        <a:spcBef>
          <a:spcPct val="20000"/>
        </a:spcBef>
        <a:spcAft>
          <a:spcPct val="0"/>
        </a:spcAft>
        <a:buChar char="»"/>
        <a:defRPr sz="1600">
          <a:solidFill>
            <a:schemeClr val="tx1"/>
          </a:solidFill>
          <a:latin typeface="+mn-lt"/>
          <a:ea typeface="MS PGothic" pitchFamily="34"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notesSlide" Target="../notesSlides/notesSlide1.xml"/><Relationship Id="rId17" Type="http://schemas.openxmlformats.org/officeDocument/2006/relationships/slideLayout" Target="../slideLayouts/slideLayout6.xml"/><Relationship Id="rId16" Type="http://schemas.openxmlformats.org/officeDocument/2006/relationships/image" Target="../media/image8.png"/><Relationship Id="rId15" Type="http://schemas.openxmlformats.org/officeDocument/2006/relationships/tags" Target="../tags/tag7.xml"/><Relationship Id="rId14" Type="http://schemas.openxmlformats.org/officeDocument/2006/relationships/image" Target="../media/image7.jpeg"/><Relationship Id="rId13" Type="http://schemas.openxmlformats.org/officeDocument/2006/relationships/image" Target="../media/image6.png"/><Relationship Id="rId12"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tags" Target="../tags/tag6.xml"/><Relationship Id="rId1" Type="http://schemas.openxmlformats.org/officeDocument/2006/relationships/hyperlink" Target="mailto:author@addres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5"/>
          <p:cNvSpPr/>
          <p:nvPr/>
        </p:nvSpPr>
        <p:spPr>
          <a:xfrm>
            <a:off x="477838" y="1309688"/>
            <a:ext cx="29213175" cy="3028315"/>
          </a:xfrm>
          <a:prstGeom prst="rect">
            <a:avLst/>
          </a:prstGeom>
          <a:noFill/>
          <a:ln w="9525">
            <a:noFill/>
          </a:ln>
        </p:spPr>
        <p:txBody>
          <a:bodyPr lIns="74838" tIns="37413" rIns="74838" bIns="37413">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eaLnBrk="1" hangingPunct="1">
              <a:spcBef>
                <a:spcPct val="50000"/>
              </a:spcBef>
              <a:buNone/>
            </a:pPr>
            <a:r>
              <a:rPr lang="en-US" altLang="fr-FR" sz="6000">
                <a:solidFill>
                  <a:schemeClr val="bg1"/>
                </a:solidFill>
                <a:latin typeface="Arial Black" panose="020B0A04020102020204" pitchFamily="6" charset="0"/>
              </a:rPr>
              <a:t>AN ACCURATE AND EFFICIENT NEURAL NETWORK FOR OCTA VESSEL SEGMENTATION AND A NEW DATASET</a:t>
            </a:r>
            <a:endParaRPr lang="en-US" altLang="fr-FR" sz="6000">
              <a:solidFill>
                <a:schemeClr val="bg1"/>
              </a:solidFill>
              <a:latin typeface="Arial Black" panose="020B0A04020102020204" pitchFamily="6" charset="0"/>
            </a:endParaRPr>
          </a:p>
          <a:p>
            <a:pPr marL="0" lvl="0" indent="0" algn="ctr">
              <a:spcBef>
                <a:spcPct val="0"/>
              </a:spcBef>
              <a:buNone/>
            </a:pPr>
            <a:r>
              <a:rPr lang="en-US" altLang="fr-FR" b="1">
                <a:solidFill>
                  <a:schemeClr val="bg1"/>
                </a:solidFill>
                <a:sym typeface="+mn-ea"/>
              </a:rPr>
              <a:t>Haojian Ning⋆ </a:t>
            </a:r>
            <a:r>
              <a:rPr lang="en-US" altLang="fr-FR" b="1">
                <a:solidFill>
                  <a:schemeClr val="bg1"/>
                </a:solidFill>
              </a:rPr>
              <a:t>Chengliang Wang⋆ Xinrun Chen⋆ Shiying Li†</a:t>
            </a:r>
            <a:br>
              <a:rPr lang="en-US" altLang="fr-FR" b="1">
                <a:solidFill>
                  <a:schemeClr val="bg1"/>
                </a:solidFill>
              </a:rPr>
            </a:br>
            <a:r>
              <a:rPr lang="en-US" altLang="fr-FR" b="1">
                <a:solidFill>
                  <a:schemeClr val="bg1"/>
                </a:solidFill>
              </a:rPr>
              <a:t>⋆ School of Computer Science, Chongqing University, Chongqing, China</a:t>
            </a:r>
            <a:br>
              <a:rPr lang="en-US" altLang="fr-FR" b="1">
                <a:solidFill>
                  <a:schemeClr val="bg1"/>
                </a:solidFill>
              </a:rPr>
            </a:br>
            <a:r>
              <a:rPr lang="en-US" altLang="fr-FR" b="1">
                <a:solidFill>
                  <a:schemeClr val="bg1"/>
                </a:solidFill>
              </a:rPr>
              <a:t>† Eye Institute of Xiamen University, Xiamen, China</a:t>
            </a:r>
            <a:endParaRPr lang="en-US" altLang="fr-FR" b="1">
              <a:solidFill>
                <a:schemeClr val="bg1"/>
              </a:solidFill>
            </a:endParaRPr>
          </a:p>
        </p:txBody>
      </p:sp>
      <p:sp>
        <p:nvSpPr>
          <p:cNvPr id="5122" name="Text Box 471"/>
          <p:cNvSpPr txBox="1"/>
          <p:nvPr/>
        </p:nvSpPr>
        <p:spPr>
          <a:xfrm>
            <a:off x="646113" y="6248400"/>
            <a:ext cx="9321800" cy="630238"/>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Introduction</a:t>
            </a:r>
            <a:endParaRPr lang="en-US" altLang="fr-FR" sz="3600" b="1">
              <a:solidFill>
                <a:schemeClr val="bg1"/>
              </a:solidFill>
              <a:latin typeface="Arial Narrow" panose="020B0706020202030204" pitchFamily="6" charset="0"/>
            </a:endParaRPr>
          </a:p>
        </p:txBody>
      </p:sp>
      <p:sp>
        <p:nvSpPr>
          <p:cNvPr id="5123" name="Text Box 472"/>
          <p:cNvSpPr txBox="1"/>
          <p:nvPr/>
        </p:nvSpPr>
        <p:spPr>
          <a:xfrm>
            <a:off x="650875" y="6944678"/>
            <a:ext cx="9317038" cy="15153640"/>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Optical coherence tomography angiography (OCTA) is a rapid and non-invasive imaging technology for retinal micro-vasculature. It can help diagnose various retinal diseases such as age-related macular degeneration (AMD), diabetic retinopathy (DR), glaucoma, etc. Automatic OCTA vessel segmentation based on neural networks has been a research hotspot because it helps to improve the efficiency of diagnosis.</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On-device inference is important for industrial applications of neural networks. Since the computing power and storage space of end-side devices are often very limited, it is necessary for the model to have a small number of parameters and high computing efficiency. Previous work mainly adopted the encoder-decoder architecture and achieved very high accuracy in OCTA vessel segmentation. However, these networks usually have a large number of parameters and slow inference speed, which is unfriendly to on-device applications. There is stil a lack of models that are friendly to industrial applications in OCTA images.</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b="1">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In this paper, we make the following contributions:</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 We propose a full-resolution convolutional network(FRNet), which consists of several modiﬁed Recurrent ConvNeXt Blocks. The network has comparable accuracy to other SOTA methods while having signiﬁcantly fewer parameters and faster inference speed, making it</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very friendly for industrial applications.</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 We create a new dataset containing 918 OCTA images and their corresponding vessel annotations. The data set is semi-automatically annotated with the help of Segment Anything Model (SAM), which greatly improves the annotation speed. To the best of our knowledge, our dataset is the largest (with 918 images) OCTA vessel segmentation dataset, and we believe it can help the community alleviate the problem of insufﬁcient datasets.</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 We conducte various experiments to demonstrate the</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effectiveness of the proposed model. And we make the code and dataset of this work publicly available, which helps improve the reproducibility of the work.</a:t>
            </a:r>
            <a:endParaRPr lang="en-US" altLang="fr-FR" sz="2600">
              <a:latin typeface="Arial Narrow" panose="020B0706020202030204" pitchFamily="6" charset="0"/>
            </a:endParaRPr>
          </a:p>
        </p:txBody>
      </p:sp>
      <p:sp>
        <p:nvSpPr>
          <p:cNvPr id="5124" name="Text Box 473"/>
          <p:cNvSpPr txBox="1"/>
          <p:nvPr/>
        </p:nvSpPr>
        <p:spPr>
          <a:xfrm>
            <a:off x="646113" y="26780808"/>
            <a:ext cx="9321800" cy="627380"/>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Related Work</a:t>
            </a:r>
            <a:endParaRPr lang="en-US" altLang="fr-FR" sz="3600" b="1">
              <a:solidFill>
                <a:schemeClr val="bg1"/>
              </a:solidFill>
              <a:latin typeface="Arial Narrow" panose="020B0706020202030204" pitchFamily="6" charset="0"/>
            </a:endParaRPr>
          </a:p>
        </p:txBody>
      </p:sp>
      <p:sp>
        <p:nvSpPr>
          <p:cNvPr id="5134" name="Text Box 495"/>
          <p:cNvSpPr txBox="1"/>
          <p:nvPr/>
        </p:nvSpPr>
        <p:spPr>
          <a:xfrm>
            <a:off x="10453688" y="6248400"/>
            <a:ext cx="9320212" cy="627380"/>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Methods</a:t>
            </a:r>
            <a:endParaRPr lang="en-US" altLang="fr-FR" sz="3600" b="1">
              <a:solidFill>
                <a:schemeClr val="bg1"/>
              </a:solidFill>
              <a:latin typeface="Arial Narrow" panose="020B0706020202030204" pitchFamily="6" charset="0"/>
            </a:endParaRPr>
          </a:p>
        </p:txBody>
      </p:sp>
      <p:sp>
        <p:nvSpPr>
          <p:cNvPr id="5135" name="Text Box 496"/>
          <p:cNvSpPr txBox="1"/>
          <p:nvPr/>
        </p:nvSpPr>
        <p:spPr>
          <a:xfrm>
            <a:off x="10453688" y="6910388"/>
            <a:ext cx="9320212" cy="13552805"/>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Since OCTA images contain many tiny vessels, which may only consist of a few pixels. For the widely used encoder-decoder architecture, the image is down-sampled and then up-sampled, making it difficult to fully restore the pixels of these small vessels, which affects the segmentation accuracy. Furthermore, each downsampling typically results in doubling the number of channels in the convolutional layer, which results in a model with a large number of parameters. This is why we believe that the encoder-decoder model is not the most suitable for OCTA vessel segmentation.</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To address these problems, we start with a simple full-resolution network(FRNet-base). As shown in the first of the above figures, FRNet-base consists of convolutional blocks without any downsampling or upsampling modules. The structure of these convolutional blocks is the same as the BasicBlock in ResNet, that is, a residual link is added after two convolutions. FRNet-base contains 6 such convolution blocks, and their number of channels is 32.</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The benefits of this design are: First, the total number of convolution channels is greatly reduced, which leads to a significant decrease in the number of parameters. Second, it avoids the loss of information of small vessels during downsampling, so that high accuracy can be achieved.</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We take inspiration from ConvNeXt to further improve FRNet. Based on ConvNeXt Block, we set convolutional channels to 32. In order to increase the receptive field, we replace the 1x1 pixelwise convolution with a 3x3 convolution. Furthermore, we apply the idea of recurrent convolution in this module.  Recurrent convolution means that the input will be looped through the convolutional layer R times. In our model we set R=2.  According to our experiments, FRNet improves the Dice score by 0.24%-0.32% compared to FRNet-base.</a:t>
            </a:r>
            <a:endParaRPr lang="en-US" altLang="fr-FR" sz="2600">
              <a:latin typeface="Arial Narrow" panose="020B0706020202030204" pitchFamily="6" charset="0"/>
            </a:endParaRPr>
          </a:p>
        </p:txBody>
      </p:sp>
      <p:sp>
        <p:nvSpPr>
          <p:cNvPr id="5143" name="Text Box 522"/>
          <p:cNvSpPr txBox="1"/>
          <p:nvPr/>
        </p:nvSpPr>
        <p:spPr>
          <a:xfrm>
            <a:off x="20253325" y="6248400"/>
            <a:ext cx="9320213" cy="627380"/>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Experiments</a:t>
            </a:r>
            <a:endParaRPr lang="en-US" altLang="fr-FR" sz="3600" b="1">
              <a:solidFill>
                <a:schemeClr val="bg1"/>
              </a:solidFill>
              <a:latin typeface="Arial Narrow" panose="020B0706020202030204" pitchFamily="6" charset="0"/>
            </a:endParaRPr>
          </a:p>
        </p:txBody>
      </p:sp>
      <p:sp>
        <p:nvSpPr>
          <p:cNvPr id="5144" name="Text Box 523"/>
          <p:cNvSpPr txBox="1"/>
          <p:nvPr/>
        </p:nvSpPr>
        <p:spPr>
          <a:xfrm>
            <a:off x="20213638" y="6873875"/>
            <a:ext cx="9320212" cy="5150485"/>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Experiments are conducted on OCTA-500 and ROSSA datasets. OCTA-500 has two subsets: OCTA_6M and OCTA_3M, which contain 300 and 200 images respectively. We use the training set to train network parameters, use the validation set to select the best model and use the test set for evaluation.</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Our methods are implemented with Pytorch using an NVIDIA A100 Tensor Core GPU. We use the Adam optimizer with a learning</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rate of 0.0001 and train the network for a total of 300 epochs. The batch size is set to 2. The loss function is the Dice loss. The results are tabulated in the following table.</a:t>
            </a:r>
            <a:endParaRPr lang="en-US" altLang="fr-FR" sz="2600">
              <a:latin typeface="Arial Narrow" panose="020B0706020202030204" pitchFamily="6" charset="0"/>
            </a:endParaRPr>
          </a:p>
        </p:txBody>
      </p:sp>
      <p:sp>
        <p:nvSpPr>
          <p:cNvPr id="5165" name="Text Box 545"/>
          <p:cNvSpPr txBox="1"/>
          <p:nvPr/>
        </p:nvSpPr>
        <p:spPr>
          <a:xfrm>
            <a:off x="10448925" y="30203775"/>
            <a:ext cx="9318625" cy="627380"/>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Dataset</a:t>
            </a:r>
            <a:endParaRPr lang="en-US" altLang="fr-FR" sz="3600" b="1">
              <a:solidFill>
                <a:schemeClr val="bg1"/>
              </a:solidFill>
              <a:latin typeface="Arial Narrow" panose="020B0706020202030204" pitchFamily="6" charset="0"/>
            </a:endParaRPr>
          </a:p>
        </p:txBody>
      </p:sp>
      <p:sp>
        <p:nvSpPr>
          <p:cNvPr id="5166" name="Text Box 546"/>
          <p:cNvSpPr txBox="1"/>
          <p:nvPr/>
        </p:nvSpPr>
        <p:spPr>
          <a:xfrm>
            <a:off x="10453688" y="31297880"/>
            <a:ext cx="9313862" cy="6750685"/>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We use Segment Anything Model (SAM), to accelarate the annotation pipeline. The original weights of SAM cannot be directly applied to OCTA vessel annotation because it was not trained on similar datasets. In order to apply SAM to OCTA vessel annotation, we first manually annotated 300 OCTA vessel images (NO.1-NO.300), and then used these data to fine-tune SAM. Finally, using fine-tuned SAM, we were able to annotate a vessel with just a simple click of prompt. Although sometimes images annotated by SAM require a small amount of manual correction, overall the time to annotate an image has dropped to about 2 minutes. In this study, we used SAM to annotate 618 images (NO.301-NO.918).</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The flowing figures illustrate how we use prompts to get vessel annotations.</a:t>
            </a:r>
            <a:endParaRPr lang="en-US" altLang="fr-FR" sz="2600">
              <a:latin typeface="Arial Narrow" panose="020B0706020202030204" pitchFamily="6" charset="0"/>
            </a:endParaRPr>
          </a:p>
        </p:txBody>
      </p:sp>
      <p:sp>
        <p:nvSpPr>
          <p:cNvPr id="5181" name="Text Box 561"/>
          <p:cNvSpPr txBox="1"/>
          <p:nvPr/>
        </p:nvSpPr>
        <p:spPr>
          <a:xfrm>
            <a:off x="20268248" y="21468398"/>
            <a:ext cx="9320212" cy="630237"/>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Conclusion</a:t>
            </a:r>
            <a:endParaRPr lang="en-US" altLang="fr-FR" sz="3600" b="1">
              <a:solidFill>
                <a:schemeClr val="bg1"/>
              </a:solidFill>
              <a:latin typeface="Arial Narrow" panose="020B0706020202030204" pitchFamily="6" charset="0"/>
            </a:endParaRPr>
          </a:p>
        </p:txBody>
      </p:sp>
      <p:sp>
        <p:nvSpPr>
          <p:cNvPr id="5182" name="Text Box 562"/>
          <p:cNvSpPr txBox="1"/>
          <p:nvPr/>
        </p:nvSpPr>
        <p:spPr>
          <a:xfrm>
            <a:off x="20261263" y="29113163"/>
            <a:ext cx="9320212" cy="630237"/>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Acknowledgements</a:t>
            </a:r>
            <a:endParaRPr lang="en-US" altLang="fr-FR" sz="3600" b="1">
              <a:solidFill>
                <a:schemeClr val="bg1"/>
              </a:solidFill>
              <a:latin typeface="Arial Narrow" panose="020B0706020202030204" pitchFamily="6" charset="0"/>
            </a:endParaRPr>
          </a:p>
        </p:txBody>
      </p:sp>
      <p:sp>
        <p:nvSpPr>
          <p:cNvPr id="5183" name="Text Box 563"/>
          <p:cNvSpPr txBox="1"/>
          <p:nvPr/>
        </p:nvSpPr>
        <p:spPr>
          <a:xfrm>
            <a:off x="20261263" y="36107688"/>
            <a:ext cx="9320212" cy="630237"/>
          </a:xfrm>
          <a:prstGeom prst="rect">
            <a:avLst/>
          </a:prstGeom>
          <a:solidFill>
            <a:schemeClr val="tx1"/>
          </a:solidFill>
          <a:ln w="9525">
            <a:noFill/>
          </a:ln>
        </p:spPr>
        <p:txBody>
          <a:bodyPr lIns="74857" tIns="37421" rIns="74857" bIns="37421">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algn="ctr">
              <a:spcBef>
                <a:spcPct val="50000"/>
              </a:spcBef>
              <a:buNone/>
            </a:pPr>
            <a:r>
              <a:rPr lang="en-US" altLang="fr-FR" sz="3600" b="1">
                <a:solidFill>
                  <a:schemeClr val="bg1"/>
                </a:solidFill>
                <a:latin typeface="Arial Narrow" panose="020B0706020202030204" pitchFamily="6" charset="0"/>
              </a:rPr>
              <a:t>Contact Information</a:t>
            </a:r>
            <a:endParaRPr lang="en-US" altLang="fr-FR" sz="3600" b="1">
              <a:solidFill>
                <a:schemeClr val="bg1"/>
              </a:solidFill>
              <a:latin typeface="Arial Narrow" panose="020B0706020202030204" pitchFamily="6" charset="0"/>
            </a:endParaRPr>
          </a:p>
        </p:txBody>
      </p:sp>
      <p:sp>
        <p:nvSpPr>
          <p:cNvPr id="5184" name="Text Box 564"/>
          <p:cNvSpPr txBox="1"/>
          <p:nvPr/>
        </p:nvSpPr>
        <p:spPr>
          <a:xfrm>
            <a:off x="20235228" y="22098318"/>
            <a:ext cx="9272587" cy="4750435"/>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In this work, we propose an accurate and efficient neural network(FRNet) for retinal vessel segmentation in OCTA images. By applying the modified Recurrent ConvNeXt Block to a full resolution convolutional network, the proposed model, with very tiny model size, can run faster and more accurate than opponents. Besides, we create a new dataset(ROSSA) containing 918 OCTA images and their corresponding vessel annotations. We use Segment Anything Model (SAM) to semi-automatically annotate images, which greatly speeds up the annotation work. The datasets and new annotation pipelines we provide can help solve the problem of lack of data in the medical field.</a:t>
            </a:r>
            <a:endParaRPr lang="en-US" altLang="fr-FR" sz="2600">
              <a:latin typeface="Arial Narrow" panose="020B0706020202030204" pitchFamily="6" charset="0"/>
            </a:endParaRPr>
          </a:p>
        </p:txBody>
      </p:sp>
      <p:sp>
        <p:nvSpPr>
          <p:cNvPr id="5185" name="Text Box 565"/>
          <p:cNvSpPr txBox="1"/>
          <p:nvPr/>
        </p:nvSpPr>
        <p:spPr>
          <a:xfrm>
            <a:off x="20261263" y="29740225"/>
            <a:ext cx="9272587" cy="1949450"/>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This work is supported by the Chongqing Technology Innovation and  Application Development Key Project (cstc2020jscx; dxwtBX0055; cstb2022tiad-kpx0148).</a:t>
            </a:r>
            <a:endParaRPr lang="en-US" altLang="fr-FR" sz="2600">
              <a:latin typeface="Arial Narrow" panose="020B0706020202030204" pitchFamily="6" charset="0"/>
            </a:endParaRPr>
          </a:p>
        </p:txBody>
      </p:sp>
      <p:graphicFrame>
        <p:nvGraphicFramePr>
          <p:cNvPr id="2639" name="Group 591"/>
          <p:cNvGraphicFramePr>
            <a:graphicFrameLocks noGrp="1"/>
          </p:cNvGraphicFramePr>
          <p:nvPr/>
        </p:nvGraphicFramePr>
        <p:xfrm>
          <a:off x="20278725" y="37125275"/>
          <a:ext cx="9197975" cy="4090988"/>
        </p:xfrm>
        <a:graphic>
          <a:graphicData uri="http://schemas.openxmlformats.org/drawingml/2006/table">
            <a:tbl>
              <a:tblPr/>
              <a:tblGrid>
                <a:gridCol w="3863975"/>
                <a:gridCol w="5334000"/>
              </a:tblGrid>
              <a:tr h="1358900">
                <a:tc gridSpan="2">
                  <a:txBody>
                    <a:bodyPr/>
                    <a:lstStyle>
                      <a:lvl1pPr defTabSz="535305" eaLnBrk="0" hangingPunct="0">
                        <a:spcBef>
                          <a:spcPct val="20000"/>
                        </a:spcBef>
                        <a:defRPr sz="2000">
                          <a:solidFill>
                            <a:schemeClr val="tx2"/>
                          </a:solidFill>
                          <a:latin typeface="Arial" panose="020B0704020202020204" pitchFamily="34" charset="0"/>
                          <a:ea typeface="MS PGothic" pitchFamily="34" charset="-128"/>
                        </a:defRPr>
                      </a:lvl1pPr>
                      <a:lvl2pPr marL="742950" indent="-285750" defTabSz="535305" eaLnBrk="0" hangingPunct="0">
                        <a:spcBef>
                          <a:spcPct val="20000"/>
                        </a:spcBef>
                        <a:defRPr sz="2000">
                          <a:solidFill>
                            <a:schemeClr val="tx2"/>
                          </a:solidFill>
                          <a:latin typeface="Arial" panose="020B0704020202020204" pitchFamily="34" charset="0"/>
                          <a:ea typeface="MS PGothic" pitchFamily="34" charset="-128"/>
                        </a:defRPr>
                      </a:lvl2pPr>
                      <a:lvl3pPr marL="1143000" indent="-228600" defTabSz="535305" eaLnBrk="0" hangingPunct="0">
                        <a:spcBef>
                          <a:spcPct val="20000"/>
                        </a:spcBef>
                        <a:defRPr>
                          <a:solidFill>
                            <a:schemeClr val="tx1"/>
                          </a:solidFill>
                          <a:latin typeface="Arial" panose="020B0704020202020204" pitchFamily="34" charset="0"/>
                          <a:ea typeface="MS PGothic" pitchFamily="34" charset="-128"/>
                        </a:defRPr>
                      </a:lvl3pPr>
                      <a:lvl4pPr marL="1600200" indent="-228600" defTabSz="535305" eaLnBrk="0" hangingPunct="0">
                        <a:spcBef>
                          <a:spcPct val="20000"/>
                        </a:spcBef>
                        <a:defRPr sz="1400">
                          <a:solidFill>
                            <a:schemeClr val="tx1"/>
                          </a:solidFill>
                          <a:latin typeface="Arial" panose="020B0704020202020204" pitchFamily="34" charset="0"/>
                          <a:ea typeface="MS PGothic" pitchFamily="34" charset="-128"/>
                        </a:defRPr>
                      </a:lvl4pPr>
                      <a:lvl5pPr marL="2057400" indent="-228600" defTabSz="535305" eaLnBrk="0" hangingPunct="0">
                        <a:spcBef>
                          <a:spcPct val="20000"/>
                        </a:spcBef>
                        <a:defRPr sz="1400">
                          <a:solidFill>
                            <a:schemeClr val="tx1"/>
                          </a:solidFill>
                          <a:latin typeface="Arial" panose="020B0704020202020204" pitchFamily="34" charset="0"/>
                          <a:ea typeface="MS PGothic" pitchFamily="34" charset="-128"/>
                        </a:defRPr>
                      </a:lvl5pPr>
                      <a:lvl6pPr marL="25146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6pPr>
                      <a:lvl7pPr marL="29718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7pPr>
                      <a:lvl8pPr marL="34290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8pPr>
                      <a:lvl9pPr marL="38862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9pPr>
                    </a:lstStyle>
                    <a:p>
                      <a:pPr marL="0" marR="0" lvl="0" indent="0" algn="l" defTabSz="535305" rtl="0" eaLnBrk="1" fontAlgn="base" latinLnBrk="0" hangingPunct="1">
                        <a:lnSpc>
                          <a:spcPct val="100000"/>
                        </a:lnSpc>
                        <a:spcBef>
                          <a:spcPct val="0"/>
                        </a:spcBef>
                        <a:spcAft>
                          <a:spcPct val="0"/>
                        </a:spcAft>
                        <a:buClrTx/>
                        <a:buSzTx/>
                        <a:buFontTx/>
                        <a:buNone/>
                      </a:pPr>
                      <a:r>
                        <a:rPr kumimoji="0" lang="en-US" altLang="fr-FR" sz="4000" b="1" i="0" u="none" strike="noStrike" cap="none" normalizeH="0" baseline="0">
                          <a:ln>
                            <a:noFill/>
                          </a:ln>
                          <a:solidFill>
                            <a:schemeClr val="tx2"/>
                          </a:solidFill>
                          <a:effectLst/>
                          <a:latin typeface="Arial" panose="020B0704020202020204" pitchFamily="34" charset="0"/>
                          <a:ea typeface="MS PGothic" pitchFamily="34" charset="-128"/>
                        </a:rPr>
                        <a:t>Chengliang Wang</a:t>
                      </a:r>
                      <a:endParaRPr kumimoji="0" lang="en-US" altLang="fr-FR" sz="2700" b="1" i="0" u="none" strike="noStrike" cap="none" normalizeH="0" baseline="0">
                        <a:ln>
                          <a:noFill/>
                        </a:ln>
                        <a:solidFill>
                          <a:srgbClr val="7896CE"/>
                        </a:solidFill>
                        <a:effectLst/>
                        <a:latin typeface="Arial Narrow" panose="020B0706020202030204" pitchFamily="6" charset="0"/>
                        <a:ea typeface="MS PGothic" pitchFamily="34" charset="-128"/>
                      </a:endParaRPr>
                    </a:p>
                  </a:txBody>
                  <a:tcPr marL="315365" marR="315365" marT="44600" marB="445991" horzOverflow="overflow">
                    <a:lnL>
                      <a:noFill/>
                    </a:lnL>
                    <a:lnR>
                      <a:noFill/>
                    </a:lnR>
                    <a:lnT>
                      <a:noFill/>
                    </a:lnT>
                    <a:lnB>
                      <a:noFill/>
                    </a:lnB>
                    <a:lnTlToBr>
                      <a:noFill/>
                    </a:lnTlToBr>
                    <a:lnBlToTr>
                      <a:noFill/>
                    </a:lnBlToTr>
                    <a:noFill/>
                  </a:tcPr>
                </a:tc>
                <a:tc hMerge="1">
                  <a:tcPr/>
                </a:tc>
              </a:tr>
              <a:tr h="2732088">
                <a:tc>
                  <a:txBody>
                    <a:bodyPr/>
                    <a:lstStyle>
                      <a:lvl1pPr defTabSz="535305" eaLnBrk="0" hangingPunct="0">
                        <a:spcBef>
                          <a:spcPct val="20000"/>
                        </a:spcBef>
                        <a:defRPr sz="2000">
                          <a:solidFill>
                            <a:schemeClr val="tx2"/>
                          </a:solidFill>
                          <a:latin typeface="Arial" panose="020B0704020202020204" pitchFamily="34" charset="0"/>
                          <a:ea typeface="MS PGothic" pitchFamily="34" charset="-128"/>
                        </a:defRPr>
                      </a:lvl1pPr>
                      <a:lvl2pPr marL="742950" indent="-285750" defTabSz="535305" eaLnBrk="0" hangingPunct="0">
                        <a:spcBef>
                          <a:spcPct val="20000"/>
                        </a:spcBef>
                        <a:defRPr sz="2000">
                          <a:solidFill>
                            <a:schemeClr val="tx2"/>
                          </a:solidFill>
                          <a:latin typeface="Arial" panose="020B0704020202020204" pitchFamily="34" charset="0"/>
                          <a:ea typeface="MS PGothic" pitchFamily="34" charset="-128"/>
                        </a:defRPr>
                      </a:lvl2pPr>
                      <a:lvl3pPr marL="1143000" indent="-228600" defTabSz="535305" eaLnBrk="0" hangingPunct="0">
                        <a:spcBef>
                          <a:spcPct val="20000"/>
                        </a:spcBef>
                        <a:defRPr>
                          <a:solidFill>
                            <a:schemeClr val="tx1"/>
                          </a:solidFill>
                          <a:latin typeface="Arial" panose="020B0704020202020204" pitchFamily="34" charset="0"/>
                          <a:ea typeface="MS PGothic" pitchFamily="34" charset="-128"/>
                        </a:defRPr>
                      </a:lvl3pPr>
                      <a:lvl4pPr marL="1600200" indent="-228600" defTabSz="535305" eaLnBrk="0" hangingPunct="0">
                        <a:spcBef>
                          <a:spcPct val="20000"/>
                        </a:spcBef>
                        <a:defRPr sz="1400">
                          <a:solidFill>
                            <a:schemeClr val="tx1"/>
                          </a:solidFill>
                          <a:latin typeface="Arial" panose="020B0704020202020204" pitchFamily="34" charset="0"/>
                          <a:ea typeface="MS PGothic" pitchFamily="34" charset="-128"/>
                        </a:defRPr>
                      </a:lvl4pPr>
                      <a:lvl5pPr marL="2057400" indent="-228600" defTabSz="535305" eaLnBrk="0" hangingPunct="0">
                        <a:spcBef>
                          <a:spcPct val="20000"/>
                        </a:spcBef>
                        <a:defRPr sz="1400">
                          <a:solidFill>
                            <a:schemeClr val="tx1"/>
                          </a:solidFill>
                          <a:latin typeface="Arial" panose="020B0704020202020204" pitchFamily="34" charset="0"/>
                          <a:ea typeface="MS PGothic" pitchFamily="34" charset="-128"/>
                        </a:defRPr>
                      </a:lvl5pPr>
                      <a:lvl6pPr marL="25146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6pPr>
                      <a:lvl7pPr marL="29718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7pPr>
                      <a:lvl8pPr marL="34290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8pPr>
                      <a:lvl9pPr marL="38862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9pPr>
                    </a:lstStyle>
                    <a:p>
                      <a:pPr marL="0" marR="0" lvl="0" indent="0" algn="l" defTabSz="535305" rtl="0" eaLnBrk="1" fontAlgn="base" latinLnBrk="0" hangingPunct="1">
                        <a:lnSpc>
                          <a:spcPct val="100000"/>
                        </a:lnSpc>
                        <a:spcBef>
                          <a:spcPct val="20000"/>
                        </a:spcBef>
                        <a:spcAft>
                          <a:spcPct val="0"/>
                        </a:spcAft>
                        <a:buClrTx/>
                        <a:buSzTx/>
                        <a:buFontTx/>
                        <a:buNone/>
                      </a:pP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rPr>
                        <a:t>Address</a:t>
                      </a:r>
                      <a:endPar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endParaRPr>
                    </a:p>
                    <a:p>
                      <a:pPr marL="0" marR="0" lvl="0" indent="0" algn="l" defTabSz="535305" rtl="0" eaLnBrk="1" fontAlgn="base" latinLnBrk="0" hangingPunct="1">
                        <a:lnSpc>
                          <a:spcPct val="100000"/>
                        </a:lnSpc>
                        <a:spcBef>
                          <a:spcPct val="20000"/>
                        </a:spcBef>
                        <a:spcAft>
                          <a:spcPct val="0"/>
                        </a:spcAft>
                        <a:buClrTx/>
                        <a:buSzTx/>
                        <a:buFontTx/>
                        <a:buNone/>
                      </a:pP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rPr>
                        <a:t>Chongqing University,</a:t>
                      </a:r>
                      <a:endPar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endParaRPr>
                    </a:p>
                    <a:p>
                      <a:pPr marL="0" marR="0" lvl="0" indent="0" algn="l" defTabSz="535305" rtl="0" eaLnBrk="1" fontAlgn="base" latinLnBrk="0" hangingPunct="1">
                        <a:lnSpc>
                          <a:spcPct val="100000"/>
                        </a:lnSpc>
                        <a:spcBef>
                          <a:spcPct val="20000"/>
                        </a:spcBef>
                        <a:spcAft>
                          <a:spcPct val="0"/>
                        </a:spcAft>
                        <a:buClrTx/>
                        <a:buSzTx/>
                        <a:buFontTx/>
                        <a:buNone/>
                      </a:pP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rPr>
                        <a:t>Chongqing,</a:t>
                      </a:r>
                      <a:endPar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endParaRPr>
                    </a:p>
                    <a:p>
                      <a:pPr marL="0" marR="0" lvl="0" indent="0" algn="l" defTabSz="535305" rtl="0" eaLnBrk="1" fontAlgn="base" latinLnBrk="0" hangingPunct="1">
                        <a:lnSpc>
                          <a:spcPct val="100000"/>
                        </a:lnSpc>
                        <a:spcBef>
                          <a:spcPct val="20000"/>
                        </a:spcBef>
                        <a:spcAft>
                          <a:spcPct val="0"/>
                        </a:spcAft>
                        <a:buClrTx/>
                        <a:buSzTx/>
                        <a:buFontTx/>
                        <a:buNone/>
                      </a:pP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rPr>
                        <a:t>China</a:t>
                      </a:r>
                      <a:endPar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endParaRPr>
                    </a:p>
                  </a:txBody>
                  <a:tcPr marL="315365" marR="315365" marT="44600" marB="445991" horzOverflow="overflow">
                    <a:lnL>
                      <a:noFill/>
                    </a:lnL>
                    <a:lnR>
                      <a:noFill/>
                    </a:lnR>
                    <a:lnT>
                      <a:noFill/>
                    </a:lnT>
                    <a:lnB>
                      <a:noFill/>
                    </a:lnB>
                    <a:lnTlToBr>
                      <a:noFill/>
                    </a:lnTlToBr>
                    <a:lnBlToTr>
                      <a:noFill/>
                    </a:lnBlToTr>
                    <a:noFill/>
                  </a:tcPr>
                </a:tc>
                <a:tc>
                  <a:txBody>
                    <a:bodyPr/>
                    <a:lstStyle>
                      <a:lvl1pPr defTabSz="535305" eaLnBrk="0" hangingPunct="0">
                        <a:spcBef>
                          <a:spcPct val="20000"/>
                        </a:spcBef>
                        <a:defRPr sz="2000">
                          <a:solidFill>
                            <a:schemeClr val="tx2"/>
                          </a:solidFill>
                          <a:latin typeface="Arial" panose="020B0704020202020204" pitchFamily="34" charset="0"/>
                          <a:ea typeface="MS PGothic" pitchFamily="34" charset="-128"/>
                        </a:defRPr>
                      </a:lvl1pPr>
                      <a:lvl2pPr marL="742950" indent="-285750" defTabSz="535305" eaLnBrk="0" hangingPunct="0">
                        <a:spcBef>
                          <a:spcPct val="20000"/>
                        </a:spcBef>
                        <a:defRPr sz="2000">
                          <a:solidFill>
                            <a:schemeClr val="tx2"/>
                          </a:solidFill>
                          <a:latin typeface="Arial" panose="020B0704020202020204" pitchFamily="34" charset="0"/>
                          <a:ea typeface="MS PGothic" pitchFamily="34" charset="-128"/>
                        </a:defRPr>
                      </a:lvl2pPr>
                      <a:lvl3pPr marL="1143000" indent="-228600" defTabSz="535305" eaLnBrk="0" hangingPunct="0">
                        <a:spcBef>
                          <a:spcPct val="20000"/>
                        </a:spcBef>
                        <a:defRPr>
                          <a:solidFill>
                            <a:schemeClr val="tx1"/>
                          </a:solidFill>
                          <a:latin typeface="Arial" panose="020B0704020202020204" pitchFamily="34" charset="0"/>
                          <a:ea typeface="MS PGothic" pitchFamily="34" charset="-128"/>
                        </a:defRPr>
                      </a:lvl3pPr>
                      <a:lvl4pPr marL="1600200" indent="-228600" defTabSz="535305" eaLnBrk="0" hangingPunct="0">
                        <a:spcBef>
                          <a:spcPct val="20000"/>
                        </a:spcBef>
                        <a:defRPr sz="1400">
                          <a:solidFill>
                            <a:schemeClr val="tx1"/>
                          </a:solidFill>
                          <a:latin typeface="Arial" panose="020B0704020202020204" pitchFamily="34" charset="0"/>
                          <a:ea typeface="MS PGothic" pitchFamily="34" charset="-128"/>
                        </a:defRPr>
                      </a:lvl4pPr>
                      <a:lvl5pPr marL="2057400" indent="-228600" defTabSz="535305" eaLnBrk="0" hangingPunct="0">
                        <a:spcBef>
                          <a:spcPct val="20000"/>
                        </a:spcBef>
                        <a:defRPr sz="1400">
                          <a:solidFill>
                            <a:schemeClr val="tx1"/>
                          </a:solidFill>
                          <a:latin typeface="Arial" panose="020B0704020202020204" pitchFamily="34" charset="0"/>
                          <a:ea typeface="MS PGothic" pitchFamily="34" charset="-128"/>
                        </a:defRPr>
                      </a:lvl5pPr>
                      <a:lvl6pPr marL="25146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6pPr>
                      <a:lvl7pPr marL="29718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7pPr>
                      <a:lvl8pPr marL="34290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8pPr>
                      <a:lvl9pPr marL="3886200" indent="-228600" defTabSz="535305" eaLnBrk="0" fontAlgn="base" hangingPunct="0">
                        <a:spcBef>
                          <a:spcPct val="20000"/>
                        </a:spcBef>
                        <a:spcAft>
                          <a:spcPct val="0"/>
                        </a:spcAft>
                        <a:defRPr sz="1400">
                          <a:solidFill>
                            <a:schemeClr val="tx1"/>
                          </a:solidFill>
                          <a:latin typeface="Arial" panose="020B0704020202020204" pitchFamily="34" charset="0"/>
                          <a:ea typeface="MS PGothic" pitchFamily="34" charset="-128"/>
                        </a:defRPr>
                      </a:lvl9pPr>
                    </a:lstStyle>
                    <a:p>
                      <a:pPr marL="0" marR="0" lvl="0" indent="0" algn="l" defTabSz="535305" rtl="0" eaLnBrk="1" fontAlgn="base" latinLnBrk="0" hangingPunct="1">
                        <a:lnSpc>
                          <a:spcPct val="100000"/>
                        </a:lnSpc>
                        <a:spcBef>
                          <a:spcPct val="20000"/>
                        </a:spcBef>
                        <a:spcAft>
                          <a:spcPct val="0"/>
                        </a:spcAft>
                        <a:buClrTx/>
                        <a:buSzTx/>
                        <a:buFontTx/>
                        <a:buNone/>
                      </a:pP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rPr>
                        <a:t>Tel: +86 189 8305 5830</a:t>
                      </a:r>
                      <a:endPar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endParaRPr>
                    </a:p>
                    <a:p>
                      <a:pPr marL="0" marR="0" lvl="0" indent="0" algn="l" defTabSz="535305" rtl="0" eaLnBrk="1" fontAlgn="base" latinLnBrk="0" hangingPunct="1">
                        <a:lnSpc>
                          <a:spcPct val="100000"/>
                        </a:lnSpc>
                        <a:spcBef>
                          <a:spcPct val="20000"/>
                        </a:spcBef>
                        <a:spcAft>
                          <a:spcPct val="0"/>
                        </a:spcAft>
                        <a:buClrTx/>
                        <a:buSzTx/>
                        <a:buFontTx/>
                        <a:buNone/>
                      </a:pP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rPr>
                        <a:t>Email: </a:t>
                      </a:r>
                      <a:r>
                        <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hlinkClick r:id="rId1"/>
                        </a:rPr>
                        <a:t>wangcl@cqu.edu.cn</a:t>
                      </a:r>
                      <a:endParaRPr kumimoji="0" lang="en-US" altLang="fr-FR" sz="3100" b="0" i="0" u="none" strike="noStrike" cap="none" normalizeH="0" baseline="0">
                        <a:ln>
                          <a:noFill/>
                        </a:ln>
                        <a:solidFill>
                          <a:schemeClr val="tx2"/>
                        </a:solidFill>
                        <a:effectLst/>
                        <a:latin typeface="Arial Narrow" panose="020B0706020202030204" pitchFamily="6" charset="0"/>
                        <a:ea typeface="MS PGothic" pitchFamily="34" charset="-128"/>
                      </a:endParaRPr>
                    </a:p>
                  </a:txBody>
                  <a:tcPr marL="315365" marR="315365" marT="44600" marB="445991" horzOverflow="overflow">
                    <a:lnL>
                      <a:noFill/>
                    </a:lnL>
                    <a:lnR>
                      <a:noFill/>
                    </a:lnR>
                    <a:lnT>
                      <a:noFill/>
                    </a:lnT>
                    <a:lnB>
                      <a:noFill/>
                    </a:lnB>
                    <a:lnTlToBr>
                      <a:noFill/>
                    </a:lnTlToBr>
                    <a:lnBlToTr>
                      <a:noFill/>
                    </a:lnBlToTr>
                    <a:noFill/>
                  </a:tcPr>
                </a:tc>
              </a:tr>
            </a:tbl>
          </a:graphicData>
        </a:graphic>
      </p:graphicFrame>
      <p:sp>
        <p:nvSpPr>
          <p:cNvPr id="5" name="Text Box 472"/>
          <p:cNvSpPr txBox="1"/>
          <p:nvPr>
            <p:custDataLst>
              <p:tags r:id="rId2"/>
            </p:custDataLst>
          </p:nvPr>
        </p:nvSpPr>
        <p:spPr>
          <a:xfrm>
            <a:off x="637540" y="27408188"/>
            <a:ext cx="9317038" cy="9151620"/>
          </a:xfrm>
          <a:prstGeom prst="rect">
            <a:avLst/>
          </a:prstGeom>
          <a:noFill/>
          <a:ln w="9525">
            <a:noFill/>
          </a:ln>
        </p:spPr>
        <p:txBody>
          <a:bodyPr lIns="374995" tIns="374995" rIns="374995" bIns="374995">
            <a:spAutoFit/>
          </a:bodyPr>
          <a:lstStyle>
            <a:lvl1pPr marL="281305" indent="-28130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530" indent="-189230"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318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830"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stStyle>
          <a:p>
            <a:pPr marL="0" lvl="0" indent="0" defTabSz="3600450" eaLnBrk="1" hangingPunct="1">
              <a:spcBef>
                <a:spcPct val="0"/>
              </a:spcBef>
              <a:buNone/>
            </a:pPr>
            <a:r>
              <a:rPr lang="en-US" altLang="fr-FR" sz="2600">
                <a:latin typeface="Arial Narrow" panose="020B0706020202030204" pitchFamily="6" charset="0"/>
              </a:rPr>
              <a:t>In recent years, convolutional neural networks have been widely applied in medical image processing, including OCTA images. Previous work on OCTA vessel segmentation usually adopts the encoder-decoder architecture,  more specifically, the U-Net architecture. For example, Peng et al applied an iterative encoder-decoder network to correct wrong output. Hu et al proposed a joint encoding and seperate decoding network to handle multiple tasks. Ma et al designed a two-stage split attention residual UNet to refine the segmentation results.</a:t>
            </a: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Ziping et al added a contrastive learning module after an encoder-decoder network to improve the performance.</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The above method achieves quite high accuracy, but they are heavyweight, having a large number of parameters and slow inference speed, which brings inconvenience to industrial applications.</a:t>
            </a:r>
            <a:endParaRPr lang="en-US" altLang="fr-FR" sz="2600">
              <a:latin typeface="Arial Narrow" panose="020B0706020202030204" pitchFamily="6" charset="0"/>
            </a:endParaRPr>
          </a:p>
          <a:p>
            <a:pPr marL="0" lvl="0" indent="0" defTabSz="3600450" eaLnBrk="1" hangingPunct="1">
              <a:spcBef>
                <a:spcPct val="0"/>
              </a:spcBef>
              <a:buNone/>
            </a:pPr>
            <a:endParaRPr lang="en-US" altLang="fr-FR" sz="2600">
              <a:latin typeface="Arial Narrow" panose="020B0706020202030204" pitchFamily="6" charset="0"/>
            </a:endParaRPr>
          </a:p>
          <a:p>
            <a:pPr marL="0" lvl="0" indent="0" defTabSz="3600450" eaLnBrk="1" hangingPunct="1">
              <a:spcBef>
                <a:spcPct val="0"/>
              </a:spcBef>
              <a:buNone/>
            </a:pPr>
            <a:r>
              <a:rPr lang="en-US" altLang="fr-FR" sz="2600">
                <a:latin typeface="Arial Narrow" panose="020B0706020202030204" pitchFamily="6" charset="0"/>
              </a:rPr>
              <a:t>There is a trend in the 2020s for transformers to replace convolutional networks in various fields of computer vision. However, the work of Liu et al. on ConvNeXt demonstrated that properly designed convolutional networks can achieve better results than transformers. So in this work we adopt convolutional networks on the basis of ConvNeXt.  Details will be discussed in the next section.</a:t>
            </a:r>
            <a:endParaRPr lang="en-US" altLang="fr-FR" sz="2600">
              <a:latin typeface="Arial Narrow" panose="020B0706020202030204" pitchFamily="6" charset="0"/>
            </a:endParaRPr>
          </a:p>
        </p:txBody>
      </p:sp>
      <p:grpSp>
        <p:nvGrpSpPr>
          <p:cNvPr id="38" name="组合 37"/>
          <p:cNvGrpSpPr/>
          <p:nvPr/>
        </p:nvGrpSpPr>
        <p:grpSpPr>
          <a:xfrm>
            <a:off x="1651000" y="22679025"/>
            <a:ext cx="7155180" cy="2882900"/>
            <a:chOff x="531" y="4720"/>
            <a:chExt cx="2682" cy="1002"/>
          </a:xfrm>
        </p:grpSpPr>
        <p:pic>
          <p:nvPicPr>
            <p:cNvPr id="39" name="图片 38" descr="OCTA-Image"/>
            <p:cNvPicPr>
              <a:picLocks noChangeAspect="1"/>
            </p:cNvPicPr>
            <p:nvPr>
              <p:custDataLst>
                <p:tags r:id="rId3"/>
              </p:custDataLst>
            </p:nvPr>
          </p:nvPicPr>
          <p:blipFill>
            <a:blip r:embed="rId4"/>
            <a:stretch>
              <a:fillRect/>
            </a:stretch>
          </p:blipFill>
          <p:spPr>
            <a:xfrm>
              <a:off x="531" y="4720"/>
              <a:ext cx="1000" cy="1000"/>
            </a:xfrm>
            <a:prstGeom prst="rect">
              <a:avLst/>
            </a:prstGeom>
          </p:spPr>
        </p:pic>
        <p:pic>
          <p:nvPicPr>
            <p:cNvPr id="40" name="图片 39" descr="OCTA-Vessel"/>
            <p:cNvPicPr>
              <a:picLocks noChangeAspect="1"/>
            </p:cNvPicPr>
            <p:nvPr>
              <p:custDataLst>
                <p:tags r:id="rId5"/>
              </p:custDataLst>
            </p:nvPr>
          </p:nvPicPr>
          <p:blipFill>
            <a:blip r:embed="rId6"/>
            <a:stretch>
              <a:fillRect/>
            </a:stretch>
          </p:blipFill>
          <p:spPr>
            <a:xfrm>
              <a:off x="2211" y="4720"/>
              <a:ext cx="1002" cy="1002"/>
            </a:xfrm>
            <a:prstGeom prst="rect">
              <a:avLst/>
            </a:prstGeom>
          </p:spPr>
        </p:pic>
        <p:sp>
          <p:nvSpPr>
            <p:cNvPr id="41" name="右箭头 40"/>
            <p:cNvSpPr/>
            <p:nvPr>
              <p:custDataLst>
                <p:tags r:id="rId7"/>
              </p:custDataLst>
            </p:nvPr>
          </p:nvSpPr>
          <p:spPr>
            <a:xfrm>
              <a:off x="1644" y="5060"/>
              <a:ext cx="454" cy="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lnSpc>
                  <a:spcPct val="110000"/>
                </a:lnSpc>
              </a:pPr>
              <a:endParaRPr lang="zh-CN" altLang="en-US"/>
            </a:p>
          </p:txBody>
        </p:sp>
      </p:grpSp>
      <p:pic>
        <p:nvPicPr>
          <p:cNvPr id="42" name="图片 41" descr="FRNet"/>
          <p:cNvPicPr>
            <a:picLocks noChangeAspect="1"/>
          </p:cNvPicPr>
          <p:nvPr>
            <p:custDataLst>
              <p:tags r:id="rId8"/>
            </p:custDataLst>
          </p:nvPr>
        </p:nvPicPr>
        <p:blipFill>
          <a:blip r:embed="rId9"/>
          <a:stretch>
            <a:fillRect/>
          </a:stretch>
        </p:blipFill>
        <p:spPr>
          <a:xfrm>
            <a:off x="15630525" y="21603335"/>
            <a:ext cx="3729990" cy="7225030"/>
          </a:xfrm>
          <a:prstGeom prst="rect">
            <a:avLst/>
          </a:prstGeom>
        </p:spPr>
      </p:pic>
      <p:pic>
        <p:nvPicPr>
          <p:cNvPr id="43" name="图片 42" descr="FRNet-base"/>
          <p:cNvPicPr>
            <a:picLocks noChangeAspect="1"/>
          </p:cNvPicPr>
          <p:nvPr>
            <p:custDataLst>
              <p:tags r:id="rId10"/>
            </p:custDataLst>
          </p:nvPr>
        </p:nvPicPr>
        <p:blipFill>
          <a:blip r:embed="rId11"/>
          <a:stretch>
            <a:fillRect/>
          </a:stretch>
        </p:blipFill>
        <p:spPr>
          <a:xfrm>
            <a:off x="10979150" y="21603335"/>
            <a:ext cx="4167505" cy="7225030"/>
          </a:xfrm>
          <a:prstGeom prst="rect">
            <a:avLst/>
          </a:prstGeom>
        </p:spPr>
      </p:pic>
      <p:pic>
        <p:nvPicPr>
          <p:cNvPr id="44" name="图片 43" descr="SAM_OCTA_1"/>
          <p:cNvPicPr>
            <a:picLocks noChangeAspect="1"/>
          </p:cNvPicPr>
          <p:nvPr/>
        </p:nvPicPr>
        <p:blipFill>
          <a:blip r:embed="rId12"/>
          <a:stretch>
            <a:fillRect/>
          </a:stretch>
        </p:blipFill>
        <p:spPr>
          <a:xfrm>
            <a:off x="10739120" y="38515290"/>
            <a:ext cx="2316480" cy="2316480"/>
          </a:xfrm>
          <a:prstGeom prst="rect">
            <a:avLst/>
          </a:prstGeom>
        </p:spPr>
      </p:pic>
      <p:pic>
        <p:nvPicPr>
          <p:cNvPr id="45" name="图片 44" descr="SAM_OCTA_2"/>
          <p:cNvPicPr>
            <a:picLocks noChangeAspect="1"/>
          </p:cNvPicPr>
          <p:nvPr/>
        </p:nvPicPr>
        <p:blipFill>
          <a:blip r:embed="rId13"/>
          <a:stretch>
            <a:fillRect/>
          </a:stretch>
        </p:blipFill>
        <p:spPr>
          <a:xfrm>
            <a:off x="13809980" y="38515290"/>
            <a:ext cx="2316480" cy="2316480"/>
          </a:xfrm>
          <a:prstGeom prst="rect">
            <a:avLst/>
          </a:prstGeom>
        </p:spPr>
      </p:pic>
      <p:pic>
        <p:nvPicPr>
          <p:cNvPr id="46" name="图片 45" descr="SAM_OCTA_n"/>
          <p:cNvPicPr>
            <a:picLocks noChangeAspect="1"/>
          </p:cNvPicPr>
          <p:nvPr/>
        </p:nvPicPr>
        <p:blipFill>
          <a:blip r:embed="rId14"/>
          <a:stretch>
            <a:fillRect/>
          </a:stretch>
        </p:blipFill>
        <p:spPr>
          <a:xfrm>
            <a:off x="17044670" y="38515290"/>
            <a:ext cx="2315845" cy="2315845"/>
          </a:xfrm>
          <a:prstGeom prst="rect">
            <a:avLst/>
          </a:prstGeom>
        </p:spPr>
      </p:pic>
      <p:pic>
        <p:nvPicPr>
          <p:cNvPr id="47" name="图片 46"/>
          <p:cNvPicPr>
            <a:picLocks noChangeAspect="1"/>
          </p:cNvPicPr>
          <p:nvPr>
            <p:custDataLst>
              <p:tags r:id="rId15"/>
            </p:custDataLst>
          </p:nvPr>
        </p:nvPicPr>
        <p:blipFill>
          <a:blip r:embed="rId16"/>
          <a:stretch>
            <a:fillRect/>
          </a:stretch>
        </p:blipFill>
        <p:spPr>
          <a:xfrm>
            <a:off x="20567015" y="12274550"/>
            <a:ext cx="8693150" cy="803465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60045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Narrow" panose="020B0706020202030204" pitchFamily="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60045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Narrow" panose="020B0706020202030204" pitchFamily="6"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60045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Narrow" panose="020B0706020202030204" pitchFamily="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60045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Narrow" panose="020B0706020202030204" pitchFamily="6"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60045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Narrow" panose="020B0706020202030204" pitchFamily="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600450" rtl="0" eaLnBrk="1" fontAlgn="base" latinLnBrk="0" hangingPunct="1">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Narrow" panose="020B0706020202030204" pitchFamily="6"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7713</Words>
  <Application>WPS 文字</Application>
  <PresentationFormat>Personnalis</PresentationFormat>
  <Paragraphs>71</Paragraphs>
  <Slides>1</Slides>
  <Notes>1</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vt:i4>
      </vt:variant>
    </vt:vector>
  </HeadingPairs>
  <TitlesOfParts>
    <vt:vector size="21" baseType="lpstr">
      <vt:lpstr>Arial</vt:lpstr>
      <vt:lpstr>宋体</vt:lpstr>
      <vt:lpstr>Wingdings</vt:lpstr>
      <vt:lpstr>Arial Narrow</vt:lpstr>
      <vt:lpstr>MS PGothic</vt:lpstr>
      <vt:lpstr>冬青黑体简体中文</vt:lpstr>
      <vt:lpstr>MS PGothic</vt:lpstr>
      <vt:lpstr>MS PGothic</vt:lpstr>
      <vt:lpstr>Arial Black</vt:lpstr>
      <vt:lpstr>苹方-简</vt:lpstr>
      <vt:lpstr>微软雅黑</vt:lpstr>
      <vt:lpstr>汉仪旗黑</vt:lpstr>
      <vt:lpstr>宋体</vt:lpstr>
      <vt:lpstr>Arial Unicode MS</vt:lpstr>
      <vt:lpstr>Tahoma</vt:lpstr>
      <vt:lpstr>汉仪书宋二KW</vt:lpstr>
      <vt:lpstr>Apple Symbols</vt:lpstr>
      <vt:lpstr>Custom Design</vt:lpstr>
      <vt:lpstr>1_Custom Design</vt:lpstr>
      <vt:lpstr>2_Custom Design</vt:lpstr>
      <vt:lpstr>PowerPoint 演示文稿</vt:lpstr>
    </vt:vector>
  </TitlesOfParts>
  <Company>www.PosterPresentations.com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creator>Copywrite Digital - Tralee - 066 7128671</dc:creator>
  <cp:keywords>poster presentation, poster design, poster template</cp:keywords>
  <dc:description>Non-authorized printing of this poster template by any commercial printing service other than PosterPresentations.com is strictly prohibited.
Non-profit educational printing centers are exempt.
To obtain printing authorization call:
1.866.649.3004
 2009</dc:description>
  <dc:subject>Free PowerPoint poster templates</dc:subject>
  <cp:category>Powerpoint poster templates</cp:category>
  <cp:lastModifiedBy>宁浩鉴</cp:lastModifiedBy>
  <cp:revision>247</cp:revision>
  <cp:lastPrinted>2024-04-09T13:48:38Z</cp:lastPrinted>
  <dcterms:created xsi:type="dcterms:W3CDTF">2024-04-09T13:48:38Z</dcterms:created>
  <dcterms:modified xsi:type="dcterms:W3CDTF">2024-04-09T13:48:38Z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A98EB14EBA539D86153D1566195561B4_43</vt:lpwstr>
  </property>
  <property fmtid="{D5CDD505-2E9C-101B-9397-08002B2CF9AE}" pid="3" name="KSOProductBuildVer">
    <vt:lpwstr>2052-6.5.2.8766</vt:lpwstr>
  </property>
</Properties>
</file>