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22" r:id="rId2"/>
    <p:sldId id="323" r:id="rId3"/>
    <p:sldId id="258" r:id="rId4"/>
    <p:sldId id="324" r:id="rId5"/>
    <p:sldId id="325" r:id="rId6"/>
    <p:sldId id="326" r:id="rId7"/>
    <p:sldId id="327" r:id="rId8"/>
    <p:sldId id="328" r:id="rId9"/>
    <p:sldId id="259" r:id="rId10"/>
    <p:sldId id="329" r:id="rId11"/>
    <p:sldId id="331" r:id="rId12"/>
    <p:sldId id="332" r:id="rId13"/>
    <p:sldId id="330" r:id="rId14"/>
    <p:sldId id="333" r:id="rId15"/>
    <p:sldId id="334" r:id="rId16"/>
    <p:sldId id="337" r:id="rId17"/>
    <p:sldId id="335" r:id="rId18"/>
    <p:sldId id="338" r:id="rId19"/>
    <p:sldId id="339" r:id="rId20"/>
    <p:sldId id="340" r:id="rId21"/>
    <p:sldId id="341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4DF34-8B38-4655-98FA-EE204C2BF7A4}" v="3284" dt="2020-08-20T10:54:03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75195" autoAdjust="0"/>
  </p:normalViewPr>
  <p:slideViewPr>
    <p:cSldViewPr snapToGrid="0">
      <p:cViewPr varScale="1">
        <p:scale>
          <a:sx n="81" d="100"/>
          <a:sy n="81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45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Gabriel Garcia Pardo" userId="cb39e42507210e8d" providerId="LiveId" clId="{4DD4DF34-8B38-4655-98FA-EE204C2BF7A4}"/>
    <pc:docChg chg="undo redo custSel addSld delSld modSld sldOrd">
      <pc:chgData name="Jose Gabriel Garcia Pardo" userId="cb39e42507210e8d" providerId="LiveId" clId="{4DD4DF34-8B38-4655-98FA-EE204C2BF7A4}" dt="2020-08-20T10:54:03.951" v="11285" actId="20577"/>
      <pc:docMkLst>
        <pc:docMk/>
      </pc:docMkLst>
      <pc:sldChg chg="modSp mod">
        <pc:chgData name="Jose Gabriel Garcia Pardo" userId="cb39e42507210e8d" providerId="LiveId" clId="{4DD4DF34-8B38-4655-98FA-EE204C2BF7A4}" dt="2020-08-18T17:42:54.696" v="4329" actId="14100"/>
        <pc:sldMkLst>
          <pc:docMk/>
          <pc:sldMk cId="3544450403" sldId="258"/>
        </pc:sldMkLst>
        <pc:picChg chg="mod">
          <ac:chgData name="Jose Gabriel Garcia Pardo" userId="cb39e42507210e8d" providerId="LiveId" clId="{4DD4DF34-8B38-4655-98FA-EE204C2BF7A4}" dt="2020-08-18T10:27:49.007" v="213" actId="1076"/>
          <ac:picMkLst>
            <pc:docMk/>
            <pc:sldMk cId="3544450403" sldId="258"/>
            <ac:picMk id="22" creationId="{8FBCA8F4-8331-4930-A790-FA593CFABD2F}"/>
          </ac:picMkLst>
        </pc:picChg>
        <pc:cxnChg chg="mod">
          <ac:chgData name="Jose Gabriel Garcia Pardo" userId="cb39e42507210e8d" providerId="LiveId" clId="{4DD4DF34-8B38-4655-98FA-EE204C2BF7A4}" dt="2020-08-18T17:42:54.696" v="4329" actId="14100"/>
          <ac:cxnSpMkLst>
            <pc:docMk/>
            <pc:sldMk cId="3544450403" sldId="258"/>
            <ac:cxnSpMk id="12" creationId="{B0A87BBB-FF23-44F8-B2E7-80303BD338B5}"/>
          </ac:cxnSpMkLst>
        </pc:cxnChg>
      </pc:sldChg>
      <pc:sldChg chg="addSp">
        <pc:chgData name="Jose Gabriel Garcia Pardo" userId="cb39e42507210e8d" providerId="LiveId" clId="{4DD4DF34-8B38-4655-98FA-EE204C2BF7A4}" dt="2020-08-18T15:06:19.778" v="603"/>
        <pc:sldMkLst>
          <pc:docMk/>
          <pc:sldMk cId="1337589458" sldId="259"/>
        </pc:sldMkLst>
        <pc:spChg chg="add">
          <ac:chgData name="Jose Gabriel Garcia Pardo" userId="cb39e42507210e8d" providerId="LiveId" clId="{4DD4DF34-8B38-4655-98FA-EE204C2BF7A4}" dt="2020-08-18T15:06:19.778" v="603"/>
          <ac:spMkLst>
            <pc:docMk/>
            <pc:sldMk cId="1337589458" sldId="259"/>
            <ac:spMk id="2" creationId="{0B108CFB-051E-4F7B-B76E-EF7B3A0211D9}"/>
          </ac:spMkLst>
        </pc:spChg>
      </pc:sldChg>
      <pc:sldChg chg="addSp delSp modSp add del mod delAnim modAnim modNotesTx">
        <pc:chgData name="Jose Gabriel Garcia Pardo" userId="cb39e42507210e8d" providerId="LiveId" clId="{4DD4DF34-8B38-4655-98FA-EE204C2BF7A4}" dt="2020-08-20T09:40:22.355" v="11257"/>
        <pc:sldMkLst>
          <pc:docMk/>
          <pc:sldMk cId="2227635417" sldId="259"/>
        </pc:sldMkLst>
        <pc:spChg chg="add del mod">
          <ac:chgData name="Jose Gabriel Garcia Pardo" userId="cb39e42507210e8d" providerId="LiveId" clId="{4DD4DF34-8B38-4655-98FA-EE204C2BF7A4}" dt="2020-08-18T15:28:14.078" v="1365" actId="478"/>
          <ac:spMkLst>
            <pc:docMk/>
            <pc:sldMk cId="2227635417" sldId="259"/>
            <ac:spMk id="2" creationId="{A677698F-A94D-410A-83C8-4C48020AC9AB}"/>
          </ac:spMkLst>
        </pc:spChg>
        <pc:spChg chg="del">
          <ac:chgData name="Jose Gabriel Garcia Pardo" userId="cb39e42507210e8d" providerId="LiveId" clId="{4DD4DF34-8B38-4655-98FA-EE204C2BF7A4}" dt="2020-08-18T09:55:13.159" v="101" actId="478"/>
          <ac:spMkLst>
            <pc:docMk/>
            <pc:sldMk cId="2227635417" sldId="259"/>
            <ac:spMk id="3" creationId="{00000000-0000-0000-0000-000000000000}"/>
          </ac:spMkLst>
        </pc:spChg>
        <pc:spChg chg="add mod">
          <ac:chgData name="Jose Gabriel Garcia Pardo" userId="cb39e42507210e8d" providerId="LiveId" clId="{4DD4DF34-8B38-4655-98FA-EE204C2BF7A4}" dt="2020-08-18T15:43:21.233" v="1461" actId="14100"/>
          <ac:spMkLst>
            <pc:docMk/>
            <pc:sldMk cId="2227635417" sldId="259"/>
            <ac:spMk id="6" creationId="{7681395B-176D-415A-A93B-2AE178ED29A6}"/>
          </ac:spMkLst>
        </pc:spChg>
        <pc:spChg chg="add mod">
          <ac:chgData name="Jose Gabriel Garcia Pardo" userId="cb39e42507210e8d" providerId="LiveId" clId="{4DD4DF34-8B38-4655-98FA-EE204C2BF7A4}" dt="2020-08-18T15:43:23.254" v="1462" actId="1076"/>
          <ac:spMkLst>
            <pc:docMk/>
            <pc:sldMk cId="2227635417" sldId="259"/>
            <ac:spMk id="7" creationId="{FC33A65F-E424-4A7B-BE8E-C2EAE962A5F0}"/>
          </ac:spMkLst>
        </pc:spChg>
        <pc:spChg chg="del">
          <ac:chgData name="Jose Gabriel Garcia Pardo" userId="cb39e42507210e8d" providerId="LiveId" clId="{4DD4DF34-8B38-4655-98FA-EE204C2BF7A4}" dt="2020-08-18T09:55:09.078" v="100" actId="478"/>
          <ac:spMkLst>
            <pc:docMk/>
            <pc:sldMk cId="2227635417" sldId="259"/>
            <ac:spMk id="11" creationId="{00000000-0000-0000-0000-000000000000}"/>
          </ac:spMkLst>
        </pc:spChg>
        <pc:spChg chg="add mod">
          <ac:chgData name="Jose Gabriel Garcia Pardo" userId="cb39e42507210e8d" providerId="LiveId" clId="{4DD4DF34-8B38-4655-98FA-EE204C2BF7A4}" dt="2020-08-18T15:47:07.400" v="1492" actId="207"/>
          <ac:spMkLst>
            <pc:docMk/>
            <pc:sldMk cId="2227635417" sldId="259"/>
            <ac:spMk id="11" creationId="{550D1931-EBE6-473B-8A3A-60D26AAB4E5F}"/>
          </ac:spMkLst>
        </pc:spChg>
        <pc:spChg chg="add mod">
          <ac:chgData name="Jose Gabriel Garcia Pardo" userId="cb39e42507210e8d" providerId="LiveId" clId="{4DD4DF34-8B38-4655-98FA-EE204C2BF7A4}" dt="2020-08-19T11:26:36.110" v="7950" actId="207"/>
          <ac:spMkLst>
            <pc:docMk/>
            <pc:sldMk cId="2227635417" sldId="259"/>
            <ac:spMk id="12" creationId="{2686F475-12A3-4A42-A7A5-1CB8B5E7B201}"/>
          </ac:spMkLst>
        </pc:spChg>
        <pc:spChg chg="add mod">
          <ac:chgData name="Jose Gabriel Garcia Pardo" userId="cb39e42507210e8d" providerId="LiveId" clId="{4DD4DF34-8B38-4655-98FA-EE204C2BF7A4}" dt="2020-08-18T16:51:55.361" v="4141" actId="14100"/>
          <ac:spMkLst>
            <pc:docMk/>
            <pc:sldMk cId="2227635417" sldId="259"/>
            <ac:spMk id="13" creationId="{0C5DC8CB-EE9B-49D6-91AE-106F90E9A981}"/>
          </ac:spMkLst>
        </pc:spChg>
        <pc:spChg chg="add mod">
          <ac:chgData name="Jose Gabriel Garcia Pardo" userId="cb39e42507210e8d" providerId="LiveId" clId="{4DD4DF34-8B38-4655-98FA-EE204C2BF7A4}" dt="2020-08-18T16:31:37.097" v="3057" actId="164"/>
          <ac:spMkLst>
            <pc:docMk/>
            <pc:sldMk cId="2227635417" sldId="259"/>
            <ac:spMk id="16" creationId="{AC23B83E-0F51-48A7-B9D6-D668A24A7054}"/>
          </ac:spMkLst>
        </pc:spChg>
        <pc:spChg chg="add mod">
          <ac:chgData name="Jose Gabriel Garcia Pardo" userId="cb39e42507210e8d" providerId="LiveId" clId="{4DD4DF34-8B38-4655-98FA-EE204C2BF7A4}" dt="2020-08-18T16:31:37.097" v="3057" actId="164"/>
          <ac:spMkLst>
            <pc:docMk/>
            <pc:sldMk cId="2227635417" sldId="259"/>
            <ac:spMk id="17" creationId="{28A4E1C3-0320-430D-8551-BB5E367F187D}"/>
          </ac:spMkLst>
        </pc:spChg>
        <pc:spChg chg="add mod topLvl">
          <ac:chgData name="Jose Gabriel Garcia Pardo" userId="cb39e42507210e8d" providerId="LiveId" clId="{4DD4DF34-8B38-4655-98FA-EE204C2BF7A4}" dt="2020-08-18T16:53:33.365" v="4162" actId="1076"/>
          <ac:spMkLst>
            <pc:docMk/>
            <pc:sldMk cId="2227635417" sldId="259"/>
            <ac:spMk id="21" creationId="{AC348155-2F37-474A-B893-BAB37B9790E9}"/>
          </ac:spMkLst>
        </pc:spChg>
        <pc:spChg chg="mod">
          <ac:chgData name="Jose Gabriel Garcia Pardo" userId="cb39e42507210e8d" providerId="LiveId" clId="{4DD4DF34-8B38-4655-98FA-EE204C2BF7A4}" dt="2020-08-18T09:57:08.208" v="128" actId="208"/>
          <ac:spMkLst>
            <pc:docMk/>
            <pc:sldMk cId="2227635417" sldId="259"/>
            <ac:spMk id="22" creationId="{C3F10F23-77C4-48A9-862B-53EEDB4851F5}"/>
          </ac:spMkLst>
        </pc:spChg>
        <pc:spChg chg="add del mod topLvl">
          <ac:chgData name="Jose Gabriel Garcia Pardo" userId="cb39e42507210e8d" providerId="LiveId" clId="{4DD4DF34-8B38-4655-98FA-EE204C2BF7A4}" dt="2020-08-18T16:22:47.233" v="2979" actId="21"/>
          <ac:spMkLst>
            <pc:docMk/>
            <pc:sldMk cId="2227635417" sldId="259"/>
            <ac:spMk id="23" creationId="{AE89D6C1-3DA7-432B-A423-1EB425939229}"/>
          </ac:spMkLst>
        </pc:spChg>
        <pc:spChg chg="mod">
          <ac:chgData name="Jose Gabriel Garcia Pardo" userId="cb39e42507210e8d" providerId="LiveId" clId="{4DD4DF34-8B38-4655-98FA-EE204C2BF7A4}" dt="2020-08-18T09:53:06.889" v="28" actId="14100"/>
          <ac:spMkLst>
            <pc:docMk/>
            <pc:sldMk cId="2227635417" sldId="259"/>
            <ac:spMk id="24" creationId="{C523EE4A-24E4-4C8B-9857-B6064DA2C465}"/>
          </ac:spMkLst>
        </pc:spChg>
        <pc:spChg chg="del">
          <ac:chgData name="Jose Gabriel Garcia Pardo" userId="cb39e42507210e8d" providerId="LiveId" clId="{4DD4DF34-8B38-4655-98FA-EE204C2BF7A4}" dt="2020-08-18T09:55:09.078" v="100" actId="478"/>
          <ac:spMkLst>
            <pc:docMk/>
            <pc:sldMk cId="2227635417" sldId="259"/>
            <ac:spMk id="27" creationId="{00000000-0000-0000-0000-000000000000}"/>
          </ac:spMkLst>
        </pc:spChg>
        <pc:spChg chg="del">
          <ac:chgData name="Jose Gabriel Garcia Pardo" userId="cb39e42507210e8d" providerId="LiveId" clId="{4DD4DF34-8B38-4655-98FA-EE204C2BF7A4}" dt="2020-08-18T09:55:09.078" v="100" actId="478"/>
          <ac:spMkLst>
            <pc:docMk/>
            <pc:sldMk cId="2227635417" sldId="259"/>
            <ac:spMk id="28" creationId="{00000000-0000-0000-0000-000000000000}"/>
          </ac:spMkLst>
        </pc:spChg>
        <pc:spChg chg="del">
          <ac:chgData name="Jose Gabriel Garcia Pardo" userId="cb39e42507210e8d" providerId="LiveId" clId="{4DD4DF34-8B38-4655-98FA-EE204C2BF7A4}" dt="2020-08-18T09:55:09.078" v="100" actId="478"/>
          <ac:spMkLst>
            <pc:docMk/>
            <pc:sldMk cId="2227635417" sldId="259"/>
            <ac:spMk id="29" creationId="{00000000-0000-0000-0000-000000000000}"/>
          </ac:spMkLst>
        </pc:spChg>
        <pc:spChg chg="mod">
          <ac:chgData name="Jose Gabriel Garcia Pardo" userId="cb39e42507210e8d" providerId="LiveId" clId="{4DD4DF34-8B38-4655-98FA-EE204C2BF7A4}" dt="2020-08-18T09:53:06.889" v="28" actId="14100"/>
          <ac:spMkLst>
            <pc:docMk/>
            <pc:sldMk cId="2227635417" sldId="259"/>
            <ac:spMk id="30" creationId="{49678BEC-D152-455B-B6C0-919D19F92DA6}"/>
          </ac:spMkLst>
        </pc:spChg>
        <pc:spChg chg="mod">
          <ac:chgData name="Jose Gabriel Garcia Pardo" userId="cb39e42507210e8d" providerId="LiveId" clId="{4DD4DF34-8B38-4655-98FA-EE204C2BF7A4}" dt="2020-08-18T09:53:06.889" v="28" actId="14100"/>
          <ac:spMkLst>
            <pc:docMk/>
            <pc:sldMk cId="2227635417" sldId="259"/>
            <ac:spMk id="31" creationId="{982B93CB-4867-4147-B60D-3D278D61ACDF}"/>
          </ac:spMkLst>
        </pc:spChg>
        <pc:spChg chg="mod">
          <ac:chgData name="Jose Gabriel Garcia Pardo" userId="cb39e42507210e8d" providerId="LiveId" clId="{4DD4DF34-8B38-4655-98FA-EE204C2BF7A4}" dt="2020-08-18T09:53:06.889" v="28" actId="14100"/>
          <ac:spMkLst>
            <pc:docMk/>
            <pc:sldMk cId="2227635417" sldId="259"/>
            <ac:spMk id="32" creationId="{04AB132F-394B-4D75-826C-7B7965D1499F}"/>
          </ac:spMkLst>
        </pc:spChg>
        <pc:spChg chg="add mod">
          <ac:chgData name="Jose Gabriel Garcia Pardo" userId="cb39e42507210e8d" providerId="LiveId" clId="{4DD4DF34-8B38-4655-98FA-EE204C2BF7A4}" dt="2020-08-18T10:28:46.958" v="218" actId="1076"/>
          <ac:spMkLst>
            <pc:docMk/>
            <pc:sldMk cId="2227635417" sldId="259"/>
            <ac:spMk id="33" creationId="{30472872-C27F-4C5D-A190-DCF93D8BBDD6}"/>
          </ac:spMkLst>
        </pc:spChg>
        <pc:spChg chg="add del mod">
          <ac:chgData name="Jose Gabriel Garcia Pardo" userId="cb39e42507210e8d" providerId="LiveId" clId="{4DD4DF34-8B38-4655-98FA-EE204C2BF7A4}" dt="2020-08-18T09:53:59.995" v="37" actId="478"/>
          <ac:spMkLst>
            <pc:docMk/>
            <pc:sldMk cId="2227635417" sldId="259"/>
            <ac:spMk id="35" creationId="{F4D25D74-0311-47F7-B1B3-832CE7860504}"/>
          </ac:spMkLst>
        </pc:spChg>
        <pc:spChg chg="add mod">
          <ac:chgData name="Jose Gabriel Garcia Pardo" userId="cb39e42507210e8d" providerId="LiveId" clId="{4DD4DF34-8B38-4655-98FA-EE204C2BF7A4}" dt="2020-08-18T16:52:54.912" v="4152" actId="1076"/>
          <ac:spMkLst>
            <pc:docMk/>
            <pc:sldMk cId="2227635417" sldId="259"/>
            <ac:spMk id="42" creationId="{1E836DB6-9293-492C-B528-5ABDC2812494}"/>
          </ac:spMkLst>
        </pc:spChg>
        <pc:spChg chg="add mod">
          <ac:chgData name="Jose Gabriel Garcia Pardo" userId="cb39e42507210e8d" providerId="LiveId" clId="{4DD4DF34-8B38-4655-98FA-EE204C2BF7A4}" dt="2020-08-18T16:53:49.949" v="4165" actId="1076"/>
          <ac:spMkLst>
            <pc:docMk/>
            <pc:sldMk cId="2227635417" sldId="259"/>
            <ac:spMk id="44" creationId="{A9F977B4-C413-441A-BBB8-0E93EA9727F7}"/>
          </ac:spMkLst>
        </pc:spChg>
        <pc:spChg chg="add mod">
          <ac:chgData name="Jose Gabriel Garcia Pardo" userId="cb39e42507210e8d" providerId="LiveId" clId="{4DD4DF34-8B38-4655-98FA-EE204C2BF7A4}" dt="2020-08-18T09:54:31.965" v="51" actId="1076"/>
          <ac:spMkLst>
            <pc:docMk/>
            <pc:sldMk cId="2227635417" sldId="259"/>
            <ac:spMk id="46" creationId="{F4950E8B-22C0-473E-AD9A-6EC1A53ABE63}"/>
          </ac:spMkLst>
        </pc:spChg>
        <pc:spChg chg="add mod">
          <ac:chgData name="Jose Gabriel Garcia Pardo" userId="cb39e42507210e8d" providerId="LiveId" clId="{4DD4DF34-8B38-4655-98FA-EE204C2BF7A4}" dt="2020-08-18T09:54:41.143" v="62" actId="20577"/>
          <ac:spMkLst>
            <pc:docMk/>
            <pc:sldMk cId="2227635417" sldId="259"/>
            <ac:spMk id="48" creationId="{283011B9-7D7F-44D1-ABCC-9147D089B1BB}"/>
          </ac:spMkLst>
        </pc:spChg>
        <pc:spChg chg="add mod">
          <ac:chgData name="Jose Gabriel Garcia Pardo" userId="cb39e42507210e8d" providerId="LiveId" clId="{4DD4DF34-8B38-4655-98FA-EE204C2BF7A4}" dt="2020-08-18T16:51:57.458" v="4142" actId="14100"/>
          <ac:spMkLst>
            <pc:docMk/>
            <pc:sldMk cId="2227635417" sldId="259"/>
            <ac:spMk id="49" creationId="{070792ED-5D27-4AAA-808B-8FEB37934B9C}"/>
          </ac:spMkLst>
        </pc:spChg>
        <pc:spChg chg="add mod">
          <ac:chgData name="Jose Gabriel Garcia Pardo" userId="cb39e42507210e8d" providerId="LiveId" clId="{4DD4DF34-8B38-4655-98FA-EE204C2BF7A4}" dt="2020-08-18T17:42:08.431" v="4312" actId="20577"/>
          <ac:spMkLst>
            <pc:docMk/>
            <pc:sldMk cId="2227635417" sldId="259"/>
            <ac:spMk id="50" creationId="{2521826A-FD6E-4FB1-8D13-2240E6C2C850}"/>
          </ac:spMkLst>
        </pc:spChg>
        <pc:spChg chg="add mod">
          <ac:chgData name="Jose Gabriel Garcia Pardo" userId="cb39e42507210e8d" providerId="LiveId" clId="{4DD4DF34-8B38-4655-98FA-EE204C2BF7A4}" dt="2020-08-18T09:55:04.674" v="99" actId="20577"/>
          <ac:spMkLst>
            <pc:docMk/>
            <pc:sldMk cId="2227635417" sldId="259"/>
            <ac:spMk id="52" creationId="{D46A9809-CA81-436A-B429-E27CBDE05F00}"/>
          </ac:spMkLst>
        </pc:spChg>
        <pc:spChg chg="add del mod">
          <ac:chgData name="Jose Gabriel Garcia Pardo" userId="cb39e42507210e8d" providerId="LiveId" clId="{4DD4DF34-8B38-4655-98FA-EE204C2BF7A4}" dt="2020-08-18T15:46:57.229" v="1490" actId="478"/>
          <ac:spMkLst>
            <pc:docMk/>
            <pc:sldMk cId="2227635417" sldId="259"/>
            <ac:spMk id="53" creationId="{DD11B4D6-36B3-443D-AC7A-83617F3C5078}"/>
          </ac:spMkLst>
        </pc:spChg>
        <pc:spChg chg="add del mod">
          <ac:chgData name="Jose Gabriel Garcia Pardo" userId="cb39e42507210e8d" providerId="LiveId" clId="{4DD4DF34-8B38-4655-98FA-EE204C2BF7A4}" dt="2020-08-18T15:46:57.229" v="1490" actId="478"/>
          <ac:spMkLst>
            <pc:docMk/>
            <pc:sldMk cId="2227635417" sldId="259"/>
            <ac:spMk id="55" creationId="{20FB5428-F1F1-49E5-8D23-A9CF9360C5A1}"/>
          </ac:spMkLst>
        </pc:spChg>
        <pc:spChg chg="add del mod">
          <ac:chgData name="Jose Gabriel Garcia Pardo" userId="cb39e42507210e8d" providerId="LiveId" clId="{4DD4DF34-8B38-4655-98FA-EE204C2BF7A4}" dt="2020-08-18T15:06:41.438" v="613" actId="478"/>
          <ac:spMkLst>
            <pc:docMk/>
            <pc:sldMk cId="2227635417" sldId="259"/>
            <ac:spMk id="57" creationId="{8AE4F391-DFAF-49DE-AB09-EBF349CB47C7}"/>
          </ac:spMkLst>
        </pc:spChg>
        <pc:spChg chg="add del mod">
          <ac:chgData name="Jose Gabriel Garcia Pardo" userId="cb39e42507210e8d" providerId="LiveId" clId="{4DD4DF34-8B38-4655-98FA-EE204C2BF7A4}" dt="2020-08-18T16:48:32.824" v="3802"/>
          <ac:spMkLst>
            <pc:docMk/>
            <pc:sldMk cId="2227635417" sldId="259"/>
            <ac:spMk id="57" creationId="{D3989FFF-E4ED-4F88-B363-C1CCED7292C2}"/>
          </ac:spMkLst>
        </pc:spChg>
        <pc:spChg chg="add del mod">
          <ac:chgData name="Jose Gabriel Garcia Pardo" userId="cb39e42507210e8d" providerId="LiveId" clId="{4DD4DF34-8B38-4655-98FA-EE204C2BF7A4}" dt="2020-08-18T15:28:14.078" v="1365" actId="478"/>
          <ac:spMkLst>
            <pc:docMk/>
            <pc:sldMk cId="2227635417" sldId="259"/>
            <ac:spMk id="59" creationId="{0D222DA3-447F-4724-B696-ED7F3DA066A7}"/>
          </ac:spMkLst>
        </pc:spChg>
        <pc:spChg chg="add del mod">
          <ac:chgData name="Jose Gabriel Garcia Pardo" userId="cb39e42507210e8d" providerId="LiveId" clId="{4DD4DF34-8B38-4655-98FA-EE204C2BF7A4}" dt="2020-08-18T15:28:14.078" v="1365" actId="478"/>
          <ac:spMkLst>
            <pc:docMk/>
            <pc:sldMk cId="2227635417" sldId="259"/>
            <ac:spMk id="63" creationId="{CAA204EB-70EE-4F8D-A2E0-3C7B7BEE01DF}"/>
          </ac:spMkLst>
        </pc:spChg>
        <pc:spChg chg="add del mod">
          <ac:chgData name="Jose Gabriel Garcia Pardo" userId="cb39e42507210e8d" providerId="LiveId" clId="{4DD4DF34-8B38-4655-98FA-EE204C2BF7A4}" dt="2020-08-18T15:28:14.078" v="1365" actId="478"/>
          <ac:spMkLst>
            <pc:docMk/>
            <pc:sldMk cId="2227635417" sldId="259"/>
            <ac:spMk id="65" creationId="{F56868C6-48D6-4BAD-940A-359058FF31BE}"/>
          </ac:spMkLst>
        </pc:spChg>
        <pc:spChg chg="add del mod">
          <ac:chgData name="Jose Gabriel Garcia Pardo" userId="cb39e42507210e8d" providerId="LiveId" clId="{4DD4DF34-8B38-4655-98FA-EE204C2BF7A4}" dt="2020-08-18T10:46:08.262" v="472" actId="478"/>
          <ac:spMkLst>
            <pc:docMk/>
            <pc:sldMk cId="2227635417" sldId="259"/>
            <ac:spMk id="69" creationId="{0C2B72BE-3195-4E70-A1F0-E24AC43CFAAD}"/>
          </ac:spMkLst>
        </pc:spChg>
        <pc:spChg chg="add del mod">
          <ac:chgData name="Jose Gabriel Garcia Pardo" userId="cb39e42507210e8d" providerId="LiveId" clId="{4DD4DF34-8B38-4655-98FA-EE204C2BF7A4}" dt="2020-08-18T10:46:07.156" v="471" actId="478"/>
          <ac:spMkLst>
            <pc:docMk/>
            <pc:sldMk cId="2227635417" sldId="259"/>
            <ac:spMk id="71" creationId="{9CED15C4-32C9-40BF-A6F2-A68741E67590}"/>
          </ac:spMkLst>
        </pc:spChg>
        <pc:spChg chg="add del mod ord">
          <ac:chgData name="Jose Gabriel Garcia Pardo" userId="cb39e42507210e8d" providerId="LiveId" clId="{4DD4DF34-8B38-4655-98FA-EE204C2BF7A4}" dt="2020-08-18T15:28:14.078" v="1365" actId="478"/>
          <ac:spMkLst>
            <pc:docMk/>
            <pc:sldMk cId="2227635417" sldId="259"/>
            <ac:spMk id="72" creationId="{3BC5D001-460B-43BA-8EFC-3840C7BBA69D}"/>
          </ac:spMkLst>
        </pc:spChg>
        <pc:spChg chg="add del mod">
          <ac:chgData name="Jose Gabriel Garcia Pardo" userId="cb39e42507210e8d" providerId="LiveId" clId="{4DD4DF34-8B38-4655-98FA-EE204C2BF7A4}" dt="2020-08-18T10:45:57.844" v="467" actId="478"/>
          <ac:spMkLst>
            <pc:docMk/>
            <pc:sldMk cId="2227635417" sldId="259"/>
            <ac:spMk id="74" creationId="{9943D787-08FE-487A-A7E4-E279DD6FE0F9}"/>
          </ac:spMkLst>
        </pc:spChg>
        <pc:spChg chg="add del mod">
          <ac:chgData name="Jose Gabriel Garcia Pardo" userId="cb39e42507210e8d" providerId="LiveId" clId="{4DD4DF34-8B38-4655-98FA-EE204C2BF7A4}" dt="2020-08-18T10:45:58.682" v="468" actId="478"/>
          <ac:spMkLst>
            <pc:docMk/>
            <pc:sldMk cId="2227635417" sldId="259"/>
            <ac:spMk id="76" creationId="{4BAC1616-3D7C-451F-9A9A-45B5FFA6EBCF}"/>
          </ac:spMkLst>
        </pc:spChg>
        <pc:spChg chg="add del mod">
          <ac:chgData name="Jose Gabriel Garcia Pardo" userId="cb39e42507210e8d" providerId="LiveId" clId="{4DD4DF34-8B38-4655-98FA-EE204C2BF7A4}" dt="2020-08-18T15:28:14.078" v="1365" actId="478"/>
          <ac:spMkLst>
            <pc:docMk/>
            <pc:sldMk cId="2227635417" sldId="259"/>
            <ac:spMk id="78" creationId="{C4BF38EA-D88C-46FD-A3E7-29E2A8CEE090}"/>
          </ac:spMkLst>
        </pc:spChg>
        <pc:spChg chg="add del mod">
          <ac:chgData name="Jose Gabriel Garcia Pardo" userId="cb39e42507210e8d" providerId="LiveId" clId="{4DD4DF34-8B38-4655-98FA-EE204C2BF7A4}" dt="2020-08-18T15:28:14.078" v="1365" actId="478"/>
          <ac:spMkLst>
            <pc:docMk/>
            <pc:sldMk cId="2227635417" sldId="259"/>
            <ac:spMk id="80" creationId="{A86C1DEC-4B10-482E-8FBF-8936C9C60B96}"/>
          </ac:spMkLst>
        </pc:spChg>
        <pc:spChg chg="add del mod">
          <ac:chgData name="Jose Gabriel Garcia Pardo" userId="cb39e42507210e8d" providerId="LiveId" clId="{4DD4DF34-8B38-4655-98FA-EE204C2BF7A4}" dt="2020-08-18T15:28:14.078" v="1365" actId="478"/>
          <ac:spMkLst>
            <pc:docMk/>
            <pc:sldMk cId="2227635417" sldId="259"/>
            <ac:spMk id="82" creationId="{C1A514E2-3BC1-449C-A04D-18BB8EB7CC2E}"/>
          </ac:spMkLst>
        </pc:spChg>
        <pc:spChg chg="add del mod">
          <ac:chgData name="Jose Gabriel Garcia Pardo" userId="cb39e42507210e8d" providerId="LiveId" clId="{4DD4DF34-8B38-4655-98FA-EE204C2BF7A4}" dt="2020-08-18T15:28:14.078" v="1365" actId="478"/>
          <ac:spMkLst>
            <pc:docMk/>
            <pc:sldMk cId="2227635417" sldId="259"/>
            <ac:spMk id="84" creationId="{C8689993-2FFC-438B-BDE3-D63C91FC25B4}"/>
          </ac:spMkLst>
        </pc:spChg>
        <pc:spChg chg="add del mod">
          <ac:chgData name="Jose Gabriel Garcia Pardo" userId="cb39e42507210e8d" providerId="LiveId" clId="{4DD4DF34-8B38-4655-98FA-EE204C2BF7A4}" dt="2020-08-18T15:28:14.078" v="1365" actId="478"/>
          <ac:spMkLst>
            <pc:docMk/>
            <pc:sldMk cId="2227635417" sldId="259"/>
            <ac:spMk id="86" creationId="{A299E6D7-E757-4BC8-9AEE-1555D4D46F20}"/>
          </ac:spMkLst>
        </pc:spChg>
        <pc:spChg chg="add del mod">
          <ac:chgData name="Jose Gabriel Garcia Pardo" userId="cb39e42507210e8d" providerId="LiveId" clId="{4DD4DF34-8B38-4655-98FA-EE204C2BF7A4}" dt="2020-08-18T15:28:16.881" v="1366" actId="478"/>
          <ac:spMkLst>
            <pc:docMk/>
            <pc:sldMk cId="2227635417" sldId="259"/>
            <ac:spMk id="88" creationId="{BC8E7C05-43B0-4B90-9425-0486B363501D}"/>
          </ac:spMkLst>
        </pc:spChg>
        <pc:spChg chg="add del mod">
          <ac:chgData name="Jose Gabriel Garcia Pardo" userId="cb39e42507210e8d" providerId="LiveId" clId="{4DD4DF34-8B38-4655-98FA-EE204C2BF7A4}" dt="2020-08-18T15:28:14.078" v="1365" actId="478"/>
          <ac:spMkLst>
            <pc:docMk/>
            <pc:sldMk cId="2227635417" sldId="259"/>
            <ac:spMk id="94" creationId="{68899356-AC5E-47DB-97C1-C030DBCC97EF}"/>
          </ac:spMkLst>
        </pc:spChg>
        <pc:spChg chg="add del mod">
          <ac:chgData name="Jose Gabriel Garcia Pardo" userId="cb39e42507210e8d" providerId="LiveId" clId="{4DD4DF34-8B38-4655-98FA-EE204C2BF7A4}" dt="2020-08-18T15:28:14.078" v="1365" actId="478"/>
          <ac:spMkLst>
            <pc:docMk/>
            <pc:sldMk cId="2227635417" sldId="259"/>
            <ac:spMk id="100" creationId="{4604B069-1E9F-4DEC-AE4C-1A0A3255211D}"/>
          </ac:spMkLst>
        </pc:spChg>
        <pc:spChg chg="add mod">
          <ac:chgData name="Jose Gabriel Garcia Pardo" userId="cb39e42507210e8d" providerId="LiveId" clId="{4DD4DF34-8B38-4655-98FA-EE204C2BF7A4}" dt="2020-08-18T16:53:33.365" v="4162" actId="1076"/>
          <ac:spMkLst>
            <pc:docMk/>
            <pc:sldMk cId="2227635417" sldId="259"/>
            <ac:spMk id="108" creationId="{0DDC56A2-D148-4011-9943-2902AFFBA1CE}"/>
          </ac:spMkLst>
        </pc:spChg>
        <pc:spChg chg="add">
          <ac:chgData name="Jose Gabriel Garcia Pardo" userId="cb39e42507210e8d" providerId="LiveId" clId="{4DD4DF34-8B38-4655-98FA-EE204C2BF7A4}" dt="2020-08-18T16:45:17.491" v="3546" actId="11529"/>
          <ac:spMkLst>
            <pc:docMk/>
            <pc:sldMk cId="2227635417" sldId="259"/>
            <ac:spMk id="127" creationId="{0AA9E0E1-CE00-4876-9A3F-B63A2A28770D}"/>
          </ac:spMkLst>
        </pc:spChg>
        <pc:spChg chg="add mod">
          <ac:chgData name="Jose Gabriel Garcia Pardo" userId="cb39e42507210e8d" providerId="LiveId" clId="{4DD4DF34-8B38-4655-98FA-EE204C2BF7A4}" dt="2020-08-18T19:35:04.719" v="4345" actId="207"/>
          <ac:spMkLst>
            <pc:docMk/>
            <pc:sldMk cId="2227635417" sldId="259"/>
            <ac:spMk id="129" creationId="{835FF14F-D16F-4B9B-88B7-617B223DF78F}"/>
          </ac:spMkLst>
        </pc:spChg>
        <pc:spChg chg="add mod">
          <ac:chgData name="Jose Gabriel Garcia Pardo" userId="cb39e42507210e8d" providerId="LiveId" clId="{4DD4DF34-8B38-4655-98FA-EE204C2BF7A4}" dt="2020-08-18T19:35:04.719" v="4345" actId="207"/>
          <ac:spMkLst>
            <pc:docMk/>
            <pc:sldMk cId="2227635417" sldId="259"/>
            <ac:spMk id="130" creationId="{A4777337-92EE-455C-BD0E-02E0A24644EB}"/>
          </ac:spMkLst>
        </pc:spChg>
        <pc:spChg chg="add mod">
          <ac:chgData name="Jose Gabriel Garcia Pardo" userId="cb39e42507210e8d" providerId="LiveId" clId="{4DD4DF34-8B38-4655-98FA-EE204C2BF7A4}" dt="2020-08-18T20:06:08.479" v="4949" actId="113"/>
          <ac:spMkLst>
            <pc:docMk/>
            <pc:sldMk cId="2227635417" sldId="259"/>
            <ac:spMk id="131" creationId="{5194597A-9591-4653-8356-E3D5CD23D5EF}"/>
          </ac:spMkLst>
        </pc:spChg>
        <pc:spChg chg="add mod">
          <ac:chgData name="Jose Gabriel Garcia Pardo" userId="cb39e42507210e8d" providerId="LiveId" clId="{4DD4DF34-8B38-4655-98FA-EE204C2BF7A4}" dt="2020-08-18T16:56:42.289" v="4202" actId="208"/>
          <ac:spMkLst>
            <pc:docMk/>
            <pc:sldMk cId="2227635417" sldId="259"/>
            <ac:spMk id="142" creationId="{CC51A778-49BA-45C5-96E0-C4199D15D2EA}"/>
          </ac:spMkLst>
        </pc:spChg>
        <pc:spChg chg="add mod">
          <ac:chgData name="Jose Gabriel Garcia Pardo" userId="cb39e42507210e8d" providerId="LiveId" clId="{4DD4DF34-8B38-4655-98FA-EE204C2BF7A4}" dt="2020-08-18T16:56:52.704" v="4205" actId="208"/>
          <ac:spMkLst>
            <pc:docMk/>
            <pc:sldMk cId="2227635417" sldId="259"/>
            <ac:spMk id="144" creationId="{52F343E5-BED4-49B0-9BD4-23352AA9F092}"/>
          </ac:spMkLst>
        </pc:spChg>
        <pc:grpChg chg="del">
          <ac:chgData name="Jose Gabriel Garcia Pardo" userId="cb39e42507210e8d" providerId="LiveId" clId="{4DD4DF34-8B38-4655-98FA-EE204C2BF7A4}" dt="2020-08-18T09:55:09.078" v="100" actId="478"/>
          <ac:grpSpMkLst>
            <pc:docMk/>
            <pc:sldMk cId="2227635417" sldId="259"/>
            <ac:grpSpMk id="7" creationId="{00000000-0000-0000-0000-000000000000}"/>
          </ac:grpSpMkLst>
        </pc:grpChg>
        <pc:grpChg chg="del">
          <ac:chgData name="Jose Gabriel Garcia Pardo" userId="cb39e42507210e8d" providerId="LiveId" clId="{4DD4DF34-8B38-4655-98FA-EE204C2BF7A4}" dt="2020-08-18T09:55:09.078" v="100" actId="478"/>
          <ac:grpSpMkLst>
            <pc:docMk/>
            <pc:sldMk cId="2227635417" sldId="259"/>
            <ac:grpSpMk id="12" creationId="{00000000-0000-0000-0000-000000000000}"/>
          </ac:grpSpMkLst>
        </pc:grpChg>
        <pc:grpChg chg="del">
          <ac:chgData name="Jose Gabriel Garcia Pardo" userId="cb39e42507210e8d" providerId="LiveId" clId="{4DD4DF34-8B38-4655-98FA-EE204C2BF7A4}" dt="2020-08-18T09:55:09.078" v="100" actId="478"/>
          <ac:grpSpMkLst>
            <pc:docMk/>
            <pc:sldMk cId="2227635417" sldId="259"/>
            <ac:grpSpMk id="15" creationId="{00000000-0000-0000-0000-000000000000}"/>
          </ac:grpSpMkLst>
        </pc:grpChg>
        <pc:grpChg chg="del">
          <ac:chgData name="Jose Gabriel Garcia Pardo" userId="cb39e42507210e8d" providerId="LiveId" clId="{4DD4DF34-8B38-4655-98FA-EE204C2BF7A4}" dt="2020-08-18T09:55:09.078" v="100" actId="478"/>
          <ac:grpSpMkLst>
            <pc:docMk/>
            <pc:sldMk cId="2227635417" sldId="259"/>
            <ac:grpSpMk id="18" creationId="{00000000-0000-0000-0000-000000000000}"/>
          </ac:grpSpMkLst>
        </pc:grpChg>
        <pc:grpChg chg="del">
          <ac:chgData name="Jose Gabriel Garcia Pardo" userId="cb39e42507210e8d" providerId="LiveId" clId="{4DD4DF34-8B38-4655-98FA-EE204C2BF7A4}" dt="2020-08-18T09:55:09.078" v="100" actId="478"/>
          <ac:grpSpMkLst>
            <pc:docMk/>
            <pc:sldMk cId="2227635417" sldId="259"/>
            <ac:grpSpMk id="21" creationId="{00000000-0000-0000-0000-000000000000}"/>
          </ac:grpSpMkLst>
        </pc:grpChg>
        <pc:grpChg chg="add del mod ord">
          <ac:chgData name="Jose Gabriel Garcia Pardo" userId="cb39e42507210e8d" providerId="LiveId" clId="{4DD4DF34-8B38-4655-98FA-EE204C2BF7A4}" dt="2020-08-18T16:22:47.233" v="2979" actId="21"/>
          <ac:grpSpMkLst>
            <pc:docMk/>
            <pc:sldMk cId="2227635417" sldId="259"/>
            <ac:grpSpMk id="29" creationId="{280A80E2-E922-43A1-9B04-2E03F82AB7E0}"/>
          </ac:grpSpMkLst>
        </pc:grpChg>
        <pc:grpChg chg="add del mod">
          <ac:chgData name="Jose Gabriel Garcia Pardo" userId="cb39e42507210e8d" providerId="LiveId" clId="{4DD4DF34-8B38-4655-98FA-EE204C2BF7A4}" dt="2020-08-18T16:27:23.036" v="3022" actId="165"/>
          <ac:grpSpMkLst>
            <pc:docMk/>
            <pc:sldMk cId="2227635417" sldId="259"/>
            <ac:grpSpMk id="40" creationId="{05508028-7397-4E85-9DCD-479EFCB8CACD}"/>
          </ac:grpSpMkLst>
        </pc:grpChg>
        <pc:grpChg chg="add mod">
          <ac:chgData name="Jose Gabriel Garcia Pardo" userId="cb39e42507210e8d" providerId="LiveId" clId="{4DD4DF34-8B38-4655-98FA-EE204C2BF7A4}" dt="2020-08-18T16:19:50.898" v="2964" actId="164"/>
          <ac:grpSpMkLst>
            <pc:docMk/>
            <pc:sldMk cId="2227635417" sldId="259"/>
            <ac:grpSpMk id="103" creationId="{50E58A87-28C6-438A-B40B-3C130191FB6F}"/>
          </ac:grpSpMkLst>
        </pc:grpChg>
        <pc:grpChg chg="add mod">
          <ac:chgData name="Jose Gabriel Garcia Pardo" userId="cb39e42507210e8d" providerId="LiveId" clId="{4DD4DF34-8B38-4655-98FA-EE204C2BF7A4}" dt="2020-08-18T16:19:50.898" v="2964" actId="164"/>
          <ac:grpSpMkLst>
            <pc:docMk/>
            <pc:sldMk cId="2227635417" sldId="259"/>
            <ac:grpSpMk id="104" creationId="{41FF71DB-4A14-48B4-B351-9A187E2B783F}"/>
          </ac:grpSpMkLst>
        </pc:grpChg>
        <pc:grpChg chg="add mod">
          <ac:chgData name="Jose Gabriel Garcia Pardo" userId="cb39e42507210e8d" providerId="LiveId" clId="{4DD4DF34-8B38-4655-98FA-EE204C2BF7A4}" dt="2020-08-18T16:52:02.572" v="4143" actId="1076"/>
          <ac:grpSpMkLst>
            <pc:docMk/>
            <pc:sldMk cId="2227635417" sldId="259"/>
            <ac:grpSpMk id="105" creationId="{34DC94D7-11B1-449A-AF58-B018D9AF3C99}"/>
          </ac:grpSpMkLst>
        </pc:grpChg>
        <pc:grpChg chg="add mod">
          <ac:chgData name="Jose Gabriel Garcia Pardo" userId="cb39e42507210e8d" providerId="LiveId" clId="{4DD4DF34-8B38-4655-98FA-EE204C2BF7A4}" dt="2020-08-18T16:53:33.365" v="4162" actId="1076"/>
          <ac:grpSpMkLst>
            <pc:docMk/>
            <pc:sldMk cId="2227635417" sldId="259"/>
            <ac:grpSpMk id="124" creationId="{BD5D3FAC-D4A0-4EBB-A3ED-C0D0F49A8261}"/>
          </ac:grpSpMkLst>
        </pc:grpChg>
        <pc:grpChg chg="add mod">
          <ac:chgData name="Jose Gabriel Garcia Pardo" userId="cb39e42507210e8d" providerId="LiveId" clId="{4DD4DF34-8B38-4655-98FA-EE204C2BF7A4}" dt="2020-08-18T16:31:37.097" v="3057" actId="164"/>
          <ac:grpSpMkLst>
            <pc:docMk/>
            <pc:sldMk cId="2227635417" sldId="259"/>
            <ac:grpSpMk id="125" creationId="{E3694456-7570-49FF-909F-A14AC5997401}"/>
          </ac:grpSpMkLst>
        </pc:grpChg>
        <pc:picChg chg="add del mod">
          <ac:chgData name="Jose Gabriel Garcia Pardo" userId="cb39e42507210e8d" providerId="LiveId" clId="{4DD4DF34-8B38-4655-98FA-EE204C2BF7A4}" dt="2020-08-18T15:28:14.078" v="1365" actId="478"/>
          <ac:picMkLst>
            <pc:docMk/>
            <pc:sldMk cId="2227635417" sldId="259"/>
            <ac:picMk id="3" creationId="{A319E0B0-393C-41C0-89F9-6352A35A66FE}"/>
          </ac:picMkLst>
        </pc:picChg>
        <pc:picChg chg="add del mod modCrop">
          <ac:chgData name="Jose Gabriel Garcia Pardo" userId="cb39e42507210e8d" providerId="LiveId" clId="{4DD4DF34-8B38-4655-98FA-EE204C2BF7A4}" dt="2020-08-18T15:31:52.049" v="1438" actId="478"/>
          <ac:picMkLst>
            <pc:docMk/>
            <pc:sldMk cId="2227635417" sldId="259"/>
            <ac:picMk id="4" creationId="{D46A5A10-0A98-41FD-A075-E9DF685DE988}"/>
          </ac:picMkLst>
        </pc:picChg>
        <pc:picChg chg="add del mod modCrop">
          <ac:chgData name="Jose Gabriel Garcia Pardo" userId="cb39e42507210e8d" providerId="LiveId" clId="{4DD4DF34-8B38-4655-98FA-EE204C2BF7A4}" dt="2020-08-18T16:10:54.788" v="2874" actId="478"/>
          <ac:picMkLst>
            <pc:docMk/>
            <pc:sldMk cId="2227635417" sldId="259"/>
            <ac:picMk id="5" creationId="{D9F9B5ED-0224-40E6-A0D6-93C7A006E7DE}"/>
          </ac:picMkLst>
        </pc:picChg>
        <pc:picChg chg="add del mod modCrop">
          <ac:chgData name="Jose Gabriel Garcia Pardo" userId="cb39e42507210e8d" providerId="LiveId" clId="{4DD4DF34-8B38-4655-98FA-EE204C2BF7A4}" dt="2020-08-18T16:10:54.788" v="2874" actId="478"/>
          <ac:picMkLst>
            <pc:docMk/>
            <pc:sldMk cId="2227635417" sldId="259"/>
            <ac:picMk id="8" creationId="{821DDA77-4992-4DA8-AFD4-AE188A7A8340}"/>
          </ac:picMkLst>
        </pc:picChg>
        <pc:picChg chg="add del mod">
          <ac:chgData name="Jose Gabriel Garcia Pardo" userId="cb39e42507210e8d" providerId="LiveId" clId="{4DD4DF34-8B38-4655-98FA-EE204C2BF7A4}" dt="2020-08-18T16:10:54.788" v="2874" actId="478"/>
          <ac:picMkLst>
            <pc:docMk/>
            <pc:sldMk cId="2227635417" sldId="259"/>
            <ac:picMk id="9" creationId="{695DB856-A2E7-4A15-98EE-C768A743111F}"/>
          </ac:picMkLst>
        </pc:picChg>
        <pc:picChg chg="add mod modCrop">
          <ac:chgData name="Jose Gabriel Garcia Pardo" userId="cb39e42507210e8d" providerId="LiveId" clId="{4DD4DF34-8B38-4655-98FA-EE204C2BF7A4}" dt="2020-08-18T16:52:36.188" v="4147" actId="14100"/>
          <ac:picMkLst>
            <pc:docMk/>
            <pc:sldMk cId="2227635417" sldId="259"/>
            <ac:picMk id="14" creationId="{9BE47E44-2BAC-4D1D-9F52-B05A93DC2509}"/>
          </ac:picMkLst>
        </pc:picChg>
        <pc:picChg chg="add mod">
          <ac:chgData name="Jose Gabriel Garcia Pardo" userId="cb39e42507210e8d" providerId="LiveId" clId="{4DD4DF34-8B38-4655-98FA-EE204C2BF7A4}" dt="2020-08-18T16:52:47.396" v="4150" actId="1076"/>
          <ac:picMkLst>
            <pc:docMk/>
            <pc:sldMk cId="2227635417" sldId="259"/>
            <ac:picMk id="15" creationId="{403782B8-B204-46D6-AED4-B582D01F0F3F}"/>
          </ac:picMkLst>
        </pc:picChg>
        <pc:picChg chg="add mod">
          <ac:chgData name="Jose Gabriel Garcia Pardo" userId="cb39e42507210e8d" providerId="LiveId" clId="{4DD4DF34-8B38-4655-98FA-EE204C2BF7A4}" dt="2020-08-18T16:53:46.312" v="4164" actId="1076"/>
          <ac:picMkLst>
            <pc:docMk/>
            <pc:sldMk cId="2227635417" sldId="259"/>
            <ac:picMk id="18" creationId="{1D4B506B-69B0-4683-AE0A-DC93801A2496}"/>
          </ac:picMkLst>
        </pc:picChg>
        <pc:picChg chg="add mod topLvl">
          <ac:chgData name="Jose Gabriel Garcia Pardo" userId="cb39e42507210e8d" providerId="LiveId" clId="{4DD4DF34-8B38-4655-98FA-EE204C2BF7A4}" dt="2020-08-18T16:54:29.710" v="4173" actId="688"/>
          <ac:picMkLst>
            <pc:docMk/>
            <pc:sldMk cId="2227635417" sldId="259"/>
            <ac:picMk id="19" creationId="{FBD0315F-8416-40B4-A094-1F81EFB52C33}"/>
          </ac:picMkLst>
        </pc:picChg>
        <pc:picChg chg="add del mod modCrop">
          <ac:chgData name="Jose Gabriel Garcia Pardo" userId="cb39e42507210e8d" providerId="LiveId" clId="{4DD4DF34-8B38-4655-98FA-EE204C2BF7A4}" dt="2020-08-18T16:14:33.107" v="2915" actId="21"/>
          <ac:picMkLst>
            <pc:docMk/>
            <pc:sldMk cId="2227635417" sldId="259"/>
            <ac:picMk id="20" creationId="{A2F4ED54-850F-4F8A-975F-EA64078E2329}"/>
          </ac:picMkLst>
        </pc:picChg>
        <pc:picChg chg="del">
          <ac:chgData name="Jose Gabriel Garcia Pardo" userId="cb39e42507210e8d" providerId="LiveId" clId="{4DD4DF34-8B38-4655-98FA-EE204C2BF7A4}" dt="2020-08-18T09:55:09.078" v="100" actId="478"/>
          <ac:picMkLst>
            <pc:docMk/>
            <pc:sldMk cId="2227635417" sldId="259"/>
            <ac:picMk id="26" creationId="{00000000-0000-0000-0000-000000000000}"/>
          </ac:picMkLst>
        </pc:picChg>
        <pc:picChg chg="add mod ord topLvl">
          <ac:chgData name="Jose Gabriel Garcia Pardo" userId="cb39e42507210e8d" providerId="LiveId" clId="{4DD4DF34-8B38-4655-98FA-EE204C2BF7A4}" dt="2020-08-18T16:53:33.365" v="4162" actId="1076"/>
          <ac:picMkLst>
            <pc:docMk/>
            <pc:sldMk cId="2227635417" sldId="259"/>
            <ac:picMk id="38" creationId="{13201C14-744E-4AD1-ABA8-8D318D1A17DA}"/>
          </ac:picMkLst>
        </pc:picChg>
        <pc:picChg chg="add del mod modCrop">
          <ac:chgData name="Jose Gabriel Garcia Pardo" userId="cb39e42507210e8d" providerId="LiveId" clId="{4DD4DF34-8B38-4655-98FA-EE204C2BF7A4}" dt="2020-08-18T15:31:52.049" v="1438" actId="478"/>
          <ac:picMkLst>
            <pc:docMk/>
            <pc:sldMk cId="2227635417" sldId="259"/>
            <ac:picMk id="61" creationId="{DA1E5B1D-F3E5-4811-BD8E-4540A418C6F1}"/>
          </ac:picMkLst>
        </pc:picChg>
        <pc:picChg chg="add del mod modCrop">
          <ac:chgData name="Jose Gabriel Garcia Pardo" userId="cb39e42507210e8d" providerId="LiveId" clId="{4DD4DF34-8B38-4655-98FA-EE204C2BF7A4}" dt="2020-08-18T15:28:14.078" v="1365" actId="478"/>
          <ac:picMkLst>
            <pc:docMk/>
            <pc:sldMk cId="2227635417" sldId="259"/>
            <ac:picMk id="90" creationId="{6637C6BA-6038-4DFB-A016-829BC4FF46A3}"/>
          </ac:picMkLst>
        </pc:picChg>
        <pc:picChg chg="add del mod">
          <ac:chgData name="Jose Gabriel Garcia Pardo" userId="cb39e42507210e8d" providerId="LiveId" clId="{4DD4DF34-8B38-4655-98FA-EE204C2BF7A4}" dt="2020-08-18T15:28:18.556" v="1367" actId="478"/>
          <ac:picMkLst>
            <pc:docMk/>
            <pc:sldMk cId="2227635417" sldId="259"/>
            <ac:picMk id="92" creationId="{BB4434C3-EA93-4894-9136-11F922E78359}"/>
          </ac:picMkLst>
        </pc:picChg>
        <pc:picChg chg="add del mod">
          <ac:chgData name="Jose Gabriel Garcia Pardo" userId="cb39e42507210e8d" providerId="LiveId" clId="{4DD4DF34-8B38-4655-98FA-EE204C2BF7A4}" dt="2020-08-18T15:28:14.078" v="1365" actId="478"/>
          <ac:picMkLst>
            <pc:docMk/>
            <pc:sldMk cId="2227635417" sldId="259"/>
            <ac:picMk id="96" creationId="{006FD99A-EDBD-49CA-88B8-14CB0B403784}"/>
          </ac:picMkLst>
        </pc:picChg>
        <pc:picChg chg="add del mod modCrop">
          <ac:chgData name="Jose Gabriel Garcia Pardo" userId="cb39e42507210e8d" providerId="LiveId" clId="{4DD4DF34-8B38-4655-98FA-EE204C2BF7A4}" dt="2020-08-18T15:12:33.205" v="733" actId="478"/>
          <ac:picMkLst>
            <pc:docMk/>
            <pc:sldMk cId="2227635417" sldId="259"/>
            <ac:picMk id="98" creationId="{4A0E772A-F356-4710-9905-E3521B685B2F}"/>
          </ac:picMkLst>
        </pc:picChg>
        <pc:picChg chg="del mod">
          <ac:chgData name="Jose Gabriel Garcia Pardo" userId="cb39e42507210e8d" providerId="LiveId" clId="{4DD4DF34-8B38-4655-98FA-EE204C2BF7A4}" dt="2020-08-18T15:28:14.078" v="1365" actId="478"/>
          <ac:picMkLst>
            <pc:docMk/>
            <pc:sldMk cId="2227635417" sldId="259"/>
            <ac:picMk id="6146" creationId="{67EAFCC2-5C86-4CEC-AF71-5ADCBD5EA8B0}"/>
          </ac:picMkLst>
        </pc:picChg>
        <pc:cxnChg chg="add mod topLvl">
          <ac:chgData name="Jose Gabriel Garcia Pardo" userId="cb39e42507210e8d" providerId="LiveId" clId="{4DD4DF34-8B38-4655-98FA-EE204C2BF7A4}" dt="2020-08-18T16:53:33.365" v="4162" actId="1076"/>
          <ac:cxnSpMkLst>
            <pc:docMk/>
            <pc:sldMk cId="2227635417" sldId="259"/>
            <ac:cxnSpMk id="25" creationId="{D14C1AD2-228B-451D-B8E9-26AAC85E31F3}"/>
          </ac:cxnSpMkLst>
        </pc:cxnChg>
        <pc:cxnChg chg="add del mod">
          <ac:chgData name="Jose Gabriel Garcia Pardo" userId="cb39e42507210e8d" providerId="LiveId" clId="{4DD4DF34-8B38-4655-98FA-EE204C2BF7A4}" dt="2020-08-18T10:45:02.159" v="451" actId="478"/>
          <ac:cxnSpMkLst>
            <pc:docMk/>
            <pc:sldMk cId="2227635417" sldId="259"/>
            <ac:cxnSpMk id="67" creationId="{7F012666-A3E9-427F-8B69-0B946C20C03B}"/>
          </ac:cxnSpMkLst>
        </pc:cxnChg>
        <pc:cxnChg chg="add mod">
          <ac:chgData name="Jose Gabriel Garcia Pardo" userId="cb39e42507210e8d" providerId="LiveId" clId="{4DD4DF34-8B38-4655-98FA-EE204C2BF7A4}" dt="2020-08-18T16:52:58.520" v="4153" actId="14100"/>
          <ac:cxnSpMkLst>
            <pc:docMk/>
            <pc:sldMk cId="2227635417" sldId="259"/>
            <ac:cxnSpMk id="69" creationId="{87E29130-F70C-459E-8481-FAFFCA9E5BAB}"/>
          </ac:cxnSpMkLst>
        </pc:cxnChg>
        <pc:cxnChg chg="add mod">
          <ac:chgData name="Jose Gabriel Garcia Pardo" userId="cb39e42507210e8d" providerId="LiveId" clId="{4DD4DF34-8B38-4655-98FA-EE204C2BF7A4}" dt="2020-08-18T16:53:00.204" v="4154" actId="14100"/>
          <ac:cxnSpMkLst>
            <pc:docMk/>
            <pc:sldMk cId="2227635417" sldId="259"/>
            <ac:cxnSpMk id="71" creationId="{1E3802D1-E841-43F6-A244-2945BE00B49A}"/>
          </ac:cxnSpMkLst>
        </pc:cxnChg>
        <pc:cxnChg chg="add mod">
          <ac:chgData name="Jose Gabriel Garcia Pardo" userId="cb39e42507210e8d" providerId="LiveId" clId="{4DD4DF34-8B38-4655-98FA-EE204C2BF7A4}" dt="2020-08-18T16:54:24.004" v="4171" actId="14100"/>
          <ac:cxnSpMkLst>
            <pc:docMk/>
            <pc:sldMk cId="2227635417" sldId="259"/>
            <ac:cxnSpMk id="77" creationId="{69B3FC20-AD10-47AD-8669-074199E151EF}"/>
          </ac:cxnSpMkLst>
        </pc:cxnChg>
        <pc:cxnChg chg="add mod">
          <ac:chgData name="Jose Gabriel Garcia Pardo" userId="cb39e42507210e8d" providerId="LiveId" clId="{4DD4DF34-8B38-4655-98FA-EE204C2BF7A4}" dt="2020-08-18T16:54:25.977" v="4172" actId="14100"/>
          <ac:cxnSpMkLst>
            <pc:docMk/>
            <pc:sldMk cId="2227635417" sldId="259"/>
            <ac:cxnSpMk id="79" creationId="{92DA05DD-63DE-4780-BD62-062E5636A5FC}"/>
          </ac:cxnSpMkLst>
        </pc:cxnChg>
        <pc:cxnChg chg="add mod">
          <ac:chgData name="Jose Gabriel Garcia Pardo" userId="cb39e42507210e8d" providerId="LiveId" clId="{4DD4DF34-8B38-4655-98FA-EE204C2BF7A4}" dt="2020-08-18T16:24:38.310" v="3001" actId="13822"/>
          <ac:cxnSpMkLst>
            <pc:docMk/>
            <pc:sldMk cId="2227635417" sldId="259"/>
            <ac:cxnSpMk id="116" creationId="{890D520E-44C1-4F8C-9575-3096A78853AC}"/>
          </ac:cxnSpMkLst>
        </pc:cxnChg>
        <pc:cxnChg chg="add mod">
          <ac:chgData name="Jose Gabriel Garcia Pardo" userId="cb39e42507210e8d" providerId="LiveId" clId="{4DD4DF34-8B38-4655-98FA-EE204C2BF7A4}" dt="2020-08-18T16:24:38.310" v="3001" actId="13822"/>
          <ac:cxnSpMkLst>
            <pc:docMk/>
            <pc:sldMk cId="2227635417" sldId="259"/>
            <ac:cxnSpMk id="118" creationId="{4EF96976-775F-40A7-A3EA-A4B25E00A42F}"/>
          </ac:cxnSpMkLst>
        </pc:cxnChg>
      </pc:sldChg>
      <pc:sldChg chg="addSp">
        <pc:chgData name="Jose Gabriel Garcia Pardo" userId="cb39e42507210e8d" providerId="LiveId" clId="{4DD4DF34-8B38-4655-98FA-EE204C2BF7A4}" dt="2020-08-18T15:03:58.688" v="578"/>
        <pc:sldMkLst>
          <pc:docMk/>
          <pc:sldMk cId="2654576449" sldId="259"/>
        </pc:sldMkLst>
        <pc:spChg chg="add">
          <ac:chgData name="Jose Gabriel Garcia Pardo" userId="cb39e42507210e8d" providerId="LiveId" clId="{4DD4DF34-8B38-4655-98FA-EE204C2BF7A4}" dt="2020-08-18T15:03:58.688" v="578"/>
          <ac:spMkLst>
            <pc:docMk/>
            <pc:sldMk cId="2654576449" sldId="259"/>
            <ac:spMk id="2" creationId="{6BA916AD-0CDC-4521-94E2-08F713665749}"/>
          </ac:spMkLst>
        </pc:spChg>
      </pc:sldChg>
      <pc:sldChg chg="addSp">
        <pc:chgData name="Jose Gabriel Garcia Pardo" userId="cb39e42507210e8d" providerId="LiveId" clId="{4DD4DF34-8B38-4655-98FA-EE204C2BF7A4}" dt="2020-08-18T15:23:53.277" v="1306"/>
        <pc:sldMkLst>
          <pc:docMk/>
          <pc:sldMk cId="3004668982" sldId="259"/>
        </pc:sldMkLst>
        <pc:picChg chg="add">
          <ac:chgData name="Jose Gabriel Garcia Pardo" userId="cb39e42507210e8d" providerId="LiveId" clId="{4DD4DF34-8B38-4655-98FA-EE204C2BF7A4}" dt="2020-08-18T15:23:53.277" v="1306"/>
          <ac:picMkLst>
            <pc:docMk/>
            <pc:sldMk cId="3004668982" sldId="259"/>
            <ac:picMk id="6146" creationId="{67EAFCC2-5C86-4CEC-AF71-5ADCBD5EA8B0}"/>
          </ac:picMkLst>
        </pc:picChg>
      </pc:sldChg>
      <pc:sldChg chg="addSp delSp modSp mod">
        <pc:chgData name="Jose Gabriel Garcia Pardo" userId="cb39e42507210e8d" providerId="LiveId" clId="{4DD4DF34-8B38-4655-98FA-EE204C2BF7A4}" dt="2020-08-18T17:43:14.894" v="4337" actId="21"/>
        <pc:sldMkLst>
          <pc:docMk/>
          <pc:sldMk cId="1742940285" sldId="324"/>
        </pc:sldMkLst>
        <pc:picChg chg="mod">
          <ac:chgData name="Jose Gabriel Garcia Pardo" userId="cb39e42507210e8d" providerId="LiveId" clId="{4DD4DF34-8B38-4655-98FA-EE204C2BF7A4}" dt="2020-08-18T17:43:04.329" v="4332" actId="14100"/>
          <ac:picMkLst>
            <pc:docMk/>
            <pc:sldMk cId="1742940285" sldId="324"/>
            <ac:picMk id="5" creationId="{6DE0BBD0-DAA5-4037-A52B-23369B7F305D}"/>
          </ac:picMkLst>
        </pc:picChg>
        <pc:picChg chg="add del mod">
          <ac:chgData name="Jose Gabriel Garcia Pardo" userId="cb39e42507210e8d" providerId="LiveId" clId="{4DD4DF34-8B38-4655-98FA-EE204C2BF7A4}" dt="2020-08-18T17:43:14.894" v="4337" actId="21"/>
          <ac:picMkLst>
            <pc:docMk/>
            <pc:sldMk cId="1742940285" sldId="324"/>
            <ac:picMk id="7" creationId="{8CAE2D05-380F-4E3F-96F4-2F0DAF6FF85F}"/>
          </ac:picMkLst>
        </pc:picChg>
        <pc:cxnChg chg="add mod">
          <ac:chgData name="Jose Gabriel Garcia Pardo" userId="cb39e42507210e8d" providerId="LiveId" clId="{4DD4DF34-8B38-4655-98FA-EE204C2BF7A4}" dt="2020-08-18T17:42:58.752" v="4331" actId="22"/>
          <ac:cxnSpMkLst>
            <pc:docMk/>
            <pc:sldMk cId="1742940285" sldId="324"/>
            <ac:cxnSpMk id="6" creationId="{B782884C-2238-4C15-AEDD-1C509E93ACC6}"/>
          </ac:cxnSpMkLst>
        </pc:cxnChg>
        <pc:cxnChg chg="del">
          <ac:chgData name="Jose Gabriel Garcia Pardo" userId="cb39e42507210e8d" providerId="LiveId" clId="{4DD4DF34-8B38-4655-98FA-EE204C2BF7A4}" dt="2020-08-18T17:42:58.588" v="4330" actId="478"/>
          <ac:cxnSpMkLst>
            <pc:docMk/>
            <pc:sldMk cId="1742940285" sldId="324"/>
            <ac:cxnSpMk id="12" creationId="{B0A87BBB-FF23-44F8-B2E7-80303BD338B5}"/>
          </ac:cxnSpMkLst>
        </pc:cxnChg>
      </pc:sldChg>
      <pc:sldChg chg="addSp delSp modSp mod">
        <pc:chgData name="Jose Gabriel Garcia Pardo" userId="cb39e42507210e8d" providerId="LiveId" clId="{4DD4DF34-8B38-4655-98FA-EE204C2BF7A4}" dt="2020-08-18T17:43:18.129" v="4340" actId="22"/>
        <pc:sldMkLst>
          <pc:docMk/>
          <pc:sldMk cId="668185248" sldId="325"/>
        </pc:sldMkLst>
        <pc:picChg chg="del mod">
          <ac:chgData name="Jose Gabriel Garcia Pardo" userId="cb39e42507210e8d" providerId="LiveId" clId="{4DD4DF34-8B38-4655-98FA-EE204C2BF7A4}" dt="2020-08-18T17:43:17.877" v="4339" actId="478"/>
          <ac:picMkLst>
            <pc:docMk/>
            <pc:sldMk cId="668185248" sldId="325"/>
            <ac:picMk id="3" creationId="{FA992029-2A2D-4056-BA54-C55A62C62B07}"/>
          </ac:picMkLst>
        </pc:picChg>
        <pc:picChg chg="add">
          <ac:chgData name="Jose Gabriel Garcia Pardo" userId="cb39e42507210e8d" providerId="LiveId" clId="{4DD4DF34-8B38-4655-98FA-EE204C2BF7A4}" dt="2020-08-18T17:43:18.129" v="4340" actId="22"/>
          <ac:picMkLst>
            <pc:docMk/>
            <pc:sldMk cId="668185248" sldId="325"/>
            <ac:picMk id="6" creationId="{F9858FA4-1793-403B-8B80-B4DCD496D5DC}"/>
          </ac:picMkLst>
        </pc:picChg>
        <pc:cxnChg chg="add mod">
          <ac:chgData name="Jose Gabriel Garcia Pardo" userId="cb39e42507210e8d" providerId="LiveId" clId="{4DD4DF34-8B38-4655-98FA-EE204C2BF7A4}" dt="2020-08-18T17:43:07.097" v="4334" actId="22"/>
          <ac:cxnSpMkLst>
            <pc:docMk/>
            <pc:sldMk cId="668185248" sldId="325"/>
            <ac:cxnSpMk id="5" creationId="{C7F10588-273F-493B-B134-1E116DFE1189}"/>
          </ac:cxnSpMkLst>
        </pc:cxnChg>
        <pc:cxnChg chg="del">
          <ac:chgData name="Jose Gabriel Garcia Pardo" userId="cb39e42507210e8d" providerId="LiveId" clId="{4DD4DF34-8B38-4655-98FA-EE204C2BF7A4}" dt="2020-08-18T17:43:06.942" v="4333" actId="478"/>
          <ac:cxnSpMkLst>
            <pc:docMk/>
            <pc:sldMk cId="668185248" sldId="325"/>
            <ac:cxnSpMk id="12" creationId="{B0A87BBB-FF23-44F8-B2E7-80303BD338B5}"/>
          </ac:cxnSpMkLst>
        </pc:cxnChg>
      </pc:sldChg>
      <pc:sldChg chg="addSp delSp modSp mod">
        <pc:chgData name="Jose Gabriel Garcia Pardo" userId="cb39e42507210e8d" providerId="LiveId" clId="{4DD4DF34-8B38-4655-98FA-EE204C2BF7A4}" dt="2020-08-18T17:43:25.246" v="4342" actId="22"/>
        <pc:sldMkLst>
          <pc:docMk/>
          <pc:sldMk cId="4250380290" sldId="326"/>
        </pc:sldMkLst>
        <pc:cxnChg chg="del">
          <ac:chgData name="Jose Gabriel Garcia Pardo" userId="cb39e42507210e8d" providerId="LiveId" clId="{4DD4DF34-8B38-4655-98FA-EE204C2BF7A4}" dt="2020-08-18T17:43:25.101" v="4341" actId="478"/>
          <ac:cxnSpMkLst>
            <pc:docMk/>
            <pc:sldMk cId="4250380290" sldId="326"/>
            <ac:cxnSpMk id="12" creationId="{B0A87BBB-FF23-44F8-B2E7-80303BD338B5}"/>
          </ac:cxnSpMkLst>
        </pc:cxnChg>
        <pc:cxnChg chg="add mod">
          <ac:chgData name="Jose Gabriel Garcia Pardo" userId="cb39e42507210e8d" providerId="LiveId" clId="{4DD4DF34-8B38-4655-98FA-EE204C2BF7A4}" dt="2020-08-18T17:43:25.246" v="4342" actId="22"/>
          <ac:cxnSpMkLst>
            <pc:docMk/>
            <pc:sldMk cId="4250380290" sldId="326"/>
            <ac:cxnSpMk id="17" creationId="{5FE178E4-6908-4853-A63B-0E0DDDFDF544}"/>
          </ac:cxnSpMkLst>
        </pc:cxnChg>
      </pc:sldChg>
      <pc:sldChg chg="addSp delSp modSp mod">
        <pc:chgData name="Jose Gabriel Garcia Pardo" userId="cb39e42507210e8d" providerId="LiveId" clId="{4DD4DF34-8B38-4655-98FA-EE204C2BF7A4}" dt="2020-08-18T17:43:30.667" v="4344" actId="22"/>
        <pc:sldMkLst>
          <pc:docMk/>
          <pc:sldMk cId="233331085" sldId="327"/>
        </pc:sldMkLst>
        <pc:cxnChg chg="add mod">
          <ac:chgData name="Jose Gabriel Garcia Pardo" userId="cb39e42507210e8d" providerId="LiveId" clId="{4DD4DF34-8B38-4655-98FA-EE204C2BF7A4}" dt="2020-08-18T17:43:30.667" v="4344" actId="22"/>
          <ac:cxnSpMkLst>
            <pc:docMk/>
            <pc:sldMk cId="233331085" sldId="327"/>
            <ac:cxnSpMk id="2" creationId="{B7463E3E-FE25-4ACC-AEF2-A118BA08E47D}"/>
          </ac:cxnSpMkLst>
        </pc:cxnChg>
        <pc:cxnChg chg="del">
          <ac:chgData name="Jose Gabriel Garcia Pardo" userId="cb39e42507210e8d" providerId="LiveId" clId="{4DD4DF34-8B38-4655-98FA-EE204C2BF7A4}" dt="2020-08-18T17:43:30.519" v="4343" actId="478"/>
          <ac:cxnSpMkLst>
            <pc:docMk/>
            <pc:sldMk cId="233331085" sldId="327"/>
            <ac:cxnSpMk id="12" creationId="{B0A87BBB-FF23-44F8-B2E7-80303BD338B5}"/>
          </ac:cxnSpMkLst>
        </pc:cxnChg>
      </pc:sldChg>
      <pc:sldChg chg="addSp">
        <pc:chgData name="Jose Gabriel Garcia Pardo" userId="cb39e42507210e8d" providerId="LiveId" clId="{4DD4DF34-8B38-4655-98FA-EE204C2BF7A4}" dt="2020-08-18T16:34:13.363" v="3068"/>
        <pc:sldMkLst>
          <pc:docMk/>
          <pc:sldMk cId="588529812" sldId="328"/>
        </pc:sldMkLst>
        <pc:spChg chg="add">
          <ac:chgData name="Jose Gabriel Garcia Pardo" userId="cb39e42507210e8d" providerId="LiveId" clId="{4DD4DF34-8B38-4655-98FA-EE204C2BF7A4}" dt="2020-08-18T16:34:13.363" v="3068"/>
          <ac:spMkLst>
            <pc:docMk/>
            <pc:sldMk cId="588529812" sldId="328"/>
            <ac:spMk id="4" creationId="{F7B8E518-B16A-4490-BFCA-5D22B137DB59}"/>
          </ac:spMkLst>
        </pc:spChg>
      </pc:sldChg>
      <pc:sldChg chg="addSp">
        <pc:chgData name="Jose Gabriel Garcia Pardo" userId="cb39e42507210e8d" providerId="LiveId" clId="{4DD4DF34-8B38-4655-98FA-EE204C2BF7A4}" dt="2020-08-18T16:34:49.455" v="3075"/>
        <pc:sldMkLst>
          <pc:docMk/>
          <pc:sldMk cId="1447443177" sldId="328"/>
        </pc:sldMkLst>
        <pc:spChg chg="add">
          <ac:chgData name="Jose Gabriel Garcia Pardo" userId="cb39e42507210e8d" providerId="LiveId" clId="{4DD4DF34-8B38-4655-98FA-EE204C2BF7A4}" dt="2020-08-18T16:34:49.455" v="3075"/>
          <ac:spMkLst>
            <pc:docMk/>
            <pc:sldMk cId="1447443177" sldId="328"/>
            <ac:spMk id="4" creationId="{2ACA9554-54E0-414F-AE46-61950AD5B517}"/>
          </ac:spMkLst>
        </pc:spChg>
      </pc:sldChg>
      <pc:sldChg chg="addSp">
        <pc:chgData name="Jose Gabriel Garcia Pardo" userId="cb39e42507210e8d" providerId="LiveId" clId="{4DD4DF34-8B38-4655-98FA-EE204C2BF7A4}" dt="2020-08-18T16:35:44.615" v="3089"/>
        <pc:sldMkLst>
          <pc:docMk/>
          <pc:sldMk cId="3477305776" sldId="328"/>
        </pc:sldMkLst>
        <pc:spChg chg="add">
          <ac:chgData name="Jose Gabriel Garcia Pardo" userId="cb39e42507210e8d" providerId="LiveId" clId="{4DD4DF34-8B38-4655-98FA-EE204C2BF7A4}" dt="2020-08-18T16:35:44.615" v="3089"/>
          <ac:spMkLst>
            <pc:docMk/>
            <pc:sldMk cId="3477305776" sldId="328"/>
            <ac:spMk id="4" creationId="{97F17D40-8691-4023-8326-3BC511D192CF}"/>
          </ac:spMkLst>
        </pc:spChg>
      </pc:sldChg>
      <pc:sldChg chg="addSp delSp modSp add del mod ord modAnim">
        <pc:chgData name="Jose Gabriel Garcia Pardo" userId="cb39e42507210e8d" providerId="LiveId" clId="{4DD4DF34-8B38-4655-98FA-EE204C2BF7A4}" dt="2020-08-19T11:26:32.517" v="7949" actId="207"/>
        <pc:sldMkLst>
          <pc:docMk/>
          <pc:sldMk cId="3612210947" sldId="328"/>
        </pc:sldMkLst>
        <pc:spChg chg="mod">
          <ac:chgData name="Jose Gabriel Garcia Pardo" userId="cb39e42507210e8d" providerId="LiveId" clId="{4DD4DF34-8B38-4655-98FA-EE204C2BF7A4}" dt="2020-08-18T19:45:17.569" v="4424" actId="1076"/>
          <ac:spMkLst>
            <pc:docMk/>
            <pc:sldMk cId="3612210947" sldId="328"/>
            <ac:spMk id="2" creationId="{A677698F-A94D-410A-83C8-4C48020AC9AB}"/>
          </ac:spMkLst>
        </pc:spChg>
        <pc:spChg chg="add del mod">
          <ac:chgData name="Jose Gabriel Garcia Pardo" userId="cb39e42507210e8d" providerId="LiveId" clId="{4DD4DF34-8B38-4655-98FA-EE204C2BF7A4}" dt="2020-08-18T16:55:58.648" v="4188" actId="478"/>
          <ac:spMkLst>
            <pc:docMk/>
            <pc:sldMk cId="3612210947" sldId="328"/>
            <ac:spMk id="12" creationId="{4AB1B652-D116-48C4-957A-65CA018F8AA8}"/>
          </ac:spMkLst>
        </pc:spChg>
        <pc:spChg chg="add del mod">
          <ac:chgData name="Jose Gabriel Garcia Pardo" userId="cb39e42507210e8d" providerId="LiveId" clId="{4DD4DF34-8B38-4655-98FA-EE204C2BF7A4}" dt="2020-08-18T16:57:00.452" v="4207" actId="478"/>
          <ac:spMkLst>
            <pc:docMk/>
            <pc:sldMk cId="3612210947" sldId="328"/>
            <ac:spMk id="13" creationId="{C5B2DFA4-7C10-4080-A52A-55077644E128}"/>
          </ac:spMkLst>
        </pc:spChg>
        <pc:spChg chg="add">
          <ac:chgData name="Jose Gabriel Garcia Pardo" userId="cb39e42507210e8d" providerId="LiveId" clId="{4DD4DF34-8B38-4655-98FA-EE204C2BF7A4}" dt="2020-08-18T16:56:57.203" v="4206" actId="22"/>
          <ac:spMkLst>
            <pc:docMk/>
            <pc:sldMk cId="3612210947" sldId="328"/>
            <ac:spMk id="14" creationId="{CE4C9630-DF40-4D69-B6CE-CF2C10145E2A}"/>
          </ac:spMkLst>
        </pc:spChg>
        <pc:spChg chg="add mod">
          <ac:chgData name="Jose Gabriel Garcia Pardo" userId="cb39e42507210e8d" providerId="LiveId" clId="{4DD4DF34-8B38-4655-98FA-EE204C2BF7A4}" dt="2020-08-18T16:57:09.418" v="4210" actId="20577"/>
          <ac:spMkLst>
            <pc:docMk/>
            <pc:sldMk cId="3612210947" sldId="328"/>
            <ac:spMk id="15" creationId="{895CE9D7-5689-481C-A195-4B55B54F5911}"/>
          </ac:spMkLst>
        </pc:spChg>
        <pc:spChg chg="mod">
          <ac:chgData name="Jose Gabriel Garcia Pardo" userId="cb39e42507210e8d" providerId="LiveId" clId="{4DD4DF34-8B38-4655-98FA-EE204C2BF7A4}" dt="2020-08-18T17:42:03.088" v="4305" actId="20577"/>
          <ac:spMkLst>
            <pc:docMk/>
            <pc:sldMk cId="3612210947" sldId="328"/>
            <ac:spMk id="50" creationId="{2521826A-FD6E-4FB1-8D13-2240E6C2C850}"/>
          </ac:spMkLst>
        </pc:spChg>
        <pc:spChg chg="mod">
          <ac:chgData name="Jose Gabriel Garcia Pardo" userId="cb39e42507210e8d" providerId="LiveId" clId="{4DD4DF34-8B38-4655-98FA-EE204C2BF7A4}" dt="2020-08-19T11:26:32.517" v="7949" actId="207"/>
          <ac:spMkLst>
            <pc:docMk/>
            <pc:sldMk cId="3612210947" sldId="328"/>
            <ac:spMk id="53" creationId="{DD11B4D6-36B3-443D-AC7A-83617F3C5078}"/>
          </ac:spMkLst>
        </pc:spChg>
        <pc:spChg chg="mod">
          <ac:chgData name="Jose Gabriel Garcia Pardo" userId="cb39e42507210e8d" providerId="LiveId" clId="{4DD4DF34-8B38-4655-98FA-EE204C2BF7A4}" dt="2020-08-19T11:00:42.834" v="7419" actId="207"/>
          <ac:spMkLst>
            <pc:docMk/>
            <pc:sldMk cId="3612210947" sldId="328"/>
            <ac:spMk id="55" creationId="{20FB5428-F1F1-49E5-8D23-A9CF9360C5A1}"/>
          </ac:spMkLst>
        </pc:spChg>
        <pc:spChg chg="mod">
          <ac:chgData name="Jose Gabriel Garcia Pardo" userId="cb39e42507210e8d" providerId="LiveId" clId="{4DD4DF34-8B38-4655-98FA-EE204C2BF7A4}" dt="2020-08-18T16:40:35.632" v="3192" actId="20577"/>
          <ac:spMkLst>
            <pc:docMk/>
            <pc:sldMk cId="3612210947" sldId="328"/>
            <ac:spMk id="59" creationId="{0D222DA3-447F-4724-B696-ED7F3DA066A7}"/>
          </ac:spMkLst>
        </pc:spChg>
        <pc:spChg chg="mod">
          <ac:chgData name="Jose Gabriel Garcia Pardo" userId="cb39e42507210e8d" providerId="LiveId" clId="{4DD4DF34-8B38-4655-98FA-EE204C2BF7A4}" dt="2020-08-18T16:54:52.541" v="4177" actId="123"/>
          <ac:spMkLst>
            <pc:docMk/>
            <pc:sldMk cId="3612210947" sldId="328"/>
            <ac:spMk id="63" creationId="{CAA204EB-70EE-4F8D-A2E0-3C7B7BEE01DF}"/>
          </ac:spMkLst>
        </pc:spChg>
        <pc:spChg chg="mod">
          <ac:chgData name="Jose Gabriel Garcia Pardo" userId="cb39e42507210e8d" providerId="LiveId" clId="{4DD4DF34-8B38-4655-98FA-EE204C2BF7A4}" dt="2020-08-18T16:59:15.633" v="4223" actId="164"/>
          <ac:spMkLst>
            <pc:docMk/>
            <pc:sldMk cId="3612210947" sldId="328"/>
            <ac:spMk id="65" creationId="{F56868C6-48D6-4BAD-940A-359058FF31BE}"/>
          </ac:spMkLst>
        </pc:spChg>
        <pc:spChg chg="mod">
          <ac:chgData name="Jose Gabriel Garcia Pardo" userId="cb39e42507210e8d" providerId="LiveId" clId="{4DD4DF34-8B38-4655-98FA-EE204C2BF7A4}" dt="2020-08-18T16:59:15.633" v="4223" actId="164"/>
          <ac:spMkLst>
            <pc:docMk/>
            <pc:sldMk cId="3612210947" sldId="328"/>
            <ac:spMk id="72" creationId="{3BC5D001-460B-43BA-8EFC-3840C7BBA69D}"/>
          </ac:spMkLst>
        </pc:spChg>
        <pc:spChg chg="mod">
          <ac:chgData name="Jose Gabriel Garcia Pardo" userId="cb39e42507210e8d" providerId="LiveId" clId="{4DD4DF34-8B38-4655-98FA-EE204C2BF7A4}" dt="2020-08-18T16:59:20.454" v="4224" actId="164"/>
          <ac:spMkLst>
            <pc:docMk/>
            <pc:sldMk cId="3612210947" sldId="328"/>
            <ac:spMk id="78" creationId="{C4BF38EA-D88C-46FD-A3E7-29E2A8CEE090}"/>
          </ac:spMkLst>
        </pc:spChg>
        <pc:spChg chg="mod">
          <ac:chgData name="Jose Gabriel Garcia Pardo" userId="cb39e42507210e8d" providerId="LiveId" clId="{4DD4DF34-8B38-4655-98FA-EE204C2BF7A4}" dt="2020-08-18T16:59:24.921" v="4225" actId="164"/>
          <ac:spMkLst>
            <pc:docMk/>
            <pc:sldMk cId="3612210947" sldId="328"/>
            <ac:spMk id="80" creationId="{A86C1DEC-4B10-482E-8FBF-8936C9C60B96}"/>
          </ac:spMkLst>
        </pc:spChg>
        <pc:spChg chg="mod">
          <ac:chgData name="Jose Gabriel Garcia Pardo" userId="cb39e42507210e8d" providerId="LiveId" clId="{4DD4DF34-8B38-4655-98FA-EE204C2BF7A4}" dt="2020-08-18T16:59:31.414" v="4226" actId="164"/>
          <ac:spMkLst>
            <pc:docMk/>
            <pc:sldMk cId="3612210947" sldId="328"/>
            <ac:spMk id="82" creationId="{C1A514E2-3BC1-449C-A04D-18BB8EB7CC2E}"/>
          </ac:spMkLst>
        </pc:spChg>
        <pc:spChg chg="mod">
          <ac:chgData name="Jose Gabriel Garcia Pardo" userId="cb39e42507210e8d" providerId="LiveId" clId="{4DD4DF34-8B38-4655-98FA-EE204C2BF7A4}" dt="2020-08-18T16:59:20.454" v="4224" actId="164"/>
          <ac:spMkLst>
            <pc:docMk/>
            <pc:sldMk cId="3612210947" sldId="328"/>
            <ac:spMk id="84" creationId="{C8689993-2FFC-438B-BDE3-D63C91FC25B4}"/>
          </ac:spMkLst>
        </pc:spChg>
        <pc:spChg chg="mod">
          <ac:chgData name="Jose Gabriel Garcia Pardo" userId="cb39e42507210e8d" providerId="LiveId" clId="{4DD4DF34-8B38-4655-98FA-EE204C2BF7A4}" dt="2020-08-18T16:59:24.921" v="4225" actId="164"/>
          <ac:spMkLst>
            <pc:docMk/>
            <pc:sldMk cId="3612210947" sldId="328"/>
            <ac:spMk id="86" creationId="{A299E6D7-E757-4BC8-9AEE-1555D4D46F20}"/>
          </ac:spMkLst>
        </pc:spChg>
        <pc:spChg chg="mod">
          <ac:chgData name="Jose Gabriel Garcia Pardo" userId="cb39e42507210e8d" providerId="LiveId" clId="{4DD4DF34-8B38-4655-98FA-EE204C2BF7A4}" dt="2020-08-18T16:59:31.414" v="4226" actId="164"/>
          <ac:spMkLst>
            <pc:docMk/>
            <pc:sldMk cId="3612210947" sldId="328"/>
            <ac:spMk id="88" creationId="{BC8E7C05-43B0-4B90-9425-0486B363501D}"/>
          </ac:spMkLst>
        </pc:spChg>
        <pc:spChg chg="mod">
          <ac:chgData name="Jose Gabriel Garcia Pardo" userId="cb39e42507210e8d" providerId="LiveId" clId="{4DD4DF34-8B38-4655-98FA-EE204C2BF7A4}" dt="2020-08-18T16:30:17.155" v="3053" actId="14100"/>
          <ac:spMkLst>
            <pc:docMk/>
            <pc:sldMk cId="3612210947" sldId="328"/>
            <ac:spMk id="94" creationId="{68899356-AC5E-47DB-97C1-C030DBCC97EF}"/>
          </ac:spMkLst>
        </pc:spChg>
        <pc:spChg chg="mod">
          <ac:chgData name="Jose Gabriel Garcia Pardo" userId="cb39e42507210e8d" providerId="LiveId" clId="{4DD4DF34-8B38-4655-98FA-EE204C2BF7A4}" dt="2020-08-18T16:54:56.088" v="4178" actId="123"/>
          <ac:spMkLst>
            <pc:docMk/>
            <pc:sldMk cId="3612210947" sldId="328"/>
            <ac:spMk id="100" creationId="{4604B069-1E9F-4DEC-AE4C-1A0A3255211D}"/>
          </ac:spMkLst>
        </pc:spChg>
        <pc:grpChg chg="add mod">
          <ac:chgData name="Jose Gabriel Garcia Pardo" userId="cb39e42507210e8d" providerId="LiveId" clId="{4DD4DF34-8B38-4655-98FA-EE204C2BF7A4}" dt="2020-08-18T16:59:15.633" v="4223" actId="164"/>
          <ac:grpSpMkLst>
            <pc:docMk/>
            <pc:sldMk cId="3612210947" sldId="328"/>
            <ac:grpSpMk id="16" creationId="{1A7075A3-B55F-4EBA-9051-3648EBCC17E7}"/>
          </ac:grpSpMkLst>
        </pc:grpChg>
        <pc:grpChg chg="add mod">
          <ac:chgData name="Jose Gabriel Garcia Pardo" userId="cb39e42507210e8d" providerId="LiveId" clId="{4DD4DF34-8B38-4655-98FA-EE204C2BF7A4}" dt="2020-08-18T16:59:20.454" v="4224" actId="164"/>
          <ac:grpSpMkLst>
            <pc:docMk/>
            <pc:sldMk cId="3612210947" sldId="328"/>
            <ac:grpSpMk id="17" creationId="{302111C2-4B10-42D5-9968-5D940823B450}"/>
          </ac:grpSpMkLst>
        </pc:grpChg>
        <pc:grpChg chg="add mod">
          <ac:chgData name="Jose Gabriel Garcia Pardo" userId="cb39e42507210e8d" providerId="LiveId" clId="{4DD4DF34-8B38-4655-98FA-EE204C2BF7A4}" dt="2020-08-18T16:59:24.921" v="4225" actId="164"/>
          <ac:grpSpMkLst>
            <pc:docMk/>
            <pc:sldMk cId="3612210947" sldId="328"/>
            <ac:grpSpMk id="18" creationId="{744D3C6A-67F8-4132-8A13-F0DDE3FDAB44}"/>
          </ac:grpSpMkLst>
        </pc:grpChg>
        <pc:grpChg chg="add mod">
          <ac:chgData name="Jose Gabriel Garcia Pardo" userId="cb39e42507210e8d" providerId="LiveId" clId="{4DD4DF34-8B38-4655-98FA-EE204C2BF7A4}" dt="2020-08-18T16:59:31.414" v="4226" actId="164"/>
          <ac:grpSpMkLst>
            <pc:docMk/>
            <pc:sldMk cId="3612210947" sldId="328"/>
            <ac:grpSpMk id="19" creationId="{4488B5B1-B3FE-4426-9E2B-67C77026CD49}"/>
          </ac:grpSpMkLst>
        </pc:grpChg>
        <pc:grpChg chg="add mod">
          <ac:chgData name="Jose Gabriel Garcia Pardo" userId="cb39e42507210e8d" providerId="LiveId" clId="{4DD4DF34-8B38-4655-98FA-EE204C2BF7A4}" dt="2020-08-18T16:59:57.041" v="4234" actId="164"/>
          <ac:grpSpMkLst>
            <pc:docMk/>
            <pc:sldMk cId="3612210947" sldId="328"/>
            <ac:grpSpMk id="20" creationId="{8CC288D6-CC91-4F80-B9A4-238BA800D1C6}"/>
          </ac:grpSpMkLst>
        </pc:grpChg>
        <pc:grpChg chg="add mod">
          <ac:chgData name="Jose Gabriel Garcia Pardo" userId="cb39e42507210e8d" providerId="LiveId" clId="{4DD4DF34-8B38-4655-98FA-EE204C2BF7A4}" dt="2020-08-18T17:00:12.557" v="4239" actId="164"/>
          <ac:grpSpMkLst>
            <pc:docMk/>
            <pc:sldMk cId="3612210947" sldId="328"/>
            <ac:grpSpMk id="21" creationId="{7925C13A-327C-499B-8752-0A856344B641}"/>
          </ac:grpSpMkLst>
        </pc:grpChg>
        <pc:grpChg chg="add mod">
          <ac:chgData name="Jose Gabriel Garcia Pardo" userId="cb39e42507210e8d" providerId="LiveId" clId="{4DD4DF34-8B38-4655-98FA-EE204C2BF7A4}" dt="2020-08-18T19:45:17.569" v="4424" actId="1076"/>
          <ac:grpSpMkLst>
            <pc:docMk/>
            <pc:sldMk cId="3612210947" sldId="328"/>
            <ac:grpSpMk id="23" creationId="{FD16E9B9-91CA-4553-BD2D-736CD37D6F07}"/>
          </ac:grpSpMkLst>
        </pc:grpChg>
        <pc:picChg chg="mod">
          <ac:chgData name="Jose Gabriel Garcia Pardo" userId="cb39e42507210e8d" providerId="LiveId" clId="{4DD4DF34-8B38-4655-98FA-EE204C2BF7A4}" dt="2020-08-18T19:45:17.569" v="4424" actId="1076"/>
          <ac:picMkLst>
            <pc:docMk/>
            <pc:sldMk cId="3612210947" sldId="328"/>
            <ac:picMk id="3" creationId="{A319E0B0-393C-41C0-89F9-6352A35A66FE}"/>
          </ac:picMkLst>
        </pc:picChg>
        <pc:picChg chg="add del">
          <ac:chgData name="Jose Gabriel Garcia Pardo" userId="cb39e42507210e8d" providerId="LiveId" clId="{4DD4DF34-8B38-4655-98FA-EE204C2BF7A4}" dt="2020-08-18T16:33:55.026" v="3067" actId="478"/>
          <ac:picMkLst>
            <pc:docMk/>
            <pc:sldMk cId="3612210947" sldId="328"/>
            <ac:picMk id="5" creationId="{5BB1A76E-3AC5-4792-8E35-9866F9A170BD}"/>
          </ac:picMkLst>
        </pc:picChg>
        <pc:picChg chg="add del mod">
          <ac:chgData name="Jose Gabriel Garcia Pardo" userId="cb39e42507210e8d" providerId="LiveId" clId="{4DD4DF34-8B38-4655-98FA-EE204C2BF7A4}" dt="2020-08-18T16:35:12.915" v="3084" actId="478"/>
          <ac:picMkLst>
            <pc:docMk/>
            <pc:sldMk cId="3612210947" sldId="328"/>
            <ac:picMk id="7" creationId="{BCF641FB-CD77-41C2-8FD6-E93FA9B61831}"/>
          </ac:picMkLst>
        </pc:picChg>
        <pc:picChg chg="add mod modCrop">
          <ac:chgData name="Jose Gabriel Garcia Pardo" userId="cb39e42507210e8d" providerId="LiveId" clId="{4DD4DF34-8B38-4655-98FA-EE204C2BF7A4}" dt="2020-08-18T17:00:12.557" v="4239" actId="164"/>
          <ac:picMkLst>
            <pc:docMk/>
            <pc:sldMk cId="3612210947" sldId="328"/>
            <ac:picMk id="9" creationId="{5EC063E1-C3B0-4886-BCC8-EC2CE969567A}"/>
          </ac:picMkLst>
        </pc:picChg>
        <pc:picChg chg="add mod modCrop">
          <ac:chgData name="Jose Gabriel Garcia Pardo" userId="cb39e42507210e8d" providerId="LiveId" clId="{4DD4DF34-8B38-4655-98FA-EE204C2BF7A4}" dt="2020-08-18T16:59:57.041" v="4234" actId="164"/>
          <ac:picMkLst>
            <pc:docMk/>
            <pc:sldMk cId="3612210947" sldId="328"/>
            <ac:picMk id="11" creationId="{E60169C1-E3E5-4CC0-B5CF-DC0E88828685}"/>
          </ac:picMkLst>
        </pc:picChg>
        <pc:picChg chg="del">
          <ac:chgData name="Jose Gabriel Garcia Pardo" userId="cb39e42507210e8d" providerId="LiveId" clId="{4DD4DF34-8B38-4655-98FA-EE204C2BF7A4}" dt="2020-08-18T15:30:20.293" v="1383" actId="21"/>
          <ac:picMkLst>
            <pc:docMk/>
            <pc:sldMk cId="3612210947" sldId="328"/>
            <ac:picMk id="61" creationId="{DA1E5B1D-F3E5-4811-BD8E-4540A418C6F1}"/>
          </ac:picMkLst>
        </pc:picChg>
        <pc:picChg chg="mod">
          <ac:chgData name="Jose Gabriel Garcia Pardo" userId="cb39e42507210e8d" providerId="LiveId" clId="{4DD4DF34-8B38-4655-98FA-EE204C2BF7A4}" dt="2020-08-18T19:45:23.835" v="4425" actId="14100"/>
          <ac:picMkLst>
            <pc:docMk/>
            <pc:sldMk cId="3612210947" sldId="328"/>
            <ac:picMk id="90" creationId="{6637C6BA-6038-4DFB-A016-829BC4FF46A3}"/>
          </ac:picMkLst>
        </pc:picChg>
        <pc:picChg chg="mod">
          <ac:chgData name="Jose Gabriel Garcia Pardo" userId="cb39e42507210e8d" providerId="LiveId" clId="{4DD4DF34-8B38-4655-98FA-EE204C2BF7A4}" dt="2020-08-18T16:39:49.614" v="3159" actId="1076"/>
          <ac:picMkLst>
            <pc:docMk/>
            <pc:sldMk cId="3612210947" sldId="328"/>
            <ac:picMk id="92" creationId="{BB4434C3-EA93-4894-9136-11F922E78359}"/>
          </ac:picMkLst>
        </pc:picChg>
        <pc:picChg chg="mod">
          <ac:chgData name="Jose Gabriel Garcia Pardo" userId="cb39e42507210e8d" providerId="LiveId" clId="{4DD4DF34-8B38-4655-98FA-EE204C2BF7A4}" dt="2020-08-18T17:00:12.557" v="4239" actId="164"/>
          <ac:picMkLst>
            <pc:docMk/>
            <pc:sldMk cId="3612210947" sldId="328"/>
            <ac:picMk id="96" creationId="{006FD99A-EDBD-49CA-88B8-14CB0B403784}"/>
          </ac:picMkLst>
        </pc:picChg>
        <pc:picChg chg="mod">
          <ac:chgData name="Jose Gabriel Garcia Pardo" userId="cb39e42507210e8d" providerId="LiveId" clId="{4DD4DF34-8B38-4655-98FA-EE204C2BF7A4}" dt="2020-08-18T19:45:17.569" v="4424" actId="1076"/>
          <ac:picMkLst>
            <pc:docMk/>
            <pc:sldMk cId="3612210947" sldId="328"/>
            <ac:picMk id="6146" creationId="{67EAFCC2-5C86-4CEC-AF71-5ADCBD5EA8B0}"/>
          </ac:picMkLst>
        </pc:picChg>
      </pc:sldChg>
      <pc:sldChg chg="addSp delSp modSp add mod delAnim modAnim modNotesTx">
        <pc:chgData name="Jose Gabriel Garcia Pardo" userId="cb39e42507210e8d" providerId="LiveId" clId="{4DD4DF34-8B38-4655-98FA-EE204C2BF7A4}" dt="2020-08-19T11:26:38.828" v="7951" actId="207"/>
        <pc:sldMkLst>
          <pc:docMk/>
          <pc:sldMk cId="2984471253" sldId="329"/>
        </pc:sldMkLst>
        <pc:spChg chg="add del">
          <ac:chgData name="Jose Gabriel Garcia Pardo" userId="cb39e42507210e8d" providerId="LiveId" clId="{4DD4DF34-8B38-4655-98FA-EE204C2BF7A4}" dt="2020-08-18T17:39:15.944" v="4250" actId="478"/>
          <ac:spMkLst>
            <pc:docMk/>
            <pc:sldMk cId="2984471253" sldId="329"/>
            <ac:spMk id="2" creationId="{F04D01EB-B54E-49ED-939A-12459C809A2B}"/>
          </ac:spMkLst>
        </pc:spChg>
        <pc:spChg chg="add del">
          <ac:chgData name="Jose Gabriel Garcia Pardo" userId="cb39e42507210e8d" providerId="LiveId" clId="{4DD4DF34-8B38-4655-98FA-EE204C2BF7A4}" dt="2020-08-18T17:39:15.944" v="4250" actId="478"/>
          <ac:spMkLst>
            <pc:docMk/>
            <pc:sldMk cId="2984471253" sldId="329"/>
            <ac:spMk id="3" creationId="{7A4F821A-1457-492D-BA5F-7385CBE59612}"/>
          </ac:spMkLst>
        </pc:spChg>
        <pc:spChg chg="add mod">
          <ac:chgData name="Jose Gabriel Garcia Pardo" userId="cb39e42507210e8d" providerId="LiveId" clId="{4DD4DF34-8B38-4655-98FA-EE204C2BF7A4}" dt="2020-08-19T11:26:38.828" v="7951" actId="207"/>
          <ac:spMkLst>
            <pc:docMk/>
            <pc:sldMk cId="2984471253" sldId="329"/>
            <ac:spMk id="4" creationId="{B8957AF0-5A16-45D0-9FB1-6148D9238621}"/>
          </ac:spMkLst>
        </pc:spChg>
        <pc:spChg chg="add del mod">
          <ac:chgData name="Jose Gabriel Garcia Pardo" userId="cb39e42507210e8d" providerId="LiveId" clId="{4DD4DF34-8B38-4655-98FA-EE204C2BF7A4}" dt="2020-08-18T17:40:54.140" v="4292" actId="478"/>
          <ac:spMkLst>
            <pc:docMk/>
            <pc:sldMk cId="2984471253" sldId="329"/>
            <ac:spMk id="5" creationId="{1041CAC8-7CD6-451C-BC3C-8128E3AB9F3D}"/>
          </ac:spMkLst>
        </pc:spChg>
        <pc:spChg chg="del">
          <ac:chgData name="Jose Gabriel Garcia Pardo" userId="cb39e42507210e8d" providerId="LiveId" clId="{4DD4DF34-8B38-4655-98FA-EE204C2BF7A4}" dt="2020-08-18T17:41:08.851" v="4294" actId="478"/>
          <ac:spMkLst>
            <pc:docMk/>
            <pc:sldMk cId="2984471253" sldId="329"/>
            <ac:spMk id="6" creationId="{7681395B-176D-415A-A93B-2AE178ED29A6}"/>
          </ac:spMkLst>
        </pc:spChg>
        <pc:spChg chg="del">
          <ac:chgData name="Jose Gabriel Garcia Pardo" userId="cb39e42507210e8d" providerId="LiveId" clId="{4DD4DF34-8B38-4655-98FA-EE204C2BF7A4}" dt="2020-08-18T17:41:08.851" v="4294" actId="478"/>
          <ac:spMkLst>
            <pc:docMk/>
            <pc:sldMk cId="2984471253" sldId="329"/>
            <ac:spMk id="7" creationId="{FC33A65F-E424-4A7B-BE8E-C2EAE962A5F0}"/>
          </ac:spMkLst>
        </pc:spChg>
        <pc:spChg chg="add del mod">
          <ac:chgData name="Jose Gabriel Garcia Pardo" userId="cb39e42507210e8d" providerId="LiveId" clId="{4DD4DF34-8B38-4655-98FA-EE204C2BF7A4}" dt="2020-08-18T19:41:10.854" v="4349" actId="478"/>
          <ac:spMkLst>
            <pc:docMk/>
            <pc:sldMk cId="2984471253" sldId="329"/>
            <ac:spMk id="8" creationId="{25F244A7-BC66-4903-836E-A7C02DD64029}"/>
          </ac:spMkLst>
        </pc:spChg>
        <pc:spChg chg="add mod">
          <ac:chgData name="Jose Gabriel Garcia Pardo" userId="cb39e42507210e8d" providerId="LiveId" clId="{4DD4DF34-8B38-4655-98FA-EE204C2BF7A4}" dt="2020-08-18T20:03:34.068" v="4809" actId="14100"/>
          <ac:spMkLst>
            <pc:docMk/>
            <pc:sldMk cId="2984471253" sldId="329"/>
            <ac:spMk id="9" creationId="{2EF9B5E4-527A-4951-A217-0B1558122EEE}"/>
          </ac:spMkLst>
        </pc:spChg>
        <pc:spChg chg="add mod">
          <ac:chgData name="Jose Gabriel Garcia Pardo" userId="cb39e42507210e8d" providerId="LiveId" clId="{4DD4DF34-8B38-4655-98FA-EE204C2BF7A4}" dt="2020-08-18T20:00:52.431" v="4765" actId="404"/>
          <ac:spMkLst>
            <pc:docMk/>
            <pc:sldMk cId="2984471253" sldId="329"/>
            <ac:spMk id="10" creationId="{09CA3857-B497-47A9-ABB5-57B957A57750}"/>
          </ac:spMkLst>
        </pc:spChg>
        <pc:spChg chg="del">
          <ac:chgData name="Jose Gabriel Garcia Pardo" userId="cb39e42507210e8d" providerId="LiveId" clId="{4DD4DF34-8B38-4655-98FA-EE204C2BF7A4}" dt="2020-08-18T17:39:20.001" v="4251" actId="21"/>
          <ac:spMkLst>
            <pc:docMk/>
            <pc:sldMk cId="2984471253" sldId="329"/>
            <ac:spMk id="11" creationId="{550D1931-EBE6-473B-8A3A-60D26AAB4E5F}"/>
          </ac:spMkLst>
        </pc:spChg>
        <pc:spChg chg="del">
          <ac:chgData name="Jose Gabriel Garcia Pardo" userId="cb39e42507210e8d" providerId="LiveId" clId="{4DD4DF34-8B38-4655-98FA-EE204C2BF7A4}" dt="2020-08-18T17:39:20.001" v="4251" actId="21"/>
          <ac:spMkLst>
            <pc:docMk/>
            <pc:sldMk cId="2984471253" sldId="329"/>
            <ac:spMk id="12" creationId="{2686F475-12A3-4A42-A7A5-1CB8B5E7B201}"/>
          </ac:spMkLst>
        </pc:spChg>
        <pc:spChg chg="del">
          <ac:chgData name="Jose Gabriel Garcia Pardo" userId="cb39e42507210e8d" providerId="LiveId" clId="{4DD4DF34-8B38-4655-98FA-EE204C2BF7A4}" dt="2020-08-18T17:41:08.851" v="4294" actId="478"/>
          <ac:spMkLst>
            <pc:docMk/>
            <pc:sldMk cId="2984471253" sldId="329"/>
            <ac:spMk id="13" creationId="{0C5DC8CB-EE9B-49D6-91AE-106F90E9A981}"/>
          </ac:spMkLst>
        </pc:spChg>
        <pc:spChg chg="add mod">
          <ac:chgData name="Jose Gabriel Garcia Pardo" userId="cb39e42507210e8d" providerId="LiveId" clId="{4DD4DF34-8B38-4655-98FA-EE204C2BF7A4}" dt="2020-08-18T20:06:40.887" v="4951" actId="208"/>
          <ac:spMkLst>
            <pc:docMk/>
            <pc:sldMk cId="2984471253" sldId="329"/>
            <ac:spMk id="20" creationId="{4409C455-0F04-4390-A762-A0D8C007EA99}"/>
          </ac:spMkLst>
        </pc:spChg>
        <pc:spChg chg="del">
          <ac:chgData name="Jose Gabriel Garcia Pardo" userId="cb39e42507210e8d" providerId="LiveId" clId="{4DD4DF34-8B38-4655-98FA-EE204C2BF7A4}" dt="2020-08-18T17:41:08.851" v="4294" actId="478"/>
          <ac:spMkLst>
            <pc:docMk/>
            <pc:sldMk cId="2984471253" sldId="329"/>
            <ac:spMk id="21" creationId="{AC348155-2F37-474A-B893-BAB37B9790E9}"/>
          </ac:spMkLst>
        </pc:spChg>
        <pc:spChg chg="mod">
          <ac:chgData name="Jose Gabriel Garcia Pardo" userId="cb39e42507210e8d" providerId="LiveId" clId="{4DD4DF34-8B38-4655-98FA-EE204C2BF7A4}" dt="2020-08-18T17:40:48.343" v="4291" actId="207"/>
          <ac:spMkLst>
            <pc:docMk/>
            <pc:sldMk cId="2984471253" sldId="329"/>
            <ac:spMk id="22" creationId="{C3F10F23-77C4-48A9-862B-53EEDB4851F5}"/>
          </ac:spMkLst>
        </pc:spChg>
        <pc:spChg chg="mod">
          <ac:chgData name="Jose Gabriel Garcia Pardo" userId="cb39e42507210e8d" providerId="LiveId" clId="{4DD4DF34-8B38-4655-98FA-EE204C2BF7A4}" dt="2020-08-18T17:39:55.751" v="4257" actId="207"/>
          <ac:spMkLst>
            <pc:docMk/>
            <pc:sldMk cId="2984471253" sldId="329"/>
            <ac:spMk id="24" creationId="{C523EE4A-24E4-4C8B-9857-B6064DA2C465}"/>
          </ac:spMkLst>
        </pc:spChg>
        <pc:spChg chg="add mod">
          <ac:chgData name="Jose Gabriel Garcia Pardo" userId="cb39e42507210e8d" providerId="LiveId" clId="{4DD4DF34-8B38-4655-98FA-EE204C2BF7A4}" dt="2020-08-18T19:52:40.028" v="4526" actId="164"/>
          <ac:spMkLst>
            <pc:docMk/>
            <pc:sldMk cId="2984471253" sldId="329"/>
            <ac:spMk id="27" creationId="{08BBF684-0BBC-4137-BC51-9BC275199FD2}"/>
          </ac:spMkLst>
        </pc:spChg>
        <pc:spChg chg="add mod">
          <ac:chgData name="Jose Gabriel Garcia Pardo" userId="cb39e42507210e8d" providerId="LiveId" clId="{4DD4DF34-8B38-4655-98FA-EE204C2BF7A4}" dt="2020-08-18T19:52:44.857" v="4528" actId="164"/>
          <ac:spMkLst>
            <pc:docMk/>
            <pc:sldMk cId="2984471253" sldId="329"/>
            <ac:spMk id="28" creationId="{028299ED-D255-4390-8852-D861982DBE91}"/>
          </ac:spMkLst>
        </pc:spChg>
        <pc:spChg chg="mod">
          <ac:chgData name="Jose Gabriel Garcia Pardo" userId="cb39e42507210e8d" providerId="LiveId" clId="{4DD4DF34-8B38-4655-98FA-EE204C2BF7A4}" dt="2020-08-18T17:40:44.986" v="4290" actId="207"/>
          <ac:spMkLst>
            <pc:docMk/>
            <pc:sldMk cId="2984471253" sldId="329"/>
            <ac:spMk id="30" creationId="{49678BEC-D152-455B-B6C0-919D19F92DA6}"/>
          </ac:spMkLst>
        </pc:spChg>
        <pc:spChg chg="mod">
          <ac:chgData name="Jose Gabriel Garcia Pardo" userId="cb39e42507210e8d" providerId="LiveId" clId="{4DD4DF34-8B38-4655-98FA-EE204C2BF7A4}" dt="2020-08-18T17:40:40.972" v="4289" actId="207"/>
          <ac:spMkLst>
            <pc:docMk/>
            <pc:sldMk cId="2984471253" sldId="329"/>
            <ac:spMk id="33" creationId="{30472872-C27F-4C5D-A190-DCF93D8BBDD6}"/>
          </ac:spMkLst>
        </pc:spChg>
        <pc:spChg chg="add mod">
          <ac:chgData name="Jose Gabriel Garcia Pardo" userId="cb39e42507210e8d" providerId="LiveId" clId="{4DD4DF34-8B38-4655-98FA-EE204C2BF7A4}" dt="2020-08-18T20:09:17.681" v="4955" actId="164"/>
          <ac:spMkLst>
            <pc:docMk/>
            <pc:sldMk cId="2984471253" sldId="329"/>
            <ac:spMk id="34" creationId="{83A6DF65-759E-4B52-ACF5-689FC5FB7F78}"/>
          </ac:spMkLst>
        </pc:spChg>
        <pc:spChg chg="add mod">
          <ac:chgData name="Jose Gabriel Garcia Pardo" userId="cb39e42507210e8d" providerId="LiveId" clId="{4DD4DF34-8B38-4655-98FA-EE204C2BF7A4}" dt="2020-08-18T20:09:21.275" v="4956" actId="164"/>
          <ac:spMkLst>
            <pc:docMk/>
            <pc:sldMk cId="2984471253" sldId="329"/>
            <ac:spMk id="35" creationId="{A5C37522-9EB5-4B83-A0AB-9A901FFAABA7}"/>
          </ac:spMkLst>
        </pc:spChg>
        <pc:spChg chg="add mod">
          <ac:chgData name="Jose Gabriel Garcia Pardo" userId="cb39e42507210e8d" providerId="LiveId" clId="{4DD4DF34-8B38-4655-98FA-EE204C2BF7A4}" dt="2020-08-18T20:09:53.465" v="4960" actId="164"/>
          <ac:spMkLst>
            <pc:docMk/>
            <pc:sldMk cId="2984471253" sldId="329"/>
            <ac:spMk id="40" creationId="{D9FE98BD-A872-4720-ACC6-FBCB2E883803}"/>
          </ac:spMkLst>
        </pc:spChg>
        <pc:spChg chg="add mod">
          <ac:chgData name="Jose Gabriel Garcia Pardo" userId="cb39e42507210e8d" providerId="LiveId" clId="{4DD4DF34-8B38-4655-98FA-EE204C2BF7A4}" dt="2020-08-18T20:09:58.759" v="4961" actId="164"/>
          <ac:spMkLst>
            <pc:docMk/>
            <pc:sldMk cId="2984471253" sldId="329"/>
            <ac:spMk id="41" creationId="{99DD2DAF-E649-4F72-98CD-6257E86BC1DC}"/>
          </ac:spMkLst>
        </pc:spChg>
        <pc:spChg chg="del">
          <ac:chgData name="Jose Gabriel Garcia Pardo" userId="cb39e42507210e8d" providerId="LiveId" clId="{4DD4DF34-8B38-4655-98FA-EE204C2BF7A4}" dt="2020-08-18T17:41:08.851" v="4294" actId="478"/>
          <ac:spMkLst>
            <pc:docMk/>
            <pc:sldMk cId="2984471253" sldId="329"/>
            <ac:spMk id="42" creationId="{1E836DB6-9293-492C-B528-5ABDC2812494}"/>
          </ac:spMkLst>
        </pc:spChg>
        <pc:spChg chg="add mod">
          <ac:chgData name="Jose Gabriel Garcia Pardo" userId="cb39e42507210e8d" providerId="LiveId" clId="{4DD4DF34-8B38-4655-98FA-EE204C2BF7A4}" dt="2020-08-18T20:09:53.465" v="4960" actId="164"/>
          <ac:spMkLst>
            <pc:docMk/>
            <pc:sldMk cId="2984471253" sldId="329"/>
            <ac:spMk id="43" creationId="{83A38A90-7A78-4CAA-89C8-DE224FC71E06}"/>
          </ac:spMkLst>
        </pc:spChg>
        <pc:spChg chg="del">
          <ac:chgData name="Jose Gabriel Garcia Pardo" userId="cb39e42507210e8d" providerId="LiveId" clId="{4DD4DF34-8B38-4655-98FA-EE204C2BF7A4}" dt="2020-08-18T17:41:08.851" v="4294" actId="478"/>
          <ac:spMkLst>
            <pc:docMk/>
            <pc:sldMk cId="2984471253" sldId="329"/>
            <ac:spMk id="44" creationId="{A9F977B4-C413-441A-BBB8-0E93EA9727F7}"/>
          </ac:spMkLst>
        </pc:spChg>
        <pc:spChg chg="add del mod">
          <ac:chgData name="Jose Gabriel Garcia Pardo" userId="cb39e42507210e8d" providerId="LiveId" clId="{4DD4DF34-8B38-4655-98FA-EE204C2BF7A4}" dt="2020-08-18T20:02:24.153" v="4789" actId="478"/>
          <ac:spMkLst>
            <pc:docMk/>
            <pc:sldMk cId="2984471253" sldId="329"/>
            <ac:spMk id="45" creationId="{51BAAB2B-8C31-4508-AA35-0BAC2B6E7AF0}"/>
          </ac:spMkLst>
        </pc:spChg>
        <pc:spChg chg="mod">
          <ac:chgData name="Jose Gabriel Garcia Pardo" userId="cb39e42507210e8d" providerId="LiveId" clId="{4DD4DF34-8B38-4655-98FA-EE204C2BF7A4}" dt="2020-08-18T17:40:14.019" v="4269" actId="207"/>
          <ac:spMkLst>
            <pc:docMk/>
            <pc:sldMk cId="2984471253" sldId="329"/>
            <ac:spMk id="46" creationId="{F4950E8B-22C0-473E-AD9A-6EC1A53ABE63}"/>
          </ac:spMkLst>
        </pc:spChg>
        <pc:spChg chg="del">
          <ac:chgData name="Jose Gabriel Garcia Pardo" userId="cb39e42507210e8d" providerId="LiveId" clId="{4DD4DF34-8B38-4655-98FA-EE204C2BF7A4}" dt="2020-08-18T17:41:08.851" v="4294" actId="478"/>
          <ac:spMkLst>
            <pc:docMk/>
            <pc:sldMk cId="2984471253" sldId="329"/>
            <ac:spMk id="49" creationId="{070792ED-5D27-4AAA-808B-8FEB37934B9C}"/>
          </ac:spMkLst>
        </pc:spChg>
        <pc:spChg chg="mod">
          <ac:chgData name="Jose Gabriel Garcia Pardo" userId="cb39e42507210e8d" providerId="LiveId" clId="{4DD4DF34-8B38-4655-98FA-EE204C2BF7A4}" dt="2020-08-18T17:42:19.324" v="4328" actId="20577"/>
          <ac:spMkLst>
            <pc:docMk/>
            <pc:sldMk cId="2984471253" sldId="329"/>
            <ac:spMk id="50" creationId="{2521826A-FD6E-4FB1-8D13-2240E6C2C850}"/>
          </ac:spMkLst>
        </pc:spChg>
        <pc:spChg chg="add mod">
          <ac:chgData name="Jose Gabriel Garcia Pardo" userId="cb39e42507210e8d" providerId="LiveId" clId="{4DD4DF34-8B38-4655-98FA-EE204C2BF7A4}" dt="2020-08-19T08:23:24.620" v="5011" actId="1076"/>
          <ac:spMkLst>
            <pc:docMk/>
            <pc:sldMk cId="2984471253" sldId="329"/>
            <ac:spMk id="55" creationId="{0571E8C8-FF79-41BE-ADE7-438A4C1DBE24}"/>
          </ac:spMkLst>
        </pc:spChg>
        <pc:spChg chg="add del mod">
          <ac:chgData name="Jose Gabriel Garcia Pardo" userId="cb39e42507210e8d" providerId="LiveId" clId="{4DD4DF34-8B38-4655-98FA-EE204C2BF7A4}" dt="2020-08-19T08:23:06.484" v="5009" actId="1076"/>
          <ac:spMkLst>
            <pc:docMk/>
            <pc:sldMk cId="2984471253" sldId="329"/>
            <ac:spMk id="56" creationId="{DF23FD99-3690-4D0B-BAF7-C40C2A49DBA4}"/>
          </ac:spMkLst>
        </pc:spChg>
        <pc:spChg chg="add mod">
          <ac:chgData name="Jose Gabriel Garcia Pardo" userId="cb39e42507210e8d" providerId="LiveId" clId="{4DD4DF34-8B38-4655-98FA-EE204C2BF7A4}" dt="2020-08-18T19:59:27.645" v="4651" actId="164"/>
          <ac:spMkLst>
            <pc:docMk/>
            <pc:sldMk cId="2984471253" sldId="329"/>
            <ac:spMk id="70" creationId="{B40334B5-0AEE-481D-980E-32FEA4261458}"/>
          </ac:spMkLst>
        </pc:spChg>
        <pc:spChg chg="add mod">
          <ac:chgData name="Jose Gabriel Garcia Pardo" userId="cb39e42507210e8d" providerId="LiveId" clId="{4DD4DF34-8B38-4655-98FA-EE204C2BF7A4}" dt="2020-08-18T19:59:27.645" v="4651" actId="164"/>
          <ac:spMkLst>
            <pc:docMk/>
            <pc:sldMk cId="2984471253" sldId="329"/>
            <ac:spMk id="72" creationId="{11FEE176-DA3F-4ED0-B511-408E31737C35}"/>
          </ac:spMkLst>
        </pc:spChg>
        <pc:spChg chg="add mod">
          <ac:chgData name="Jose Gabriel Garcia Pardo" userId="cb39e42507210e8d" providerId="LiveId" clId="{4DD4DF34-8B38-4655-98FA-EE204C2BF7A4}" dt="2020-08-18T20:03:56.350" v="4814" actId="1076"/>
          <ac:spMkLst>
            <pc:docMk/>
            <pc:sldMk cId="2984471253" sldId="329"/>
            <ac:spMk id="75" creationId="{BCF01134-5705-4F80-813F-E59D359555B2}"/>
          </ac:spMkLst>
        </pc:spChg>
        <pc:spChg chg="add mod">
          <ac:chgData name="Jose Gabriel Garcia Pardo" userId="cb39e42507210e8d" providerId="LiveId" clId="{4DD4DF34-8B38-4655-98FA-EE204C2BF7A4}" dt="2020-08-18T20:09:53.465" v="4960" actId="164"/>
          <ac:spMkLst>
            <pc:docMk/>
            <pc:sldMk cId="2984471253" sldId="329"/>
            <ac:spMk id="78" creationId="{06F47E61-6DF5-4828-968F-A19427879EDA}"/>
          </ac:spMkLst>
        </pc:spChg>
        <pc:spChg chg="add mod">
          <ac:chgData name="Jose Gabriel Garcia Pardo" userId="cb39e42507210e8d" providerId="LiveId" clId="{4DD4DF34-8B38-4655-98FA-EE204C2BF7A4}" dt="2020-08-18T20:06:58.776" v="4952" actId="20577"/>
          <ac:spMkLst>
            <pc:docMk/>
            <pc:sldMk cId="2984471253" sldId="329"/>
            <ac:spMk id="82" creationId="{8421D337-69F0-427F-A1F4-D2609943FFFF}"/>
          </ac:spMkLst>
        </pc:spChg>
        <pc:spChg chg="add mod">
          <ac:chgData name="Jose Gabriel Garcia Pardo" userId="cb39e42507210e8d" providerId="LiveId" clId="{4DD4DF34-8B38-4655-98FA-EE204C2BF7A4}" dt="2020-08-18T20:05:42.309" v="4943" actId="20577"/>
          <ac:spMkLst>
            <pc:docMk/>
            <pc:sldMk cId="2984471253" sldId="329"/>
            <ac:spMk id="84" creationId="{0F34849D-9873-404D-B699-8604AC326461}"/>
          </ac:spMkLst>
        </pc:spChg>
        <pc:spChg chg="del">
          <ac:chgData name="Jose Gabriel Garcia Pardo" userId="cb39e42507210e8d" providerId="LiveId" clId="{4DD4DF34-8B38-4655-98FA-EE204C2BF7A4}" dt="2020-08-18T17:41:08.851" v="4294" actId="478"/>
          <ac:spMkLst>
            <pc:docMk/>
            <pc:sldMk cId="2984471253" sldId="329"/>
            <ac:spMk id="108" creationId="{0DDC56A2-D148-4011-9943-2902AFFBA1CE}"/>
          </ac:spMkLst>
        </pc:spChg>
        <pc:spChg chg="del">
          <ac:chgData name="Jose Gabriel Garcia Pardo" userId="cb39e42507210e8d" providerId="LiveId" clId="{4DD4DF34-8B38-4655-98FA-EE204C2BF7A4}" dt="2020-08-18T17:41:08.851" v="4294" actId="478"/>
          <ac:spMkLst>
            <pc:docMk/>
            <pc:sldMk cId="2984471253" sldId="329"/>
            <ac:spMk id="127" creationId="{0AA9E0E1-CE00-4876-9A3F-B63A2A28770D}"/>
          </ac:spMkLst>
        </pc:spChg>
        <pc:spChg chg="del">
          <ac:chgData name="Jose Gabriel Garcia Pardo" userId="cb39e42507210e8d" providerId="LiveId" clId="{4DD4DF34-8B38-4655-98FA-EE204C2BF7A4}" dt="2020-08-18T17:41:08.851" v="4294" actId="478"/>
          <ac:spMkLst>
            <pc:docMk/>
            <pc:sldMk cId="2984471253" sldId="329"/>
            <ac:spMk id="129" creationId="{835FF14F-D16F-4B9B-88B7-617B223DF78F}"/>
          </ac:spMkLst>
        </pc:spChg>
        <pc:spChg chg="del">
          <ac:chgData name="Jose Gabriel Garcia Pardo" userId="cb39e42507210e8d" providerId="LiveId" clId="{4DD4DF34-8B38-4655-98FA-EE204C2BF7A4}" dt="2020-08-18T17:41:08.851" v="4294" actId="478"/>
          <ac:spMkLst>
            <pc:docMk/>
            <pc:sldMk cId="2984471253" sldId="329"/>
            <ac:spMk id="130" creationId="{A4777337-92EE-455C-BD0E-02E0A24644EB}"/>
          </ac:spMkLst>
        </pc:spChg>
        <pc:spChg chg="del">
          <ac:chgData name="Jose Gabriel Garcia Pardo" userId="cb39e42507210e8d" providerId="LiveId" clId="{4DD4DF34-8B38-4655-98FA-EE204C2BF7A4}" dt="2020-08-18T17:41:08.851" v="4294" actId="478"/>
          <ac:spMkLst>
            <pc:docMk/>
            <pc:sldMk cId="2984471253" sldId="329"/>
            <ac:spMk id="131" creationId="{5194597A-9591-4653-8356-E3D5CD23D5EF}"/>
          </ac:spMkLst>
        </pc:spChg>
        <pc:spChg chg="mod">
          <ac:chgData name="Jose Gabriel Garcia Pardo" userId="cb39e42507210e8d" providerId="LiveId" clId="{4DD4DF34-8B38-4655-98FA-EE204C2BF7A4}" dt="2020-08-18T17:41:16.556" v="4297" actId="20577"/>
          <ac:spMkLst>
            <pc:docMk/>
            <pc:sldMk cId="2984471253" sldId="329"/>
            <ac:spMk id="142" creationId="{CC51A778-49BA-45C5-96E0-C4199D15D2EA}"/>
          </ac:spMkLst>
        </pc:spChg>
        <pc:grpChg chg="add mod">
          <ac:chgData name="Jose Gabriel Garcia Pardo" userId="cb39e42507210e8d" providerId="LiveId" clId="{4DD4DF34-8B38-4655-98FA-EE204C2BF7A4}" dt="2020-08-18T20:09:17.681" v="4955" actId="164"/>
          <ac:grpSpMkLst>
            <pc:docMk/>
            <pc:sldMk cId="2984471253" sldId="329"/>
            <ac:grpSpMk id="36" creationId="{CC9EE9BF-C986-4E8E-BE8C-4856DAC71942}"/>
          </ac:grpSpMkLst>
        </pc:grpChg>
        <pc:grpChg chg="add mod">
          <ac:chgData name="Jose Gabriel Garcia Pardo" userId="cb39e42507210e8d" providerId="LiveId" clId="{4DD4DF34-8B38-4655-98FA-EE204C2BF7A4}" dt="2020-08-18T20:09:21.275" v="4956" actId="164"/>
          <ac:grpSpMkLst>
            <pc:docMk/>
            <pc:sldMk cId="2984471253" sldId="329"/>
            <ac:grpSpMk id="37" creationId="{51068304-8E7A-4A7F-A837-CCC4556EEB75}"/>
          </ac:grpSpMkLst>
        </pc:grpChg>
        <pc:grpChg chg="add mod">
          <ac:chgData name="Jose Gabriel Garcia Pardo" userId="cb39e42507210e8d" providerId="LiveId" clId="{4DD4DF34-8B38-4655-98FA-EE204C2BF7A4}" dt="2020-08-18T20:03:27.784" v="4807" actId="1076"/>
          <ac:grpSpMkLst>
            <pc:docMk/>
            <pc:sldMk cId="2984471253" sldId="329"/>
            <ac:grpSpMk id="39" creationId="{8DCFF6C5-B068-45F3-9865-42C226793F21}"/>
          </ac:grpSpMkLst>
        </pc:grpChg>
        <pc:grpChg chg="add mod">
          <ac:chgData name="Jose Gabriel Garcia Pardo" userId="cb39e42507210e8d" providerId="LiveId" clId="{4DD4DF34-8B38-4655-98FA-EE204C2BF7A4}" dt="2020-08-18T20:10:14.467" v="4965" actId="1076"/>
          <ac:grpSpMkLst>
            <pc:docMk/>
            <pc:sldMk cId="2984471253" sldId="329"/>
            <ac:grpSpMk id="73" creationId="{714F7964-300A-40FA-B246-686171353C12}"/>
          </ac:grpSpMkLst>
        </pc:grpChg>
        <pc:grpChg chg="add mod">
          <ac:chgData name="Jose Gabriel Garcia Pardo" userId="cb39e42507210e8d" providerId="LiveId" clId="{4DD4DF34-8B38-4655-98FA-EE204C2BF7A4}" dt="2020-08-18T20:09:17.681" v="4955" actId="164"/>
          <ac:grpSpMkLst>
            <pc:docMk/>
            <pc:sldMk cId="2984471253" sldId="329"/>
            <ac:grpSpMk id="85" creationId="{1B3B0FA5-8976-485F-A705-C87FC97C799A}"/>
          </ac:grpSpMkLst>
        </pc:grpChg>
        <pc:grpChg chg="add mod">
          <ac:chgData name="Jose Gabriel Garcia Pardo" userId="cb39e42507210e8d" providerId="LiveId" clId="{4DD4DF34-8B38-4655-98FA-EE204C2BF7A4}" dt="2020-08-18T20:09:21.275" v="4956" actId="164"/>
          <ac:grpSpMkLst>
            <pc:docMk/>
            <pc:sldMk cId="2984471253" sldId="329"/>
            <ac:grpSpMk id="86" creationId="{0FE376E4-75A1-4475-9ABD-E95D3F4BBF2C}"/>
          </ac:grpSpMkLst>
        </pc:grpChg>
        <pc:grpChg chg="add mod">
          <ac:chgData name="Jose Gabriel Garcia Pardo" userId="cb39e42507210e8d" providerId="LiveId" clId="{4DD4DF34-8B38-4655-98FA-EE204C2BF7A4}" dt="2020-08-18T20:09:53.465" v="4960" actId="164"/>
          <ac:grpSpMkLst>
            <pc:docMk/>
            <pc:sldMk cId="2984471253" sldId="329"/>
            <ac:grpSpMk id="88" creationId="{C1909279-C099-48F3-8DC8-A7D2EDF213E6}"/>
          </ac:grpSpMkLst>
        </pc:grpChg>
        <pc:grpChg chg="add mod">
          <ac:chgData name="Jose Gabriel Garcia Pardo" userId="cb39e42507210e8d" providerId="LiveId" clId="{4DD4DF34-8B38-4655-98FA-EE204C2BF7A4}" dt="2020-08-18T20:09:58.759" v="4961" actId="164"/>
          <ac:grpSpMkLst>
            <pc:docMk/>
            <pc:sldMk cId="2984471253" sldId="329"/>
            <ac:grpSpMk id="89" creationId="{D5DE13D6-A2FE-424D-B9CB-328B55854E0E}"/>
          </ac:grpSpMkLst>
        </pc:grpChg>
        <pc:grpChg chg="del">
          <ac:chgData name="Jose Gabriel Garcia Pardo" userId="cb39e42507210e8d" providerId="LiveId" clId="{4DD4DF34-8B38-4655-98FA-EE204C2BF7A4}" dt="2020-08-18T17:41:08.851" v="4294" actId="478"/>
          <ac:grpSpMkLst>
            <pc:docMk/>
            <pc:sldMk cId="2984471253" sldId="329"/>
            <ac:grpSpMk id="105" creationId="{34DC94D7-11B1-449A-AF58-B018D9AF3C99}"/>
          </ac:grpSpMkLst>
        </pc:grpChg>
        <pc:grpChg chg="del">
          <ac:chgData name="Jose Gabriel Garcia Pardo" userId="cb39e42507210e8d" providerId="LiveId" clId="{4DD4DF34-8B38-4655-98FA-EE204C2BF7A4}" dt="2020-08-18T17:41:08.851" v="4294" actId="478"/>
          <ac:grpSpMkLst>
            <pc:docMk/>
            <pc:sldMk cId="2984471253" sldId="329"/>
            <ac:grpSpMk id="124" creationId="{BD5D3FAC-D4A0-4EBB-A3ED-C0D0F49A8261}"/>
          </ac:grpSpMkLst>
        </pc:grpChg>
        <pc:grpChg chg="del">
          <ac:chgData name="Jose Gabriel Garcia Pardo" userId="cb39e42507210e8d" providerId="LiveId" clId="{4DD4DF34-8B38-4655-98FA-EE204C2BF7A4}" dt="2020-08-18T17:41:08.851" v="4294" actId="478"/>
          <ac:grpSpMkLst>
            <pc:docMk/>
            <pc:sldMk cId="2984471253" sldId="329"/>
            <ac:grpSpMk id="125" creationId="{E3694456-7570-49FF-909F-A14AC5997401}"/>
          </ac:grpSpMkLst>
        </pc:grpChg>
        <pc:picChg chg="del">
          <ac:chgData name="Jose Gabriel Garcia Pardo" userId="cb39e42507210e8d" providerId="LiveId" clId="{4DD4DF34-8B38-4655-98FA-EE204C2BF7A4}" dt="2020-08-18T17:41:08.851" v="4294" actId="478"/>
          <ac:picMkLst>
            <pc:docMk/>
            <pc:sldMk cId="2984471253" sldId="329"/>
            <ac:picMk id="14" creationId="{9BE47E44-2BAC-4D1D-9F52-B05A93DC2509}"/>
          </ac:picMkLst>
        </pc:picChg>
        <pc:picChg chg="del">
          <ac:chgData name="Jose Gabriel Garcia Pardo" userId="cb39e42507210e8d" providerId="LiveId" clId="{4DD4DF34-8B38-4655-98FA-EE204C2BF7A4}" dt="2020-08-18T17:41:08.851" v="4294" actId="478"/>
          <ac:picMkLst>
            <pc:docMk/>
            <pc:sldMk cId="2984471253" sldId="329"/>
            <ac:picMk id="15" creationId="{403782B8-B204-46D6-AED4-B582D01F0F3F}"/>
          </ac:picMkLst>
        </pc:picChg>
        <pc:picChg chg="del">
          <ac:chgData name="Jose Gabriel Garcia Pardo" userId="cb39e42507210e8d" providerId="LiveId" clId="{4DD4DF34-8B38-4655-98FA-EE204C2BF7A4}" dt="2020-08-18T17:41:08.851" v="4294" actId="478"/>
          <ac:picMkLst>
            <pc:docMk/>
            <pc:sldMk cId="2984471253" sldId="329"/>
            <ac:picMk id="18" creationId="{1D4B506B-69B0-4683-AE0A-DC93801A2496}"/>
          </ac:picMkLst>
        </pc:picChg>
        <pc:picChg chg="del">
          <ac:chgData name="Jose Gabriel Garcia Pardo" userId="cb39e42507210e8d" providerId="LiveId" clId="{4DD4DF34-8B38-4655-98FA-EE204C2BF7A4}" dt="2020-08-18T17:41:08.851" v="4294" actId="478"/>
          <ac:picMkLst>
            <pc:docMk/>
            <pc:sldMk cId="2984471253" sldId="329"/>
            <ac:picMk id="19" creationId="{FBD0315F-8416-40B4-A094-1F81EFB52C33}"/>
          </ac:picMkLst>
        </pc:picChg>
        <pc:picChg chg="add mod ord">
          <ac:chgData name="Jose Gabriel Garcia Pardo" userId="cb39e42507210e8d" providerId="LiveId" clId="{4DD4DF34-8B38-4655-98FA-EE204C2BF7A4}" dt="2020-08-18T19:52:40.028" v="4526" actId="164"/>
          <ac:picMkLst>
            <pc:docMk/>
            <pc:sldMk cId="2984471253" sldId="329"/>
            <ac:picMk id="26" creationId="{2D53645D-6050-4801-AB45-0A2FFD4F640F}"/>
          </ac:picMkLst>
        </pc:picChg>
        <pc:picChg chg="add mod">
          <ac:chgData name="Jose Gabriel Garcia Pardo" userId="cb39e42507210e8d" providerId="LiveId" clId="{4DD4DF34-8B38-4655-98FA-EE204C2BF7A4}" dt="2020-08-18T19:52:44.857" v="4528" actId="164"/>
          <ac:picMkLst>
            <pc:docMk/>
            <pc:sldMk cId="2984471253" sldId="329"/>
            <ac:picMk id="29" creationId="{C4D3EF43-09ED-4912-BF4B-2383C5CF6C55}"/>
          </ac:picMkLst>
        </pc:picChg>
        <pc:picChg chg="del">
          <ac:chgData name="Jose Gabriel Garcia Pardo" userId="cb39e42507210e8d" providerId="LiveId" clId="{4DD4DF34-8B38-4655-98FA-EE204C2BF7A4}" dt="2020-08-18T17:41:08.851" v="4294" actId="478"/>
          <ac:picMkLst>
            <pc:docMk/>
            <pc:sldMk cId="2984471253" sldId="329"/>
            <ac:picMk id="38" creationId="{13201C14-744E-4AD1-ABA8-8D318D1A17DA}"/>
          </ac:picMkLst>
        </pc:picChg>
        <pc:picChg chg="add mod">
          <ac:chgData name="Jose Gabriel Garcia Pardo" userId="cb39e42507210e8d" providerId="LiveId" clId="{4DD4DF34-8B38-4655-98FA-EE204C2BF7A4}" dt="2020-08-18T19:59:27.645" v="4651" actId="164"/>
          <ac:picMkLst>
            <pc:docMk/>
            <pc:sldMk cId="2984471253" sldId="329"/>
            <ac:picMk id="57" creationId="{98199C06-2D44-4E66-BDA5-548A5B94C308}"/>
          </ac:picMkLst>
        </pc:picChg>
        <pc:cxnChg chg="del">
          <ac:chgData name="Jose Gabriel Garcia Pardo" userId="cb39e42507210e8d" providerId="LiveId" clId="{4DD4DF34-8B38-4655-98FA-EE204C2BF7A4}" dt="2020-08-18T17:41:08.851" v="4294" actId="478"/>
          <ac:cxnSpMkLst>
            <pc:docMk/>
            <pc:sldMk cId="2984471253" sldId="329"/>
            <ac:cxnSpMk id="25" creationId="{D14C1AD2-228B-451D-B8E9-26AAC85E31F3}"/>
          </ac:cxnSpMkLst>
        </pc:cxnChg>
        <pc:cxnChg chg="add mod">
          <ac:chgData name="Jose Gabriel Garcia Pardo" userId="cb39e42507210e8d" providerId="LiveId" clId="{4DD4DF34-8B38-4655-98FA-EE204C2BF7A4}" dt="2020-08-18T19:59:27.645" v="4651" actId="164"/>
          <ac:cxnSpMkLst>
            <pc:docMk/>
            <pc:sldMk cId="2984471253" sldId="329"/>
            <ac:cxnSpMk id="59" creationId="{80ABF65F-DB50-42B5-8BB5-089E855556C0}"/>
          </ac:cxnSpMkLst>
        </pc:cxnChg>
        <pc:cxnChg chg="add mod">
          <ac:chgData name="Jose Gabriel Garcia Pardo" userId="cb39e42507210e8d" providerId="LiveId" clId="{4DD4DF34-8B38-4655-98FA-EE204C2BF7A4}" dt="2020-08-18T19:59:27.645" v="4651" actId="164"/>
          <ac:cxnSpMkLst>
            <pc:docMk/>
            <pc:sldMk cId="2984471253" sldId="329"/>
            <ac:cxnSpMk id="60" creationId="{ADC69F30-DE63-4871-9ED7-38313FBCA1C6}"/>
          </ac:cxnSpMkLst>
        </pc:cxnChg>
      </pc:sldChg>
      <pc:sldChg chg="addSp delSp modSp add mod ord addAnim delAnim modAnim">
        <pc:chgData name="Jose Gabriel Garcia Pardo" userId="cb39e42507210e8d" providerId="LiveId" clId="{4DD4DF34-8B38-4655-98FA-EE204C2BF7A4}" dt="2020-08-19T11:26:50.122" v="7954" actId="207"/>
        <pc:sldMkLst>
          <pc:docMk/>
          <pc:sldMk cId="2044266101" sldId="330"/>
        </pc:sldMkLst>
        <pc:spChg chg="add del mod">
          <ac:chgData name="Jose Gabriel Garcia Pardo" userId="cb39e42507210e8d" providerId="LiveId" clId="{4DD4DF34-8B38-4655-98FA-EE204C2BF7A4}" dt="2020-08-19T10:02:43.427" v="6615" actId="478"/>
          <ac:spMkLst>
            <pc:docMk/>
            <pc:sldMk cId="2044266101" sldId="330"/>
            <ac:spMk id="2" creationId="{B0337A5F-1C52-4EBD-AFE6-9CC0F3EA7282}"/>
          </ac:spMkLst>
        </pc:spChg>
        <pc:spChg chg="add del mod">
          <ac:chgData name="Jose Gabriel Garcia Pardo" userId="cb39e42507210e8d" providerId="LiveId" clId="{4DD4DF34-8B38-4655-98FA-EE204C2BF7A4}" dt="2020-08-19T10:02:43.427" v="6615" actId="478"/>
          <ac:spMkLst>
            <pc:docMk/>
            <pc:sldMk cId="2044266101" sldId="330"/>
            <ac:spMk id="3" creationId="{A6BA7B38-538D-4B8B-9C24-6E3A4DDAB8F6}"/>
          </ac:spMkLst>
        </pc:spChg>
        <pc:spChg chg="del mod">
          <ac:chgData name="Jose Gabriel Garcia Pardo" userId="cb39e42507210e8d" providerId="LiveId" clId="{4DD4DF34-8B38-4655-98FA-EE204C2BF7A4}" dt="2020-08-19T10:02:43.427" v="6615" actId="478"/>
          <ac:spMkLst>
            <pc:docMk/>
            <pc:sldMk cId="2044266101" sldId="330"/>
            <ac:spMk id="4" creationId="{B8957AF0-5A16-45D0-9FB1-6148D9238621}"/>
          </ac:spMkLst>
        </pc:spChg>
        <pc:spChg chg="add">
          <ac:chgData name="Jose Gabriel Garcia Pardo" userId="cb39e42507210e8d" providerId="LiveId" clId="{4DD4DF34-8B38-4655-98FA-EE204C2BF7A4}" dt="2020-08-19T08:24:32.274" v="5012" actId="22"/>
          <ac:spMkLst>
            <pc:docMk/>
            <pc:sldMk cId="2044266101" sldId="330"/>
            <ac:spMk id="5" creationId="{49634E6B-FA57-4B02-A6E8-21FA2A9CB5EB}"/>
          </ac:spMkLst>
        </pc:spChg>
        <pc:spChg chg="add mod">
          <ac:chgData name="Jose Gabriel Garcia Pardo" userId="cb39e42507210e8d" providerId="LiveId" clId="{4DD4DF34-8B38-4655-98FA-EE204C2BF7A4}" dt="2020-08-19T08:53:29.212" v="5374" actId="20577"/>
          <ac:spMkLst>
            <pc:docMk/>
            <pc:sldMk cId="2044266101" sldId="330"/>
            <ac:spMk id="6" creationId="{BD25CC8B-DBBB-441D-8015-42E45C6233BC}"/>
          </ac:spMkLst>
        </pc:spChg>
        <pc:spChg chg="add mod">
          <ac:chgData name="Jose Gabriel Garcia Pardo" userId="cb39e42507210e8d" providerId="LiveId" clId="{4DD4DF34-8B38-4655-98FA-EE204C2BF7A4}" dt="2020-08-19T08:35:34.363" v="5134" actId="164"/>
          <ac:spMkLst>
            <pc:docMk/>
            <pc:sldMk cId="2044266101" sldId="330"/>
            <ac:spMk id="7" creationId="{FCFD9CD5-9A8C-4E55-831A-173B62A5553A}"/>
          </ac:spMkLst>
        </pc:spChg>
        <pc:spChg chg="add mod">
          <ac:chgData name="Jose Gabriel Garcia Pardo" userId="cb39e42507210e8d" providerId="LiveId" clId="{4DD4DF34-8B38-4655-98FA-EE204C2BF7A4}" dt="2020-08-19T08:35:34.363" v="5134" actId="164"/>
          <ac:spMkLst>
            <pc:docMk/>
            <pc:sldMk cId="2044266101" sldId="330"/>
            <ac:spMk id="8" creationId="{3883D695-8FD6-48BE-8203-F33B903EF79B}"/>
          </ac:spMkLst>
        </pc:spChg>
        <pc:spChg chg="add mod">
          <ac:chgData name="Jose Gabriel Garcia Pardo" userId="cb39e42507210e8d" providerId="LiveId" clId="{4DD4DF34-8B38-4655-98FA-EE204C2BF7A4}" dt="2020-08-19T08:35:34.363" v="5134" actId="164"/>
          <ac:spMkLst>
            <pc:docMk/>
            <pc:sldMk cId="2044266101" sldId="330"/>
            <ac:spMk id="11" creationId="{DBB5BDD3-5C6E-4C51-94C0-6BDAEF9BFCD8}"/>
          </ac:spMkLst>
        </pc:spChg>
        <pc:spChg chg="add mod">
          <ac:chgData name="Jose Gabriel Garcia Pardo" userId="cb39e42507210e8d" providerId="LiveId" clId="{4DD4DF34-8B38-4655-98FA-EE204C2BF7A4}" dt="2020-08-19T08:35:34.363" v="5134" actId="164"/>
          <ac:spMkLst>
            <pc:docMk/>
            <pc:sldMk cId="2044266101" sldId="330"/>
            <ac:spMk id="12" creationId="{7960AF23-7CAE-415E-B791-C68D2F8B59DD}"/>
          </ac:spMkLst>
        </pc:spChg>
        <pc:spChg chg="add mod">
          <ac:chgData name="Jose Gabriel Garcia Pardo" userId="cb39e42507210e8d" providerId="LiveId" clId="{4DD4DF34-8B38-4655-98FA-EE204C2BF7A4}" dt="2020-08-19T08:35:34.363" v="5134" actId="164"/>
          <ac:spMkLst>
            <pc:docMk/>
            <pc:sldMk cId="2044266101" sldId="330"/>
            <ac:spMk id="13" creationId="{E86DBE03-C3DC-47C7-82D2-F7F99E5A1B6E}"/>
          </ac:spMkLst>
        </pc:spChg>
        <pc:spChg chg="add mod">
          <ac:chgData name="Jose Gabriel Garcia Pardo" userId="cb39e42507210e8d" providerId="LiveId" clId="{4DD4DF34-8B38-4655-98FA-EE204C2BF7A4}" dt="2020-08-19T09:27:22.857" v="6078" actId="1076"/>
          <ac:spMkLst>
            <pc:docMk/>
            <pc:sldMk cId="2044266101" sldId="330"/>
            <ac:spMk id="15" creationId="{01589C78-8487-4BD4-8055-32ACB4D03D64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16" creationId="{CD1F9E43-145D-40D0-82AF-A3E57648F39C}"/>
          </ac:spMkLst>
        </pc:spChg>
        <pc:spChg chg="add mod">
          <ac:chgData name="Jose Gabriel Garcia Pardo" userId="cb39e42507210e8d" providerId="LiveId" clId="{4DD4DF34-8B38-4655-98FA-EE204C2BF7A4}" dt="2020-08-19T10:03:09.558" v="6618" actId="164"/>
          <ac:spMkLst>
            <pc:docMk/>
            <pc:sldMk cId="2044266101" sldId="330"/>
            <ac:spMk id="19" creationId="{BDD12E15-53DB-446B-8E5D-85FD140B24CC}"/>
          </ac:spMkLst>
        </pc:spChg>
        <pc:spChg chg="del">
          <ac:chgData name="Jose Gabriel Garcia Pardo" userId="cb39e42507210e8d" providerId="LiveId" clId="{4DD4DF34-8B38-4655-98FA-EE204C2BF7A4}" dt="2020-08-19T08:22:04.136" v="5007" actId="478"/>
          <ac:spMkLst>
            <pc:docMk/>
            <pc:sldMk cId="2044266101" sldId="330"/>
            <ac:spMk id="20" creationId="{4409C455-0F04-4390-A762-A0D8C007EA99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1" creationId="{10730B61-04AC-43B3-82E7-0824153B0204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3" creationId="{C7608FD6-B6F5-4426-B415-D8A8F9DEC8A9}"/>
          </ac:spMkLst>
        </pc:spChg>
        <pc:spChg chg="mod">
          <ac:chgData name="Jose Gabriel Garcia Pardo" userId="cb39e42507210e8d" providerId="LiveId" clId="{4DD4DF34-8B38-4655-98FA-EE204C2BF7A4}" dt="2020-08-19T08:21:49.106" v="5005" actId="207"/>
          <ac:spMkLst>
            <pc:docMk/>
            <pc:sldMk cId="2044266101" sldId="330"/>
            <ac:spMk id="24" creationId="{C523EE4A-24E4-4C8B-9857-B6064DA2C465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5" creationId="{2BB6E698-B305-44F0-868C-06B26C1685D9}"/>
          </ac:spMkLst>
        </pc:spChg>
        <pc:spChg chg="mod">
          <ac:chgData name="Jose Gabriel Garcia Pardo" userId="cb39e42507210e8d" providerId="LiveId" clId="{4DD4DF34-8B38-4655-98FA-EE204C2BF7A4}" dt="2020-08-19T08:20:42.501" v="4974" actId="207"/>
          <ac:spMkLst>
            <pc:docMk/>
            <pc:sldMk cId="2044266101" sldId="330"/>
            <ac:spMk id="30" creationId="{49678BEC-D152-455B-B6C0-919D19F92DA6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38" creationId="{6FE2C416-9ED5-4242-B42D-10D2797F9B31}"/>
          </ac:spMkLst>
        </pc:spChg>
        <pc:spChg chg="add del mod">
          <ac:chgData name="Jose Gabriel Garcia Pardo" userId="cb39e42507210e8d" providerId="LiveId" clId="{4DD4DF34-8B38-4655-98FA-EE204C2BF7A4}" dt="2020-08-19T09:15:10.576" v="5807" actId="478"/>
          <ac:spMkLst>
            <pc:docMk/>
            <pc:sldMk cId="2044266101" sldId="330"/>
            <ac:spMk id="42" creationId="{C8A41E82-40D0-40F1-B1EF-5B17AE38B422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44" creationId="{168F0E94-B328-49AB-B3D4-B08A50C23F9C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45" creationId="{AEA79B1A-54CD-4A3F-9343-15DC27011C91}"/>
          </ac:spMkLst>
        </pc:spChg>
        <pc:spChg chg="mod">
          <ac:chgData name="Jose Gabriel Garcia Pardo" userId="cb39e42507210e8d" providerId="LiveId" clId="{4DD4DF34-8B38-4655-98FA-EE204C2BF7A4}" dt="2020-08-19T08:21:52.904" v="5006" actId="1076"/>
          <ac:spMkLst>
            <pc:docMk/>
            <pc:sldMk cId="2044266101" sldId="330"/>
            <ac:spMk id="46" creationId="{F4950E8B-22C0-473E-AD9A-6EC1A53ABE63}"/>
          </ac:spMkLst>
        </pc:spChg>
        <pc:spChg chg="mod">
          <ac:chgData name="Jose Gabriel Garcia Pardo" userId="cb39e42507210e8d" providerId="LiveId" clId="{4DD4DF34-8B38-4655-98FA-EE204C2BF7A4}" dt="2020-08-19T08:20:58.869" v="4984" actId="1076"/>
          <ac:spMkLst>
            <pc:docMk/>
            <pc:sldMk cId="2044266101" sldId="330"/>
            <ac:spMk id="48" creationId="{283011B9-7D7F-44D1-ABCC-9147D089B1BB}"/>
          </ac:spMkLst>
        </pc:spChg>
        <pc:spChg chg="add del mod">
          <ac:chgData name="Jose Gabriel Garcia Pardo" userId="cb39e42507210e8d" providerId="LiveId" clId="{4DD4DF34-8B38-4655-98FA-EE204C2BF7A4}" dt="2020-08-19T08:45:07.419" v="5256" actId="478"/>
          <ac:spMkLst>
            <pc:docMk/>
            <pc:sldMk cId="2044266101" sldId="330"/>
            <ac:spMk id="54" creationId="{5D4266B2-FF65-4ADF-8485-E0BF63B15E86}"/>
          </ac:spMkLst>
        </pc:spChg>
        <pc:spChg chg="mod">
          <ac:chgData name="Jose Gabriel Garcia Pardo" userId="cb39e42507210e8d" providerId="LiveId" clId="{4DD4DF34-8B38-4655-98FA-EE204C2BF7A4}" dt="2020-08-19T08:28:12.350" v="5044"/>
          <ac:spMkLst>
            <pc:docMk/>
            <pc:sldMk cId="2044266101" sldId="330"/>
            <ac:spMk id="61" creationId="{0886697A-AD6D-4615-9F39-3DEE85086D94}"/>
          </ac:spMkLst>
        </pc:spChg>
        <pc:spChg chg="mod">
          <ac:chgData name="Jose Gabriel Garcia Pardo" userId="cb39e42507210e8d" providerId="LiveId" clId="{4DD4DF34-8B38-4655-98FA-EE204C2BF7A4}" dt="2020-08-19T08:28:12.350" v="5044"/>
          <ac:spMkLst>
            <pc:docMk/>
            <pc:sldMk cId="2044266101" sldId="330"/>
            <ac:spMk id="62" creationId="{CB477663-1302-401B-82FC-B8915D5E5F55}"/>
          </ac:spMkLst>
        </pc:spChg>
        <pc:spChg chg="mod">
          <ac:chgData name="Jose Gabriel Garcia Pardo" userId="cb39e42507210e8d" providerId="LiveId" clId="{4DD4DF34-8B38-4655-98FA-EE204C2BF7A4}" dt="2020-08-19T08:28:12.350" v="5044"/>
          <ac:spMkLst>
            <pc:docMk/>
            <pc:sldMk cId="2044266101" sldId="330"/>
            <ac:spMk id="63" creationId="{41A4B280-F226-4474-8916-DC0ECFFDDB1A}"/>
          </ac:spMkLst>
        </pc:spChg>
        <pc:spChg chg="mod">
          <ac:chgData name="Jose Gabriel Garcia Pardo" userId="cb39e42507210e8d" providerId="LiveId" clId="{4DD4DF34-8B38-4655-98FA-EE204C2BF7A4}" dt="2020-08-19T08:28:12.350" v="5044"/>
          <ac:spMkLst>
            <pc:docMk/>
            <pc:sldMk cId="2044266101" sldId="330"/>
            <ac:spMk id="64" creationId="{3C5B225E-F3D4-48D1-A4C4-C3A5186A90E3}"/>
          </ac:spMkLst>
        </pc:spChg>
        <pc:spChg chg="mod">
          <ac:chgData name="Jose Gabriel Garcia Pardo" userId="cb39e42507210e8d" providerId="LiveId" clId="{4DD4DF34-8B38-4655-98FA-EE204C2BF7A4}" dt="2020-08-19T08:33:21.986" v="5101" actId="1076"/>
          <ac:spMkLst>
            <pc:docMk/>
            <pc:sldMk cId="2044266101" sldId="330"/>
            <ac:spMk id="66" creationId="{4C5DEC6B-4A90-45D7-B41A-4E02CA996C06}"/>
          </ac:spMkLst>
        </pc:spChg>
        <pc:spChg chg="mod">
          <ac:chgData name="Jose Gabriel Garcia Pardo" userId="cb39e42507210e8d" providerId="LiveId" clId="{4DD4DF34-8B38-4655-98FA-EE204C2BF7A4}" dt="2020-08-19T08:28:12.350" v="5044"/>
          <ac:spMkLst>
            <pc:docMk/>
            <pc:sldMk cId="2044266101" sldId="330"/>
            <ac:spMk id="67" creationId="{F81AF94A-523E-471A-A0F3-EE6D558156D8}"/>
          </ac:spMkLst>
        </pc:spChg>
        <pc:spChg chg="mod">
          <ac:chgData name="Jose Gabriel Garcia Pardo" userId="cb39e42507210e8d" providerId="LiveId" clId="{4DD4DF34-8B38-4655-98FA-EE204C2BF7A4}" dt="2020-08-19T08:28:12.350" v="5044"/>
          <ac:spMkLst>
            <pc:docMk/>
            <pc:sldMk cId="2044266101" sldId="330"/>
            <ac:spMk id="68" creationId="{12DEAF6A-CB07-428A-A6EC-21B747C6E900}"/>
          </ac:spMkLst>
        </pc:spChg>
        <pc:spChg chg="mod">
          <ac:chgData name="Jose Gabriel Garcia Pardo" userId="cb39e42507210e8d" providerId="LiveId" clId="{4DD4DF34-8B38-4655-98FA-EE204C2BF7A4}" dt="2020-08-19T08:28:12.350" v="5044"/>
          <ac:spMkLst>
            <pc:docMk/>
            <pc:sldMk cId="2044266101" sldId="330"/>
            <ac:spMk id="69" creationId="{B0A2036E-F113-46A1-98C9-D9ED764466C8}"/>
          </ac:spMkLst>
        </pc:spChg>
        <pc:spChg chg="mod">
          <ac:chgData name="Jose Gabriel Garcia Pardo" userId="cb39e42507210e8d" providerId="LiveId" clId="{4DD4DF34-8B38-4655-98FA-EE204C2BF7A4}" dt="2020-08-19T08:28:12.350" v="5044"/>
          <ac:spMkLst>
            <pc:docMk/>
            <pc:sldMk cId="2044266101" sldId="330"/>
            <ac:spMk id="71" creationId="{01A9CD7F-F7D0-4E7F-92EF-8F9171CBAD0C}"/>
          </ac:spMkLst>
        </pc:spChg>
        <pc:spChg chg="add del mod">
          <ac:chgData name="Jose Gabriel Garcia Pardo" userId="cb39e42507210e8d" providerId="LiveId" clId="{4DD4DF34-8B38-4655-98FA-EE204C2BF7A4}" dt="2020-08-19T08:45:07.419" v="5256" actId="478"/>
          <ac:spMkLst>
            <pc:docMk/>
            <pc:sldMk cId="2044266101" sldId="330"/>
            <ac:spMk id="74" creationId="{317F9E35-CD69-4E54-802C-A38D2060A6B1}"/>
          </ac:spMkLst>
        </pc:spChg>
        <pc:spChg chg="del">
          <ac:chgData name="Jose Gabriel Garcia Pardo" userId="cb39e42507210e8d" providerId="LiveId" clId="{4DD4DF34-8B38-4655-98FA-EE204C2BF7A4}" dt="2020-08-19T08:22:04.136" v="5007" actId="478"/>
          <ac:spMkLst>
            <pc:docMk/>
            <pc:sldMk cId="2044266101" sldId="330"/>
            <ac:spMk id="75" creationId="{BCF01134-5705-4F80-813F-E59D359555B2}"/>
          </ac:spMkLst>
        </pc:spChg>
        <pc:spChg chg="add del mod">
          <ac:chgData name="Jose Gabriel Garcia Pardo" userId="cb39e42507210e8d" providerId="LiveId" clId="{4DD4DF34-8B38-4655-98FA-EE204C2BF7A4}" dt="2020-08-19T08:45:07.419" v="5256" actId="478"/>
          <ac:spMkLst>
            <pc:docMk/>
            <pc:sldMk cId="2044266101" sldId="330"/>
            <ac:spMk id="76" creationId="{996978FB-2677-40C9-8460-3513BBC53A13}"/>
          </ac:spMkLst>
        </pc:spChg>
        <pc:spChg chg="add del mod">
          <ac:chgData name="Jose Gabriel Garcia Pardo" userId="cb39e42507210e8d" providerId="LiveId" clId="{4DD4DF34-8B38-4655-98FA-EE204C2BF7A4}" dt="2020-08-19T08:45:07.419" v="5256" actId="478"/>
          <ac:spMkLst>
            <pc:docMk/>
            <pc:sldMk cId="2044266101" sldId="330"/>
            <ac:spMk id="77" creationId="{F07B25C0-0B30-420D-9D1E-636C4982F250}"/>
          </ac:spMkLst>
        </pc:spChg>
        <pc:spChg chg="add del mod">
          <ac:chgData name="Jose Gabriel Garcia Pardo" userId="cb39e42507210e8d" providerId="LiveId" clId="{4DD4DF34-8B38-4655-98FA-EE204C2BF7A4}" dt="2020-08-19T08:45:07.419" v="5256" actId="478"/>
          <ac:spMkLst>
            <pc:docMk/>
            <pc:sldMk cId="2044266101" sldId="330"/>
            <ac:spMk id="79" creationId="{DB36C43A-8FD5-4515-A2DE-1C36CC20090C}"/>
          </ac:spMkLst>
        </pc:spChg>
        <pc:spChg chg="add del mod">
          <ac:chgData name="Jose Gabriel Garcia Pardo" userId="cb39e42507210e8d" providerId="LiveId" clId="{4DD4DF34-8B38-4655-98FA-EE204C2BF7A4}" dt="2020-08-19T08:45:07.419" v="5256" actId="478"/>
          <ac:spMkLst>
            <pc:docMk/>
            <pc:sldMk cId="2044266101" sldId="330"/>
            <ac:spMk id="80" creationId="{3D0C8A8B-31CC-4AE9-86C8-AD6DF54AD1D0}"/>
          </ac:spMkLst>
        </pc:spChg>
        <pc:spChg chg="add del mod">
          <ac:chgData name="Jose Gabriel Garcia Pardo" userId="cb39e42507210e8d" providerId="LiveId" clId="{4DD4DF34-8B38-4655-98FA-EE204C2BF7A4}" dt="2020-08-19T08:45:07.419" v="5256" actId="478"/>
          <ac:spMkLst>
            <pc:docMk/>
            <pc:sldMk cId="2044266101" sldId="330"/>
            <ac:spMk id="81" creationId="{25536AE2-1305-4A5A-B8D5-30963CFF6420}"/>
          </ac:spMkLst>
        </pc:spChg>
        <pc:spChg chg="del">
          <ac:chgData name="Jose Gabriel Garcia Pardo" userId="cb39e42507210e8d" providerId="LiveId" clId="{4DD4DF34-8B38-4655-98FA-EE204C2BF7A4}" dt="2020-08-19T08:22:04.136" v="5007" actId="478"/>
          <ac:spMkLst>
            <pc:docMk/>
            <pc:sldMk cId="2044266101" sldId="330"/>
            <ac:spMk id="82" creationId="{8421D337-69F0-427F-A1F4-D2609943FFFF}"/>
          </ac:spMkLst>
        </pc:spChg>
        <pc:spChg chg="del">
          <ac:chgData name="Jose Gabriel Garcia Pardo" userId="cb39e42507210e8d" providerId="LiveId" clId="{4DD4DF34-8B38-4655-98FA-EE204C2BF7A4}" dt="2020-08-19T08:22:04.136" v="5007" actId="478"/>
          <ac:spMkLst>
            <pc:docMk/>
            <pc:sldMk cId="2044266101" sldId="330"/>
            <ac:spMk id="84" creationId="{0F34849D-9873-404D-B699-8604AC326461}"/>
          </ac:spMkLst>
        </pc:spChg>
        <pc:spChg chg="del mod">
          <ac:chgData name="Jose Gabriel Garcia Pardo" userId="cb39e42507210e8d" providerId="LiveId" clId="{4DD4DF34-8B38-4655-98FA-EE204C2BF7A4}" dt="2020-08-19T08:31:47.512" v="5079" actId="478"/>
          <ac:spMkLst>
            <pc:docMk/>
            <pc:sldMk cId="2044266101" sldId="330"/>
            <ac:spMk id="87" creationId="{D69E0FE1-6214-4A6F-BC48-6936BDF1ECCC}"/>
          </ac:spMkLst>
        </pc:spChg>
        <pc:spChg chg="del mod">
          <ac:chgData name="Jose Gabriel Garcia Pardo" userId="cb39e42507210e8d" providerId="LiveId" clId="{4DD4DF34-8B38-4655-98FA-EE204C2BF7A4}" dt="2020-08-19T08:31:53.948" v="5083" actId="478"/>
          <ac:spMkLst>
            <pc:docMk/>
            <pc:sldMk cId="2044266101" sldId="330"/>
            <ac:spMk id="90" creationId="{B39E69C2-85C5-4A8E-AB0A-1C1CFBE70B31}"/>
          </ac:spMkLst>
        </pc:spChg>
        <pc:spChg chg="del mod">
          <ac:chgData name="Jose Gabriel Garcia Pardo" userId="cb39e42507210e8d" providerId="LiveId" clId="{4DD4DF34-8B38-4655-98FA-EE204C2BF7A4}" dt="2020-08-19T08:31:52.495" v="5082" actId="478"/>
          <ac:spMkLst>
            <pc:docMk/>
            <pc:sldMk cId="2044266101" sldId="330"/>
            <ac:spMk id="91" creationId="{5984DE4F-8A23-4BB1-B08C-710C766482BE}"/>
          </ac:spMkLst>
        </pc:spChg>
        <pc:spChg chg="mod">
          <ac:chgData name="Jose Gabriel Garcia Pardo" userId="cb39e42507210e8d" providerId="LiveId" clId="{4DD4DF34-8B38-4655-98FA-EE204C2BF7A4}" dt="2020-08-19T08:36:21.671" v="5141" actId="207"/>
          <ac:spMkLst>
            <pc:docMk/>
            <pc:sldMk cId="2044266101" sldId="330"/>
            <ac:spMk id="92" creationId="{5E658D97-CCEE-48AC-B072-0ABCD234630A}"/>
          </ac:spMkLst>
        </pc:spChg>
        <pc:spChg chg="mod">
          <ac:chgData name="Jose Gabriel Garcia Pardo" userId="cb39e42507210e8d" providerId="LiveId" clId="{4DD4DF34-8B38-4655-98FA-EE204C2BF7A4}" dt="2020-08-19T08:34:44.297" v="5122" actId="1076"/>
          <ac:spMkLst>
            <pc:docMk/>
            <pc:sldMk cId="2044266101" sldId="330"/>
            <ac:spMk id="93" creationId="{587D61D7-FD8F-45D7-BC3F-F0BCFE797D87}"/>
          </ac:spMkLst>
        </pc:spChg>
        <pc:spChg chg="add del mod ord">
          <ac:chgData name="Jose Gabriel Garcia Pardo" userId="cb39e42507210e8d" providerId="LiveId" clId="{4DD4DF34-8B38-4655-98FA-EE204C2BF7A4}" dt="2020-08-19T08:45:07.419" v="5256" actId="478"/>
          <ac:spMkLst>
            <pc:docMk/>
            <pc:sldMk cId="2044266101" sldId="330"/>
            <ac:spMk id="94" creationId="{70CC2555-03F6-4F6F-A585-E569D63FA1B3}"/>
          </ac:spMkLst>
        </pc:spChg>
        <pc:spChg chg="add del mod ord">
          <ac:chgData name="Jose Gabriel Garcia Pardo" userId="cb39e42507210e8d" providerId="LiveId" clId="{4DD4DF34-8B38-4655-98FA-EE204C2BF7A4}" dt="2020-08-19T08:45:07.419" v="5256" actId="478"/>
          <ac:spMkLst>
            <pc:docMk/>
            <pc:sldMk cId="2044266101" sldId="330"/>
            <ac:spMk id="95" creationId="{8BE089D5-3ADA-4CC5-89D9-5B01B7FE12BF}"/>
          </ac:spMkLst>
        </pc:spChg>
        <pc:spChg chg="add del mod">
          <ac:chgData name="Jose Gabriel Garcia Pardo" userId="cb39e42507210e8d" providerId="LiveId" clId="{4DD4DF34-8B38-4655-98FA-EE204C2BF7A4}" dt="2020-08-19T08:45:07.419" v="5256" actId="478"/>
          <ac:spMkLst>
            <pc:docMk/>
            <pc:sldMk cId="2044266101" sldId="330"/>
            <ac:spMk id="96" creationId="{A4F1E732-72C6-467D-9A36-765385F50E2F}"/>
          </ac:spMkLst>
        </pc:spChg>
        <pc:spChg chg="add del mod">
          <ac:chgData name="Jose Gabriel Garcia Pardo" userId="cb39e42507210e8d" providerId="LiveId" clId="{4DD4DF34-8B38-4655-98FA-EE204C2BF7A4}" dt="2020-08-19T08:45:07.419" v="5256" actId="478"/>
          <ac:spMkLst>
            <pc:docMk/>
            <pc:sldMk cId="2044266101" sldId="330"/>
            <ac:spMk id="97" creationId="{26EB4AC6-A42A-49D1-B969-DF72534217C6}"/>
          </ac:spMkLst>
        </pc:spChg>
        <pc:spChg chg="del mod">
          <ac:chgData name="Jose Gabriel Garcia Pardo" userId="cb39e42507210e8d" providerId="LiveId" clId="{4DD4DF34-8B38-4655-98FA-EE204C2BF7A4}" dt="2020-08-19T08:28:15.459" v="5045" actId="478"/>
          <ac:spMkLst>
            <pc:docMk/>
            <pc:sldMk cId="2044266101" sldId="330"/>
            <ac:spMk id="99" creationId="{5ECBE469-AB57-473B-8FA2-0854A7393071}"/>
          </ac:spMkLst>
        </pc:spChg>
        <pc:spChg chg="del mod topLvl">
          <ac:chgData name="Jose Gabriel Garcia Pardo" userId="cb39e42507210e8d" providerId="LiveId" clId="{4DD4DF34-8B38-4655-98FA-EE204C2BF7A4}" dt="2020-08-19T08:28:18.489" v="5046" actId="478"/>
          <ac:spMkLst>
            <pc:docMk/>
            <pc:sldMk cId="2044266101" sldId="330"/>
            <ac:spMk id="100" creationId="{8C465DFC-09C9-4EC7-8EDE-CFE63232C5D1}"/>
          </ac:spMkLst>
        </pc:spChg>
        <pc:spChg chg="del mod topLvl">
          <ac:chgData name="Jose Gabriel Garcia Pardo" userId="cb39e42507210e8d" providerId="LiveId" clId="{4DD4DF34-8B38-4655-98FA-EE204C2BF7A4}" dt="2020-08-19T08:28:19.801" v="5047" actId="478"/>
          <ac:spMkLst>
            <pc:docMk/>
            <pc:sldMk cId="2044266101" sldId="330"/>
            <ac:spMk id="101" creationId="{22482BA8-1C4F-4DDC-B7E1-FC5603218F5D}"/>
          </ac:spMkLst>
        </pc:spChg>
        <pc:spChg chg="add del mod">
          <ac:chgData name="Jose Gabriel Garcia Pardo" userId="cb39e42507210e8d" providerId="LiveId" clId="{4DD4DF34-8B38-4655-98FA-EE204C2BF7A4}" dt="2020-08-19T08:38:36.664" v="5163"/>
          <ac:spMkLst>
            <pc:docMk/>
            <pc:sldMk cId="2044266101" sldId="330"/>
            <ac:spMk id="108" creationId="{BD35C229-FF06-44DB-A1AD-293141B191BE}"/>
          </ac:spMkLst>
        </pc:spChg>
        <pc:spChg chg="add del mod">
          <ac:chgData name="Jose Gabriel Garcia Pardo" userId="cb39e42507210e8d" providerId="LiveId" clId="{4DD4DF34-8B38-4655-98FA-EE204C2BF7A4}" dt="2020-08-19T08:38:36.664" v="5163"/>
          <ac:spMkLst>
            <pc:docMk/>
            <pc:sldMk cId="2044266101" sldId="330"/>
            <ac:spMk id="114" creationId="{D80FB48F-EEFB-4267-97D5-9B7D32677464}"/>
          </ac:spMkLst>
        </pc:spChg>
        <pc:spChg chg="add del mod">
          <ac:chgData name="Jose Gabriel Garcia Pardo" userId="cb39e42507210e8d" providerId="LiveId" clId="{4DD4DF34-8B38-4655-98FA-EE204C2BF7A4}" dt="2020-08-19T08:38:36.664" v="5163"/>
          <ac:spMkLst>
            <pc:docMk/>
            <pc:sldMk cId="2044266101" sldId="330"/>
            <ac:spMk id="121" creationId="{B305EE87-6BFE-460F-A5A4-80062EF6E838}"/>
          </ac:spMkLst>
        </pc:spChg>
        <pc:spChg chg="add del mod">
          <ac:chgData name="Jose Gabriel Garcia Pardo" userId="cb39e42507210e8d" providerId="LiveId" clId="{4DD4DF34-8B38-4655-98FA-EE204C2BF7A4}" dt="2020-08-19T08:38:36.664" v="5163"/>
          <ac:spMkLst>
            <pc:docMk/>
            <pc:sldMk cId="2044266101" sldId="330"/>
            <ac:spMk id="122" creationId="{E7E28E0B-BD46-461B-9E5D-47E2F6BD1846}"/>
          </ac:spMkLst>
        </pc:spChg>
        <pc:spChg chg="add del mod">
          <ac:chgData name="Jose Gabriel Garcia Pardo" userId="cb39e42507210e8d" providerId="LiveId" clId="{4DD4DF34-8B38-4655-98FA-EE204C2BF7A4}" dt="2020-08-19T08:38:36.664" v="5163"/>
          <ac:spMkLst>
            <pc:docMk/>
            <pc:sldMk cId="2044266101" sldId="330"/>
            <ac:spMk id="123" creationId="{9315F662-29AD-4F9D-B385-7C3AF7E36C1A}"/>
          </ac:spMkLst>
        </pc:spChg>
        <pc:spChg chg="add del mod">
          <ac:chgData name="Jose Gabriel Garcia Pardo" userId="cb39e42507210e8d" providerId="LiveId" clId="{4DD4DF34-8B38-4655-98FA-EE204C2BF7A4}" dt="2020-08-19T08:38:36.664" v="5163"/>
          <ac:spMkLst>
            <pc:docMk/>
            <pc:sldMk cId="2044266101" sldId="330"/>
            <ac:spMk id="124" creationId="{53D92E53-2F3E-481D-A88E-B7052F1BCC09}"/>
          </ac:spMkLst>
        </pc:spChg>
        <pc:spChg chg="add del mod">
          <ac:chgData name="Jose Gabriel Garcia Pardo" userId="cb39e42507210e8d" providerId="LiveId" clId="{4DD4DF34-8B38-4655-98FA-EE204C2BF7A4}" dt="2020-08-19T08:38:36.664" v="5163"/>
          <ac:spMkLst>
            <pc:docMk/>
            <pc:sldMk cId="2044266101" sldId="330"/>
            <ac:spMk id="125" creationId="{DC88C0FB-DAE1-43F3-A281-737A99B550C0}"/>
          </ac:spMkLst>
        </pc:spChg>
        <pc:spChg chg="add del mod">
          <ac:chgData name="Jose Gabriel Garcia Pardo" userId="cb39e42507210e8d" providerId="LiveId" clId="{4DD4DF34-8B38-4655-98FA-EE204C2BF7A4}" dt="2020-08-19T08:38:36.664" v="5163"/>
          <ac:spMkLst>
            <pc:docMk/>
            <pc:sldMk cId="2044266101" sldId="330"/>
            <ac:spMk id="129" creationId="{EFCC6515-83A6-4D8C-A410-055AE9F2B4CB}"/>
          </ac:spMkLst>
        </pc:spChg>
        <pc:spChg chg="add del mod">
          <ac:chgData name="Jose Gabriel Garcia Pardo" userId="cb39e42507210e8d" providerId="LiveId" clId="{4DD4DF34-8B38-4655-98FA-EE204C2BF7A4}" dt="2020-08-19T08:53:20.479" v="5356" actId="478"/>
          <ac:spMkLst>
            <pc:docMk/>
            <pc:sldMk cId="2044266101" sldId="330"/>
            <ac:spMk id="131" creationId="{544467F7-3B8B-4DB9-8C7C-5039EABF2C85}"/>
          </ac:spMkLst>
        </pc:spChg>
        <pc:spChg chg="mod">
          <ac:chgData name="Jose Gabriel Garcia Pardo" userId="cb39e42507210e8d" providerId="LiveId" clId="{4DD4DF34-8B38-4655-98FA-EE204C2BF7A4}" dt="2020-08-19T08:45:07.935" v="5257"/>
          <ac:spMkLst>
            <pc:docMk/>
            <pc:sldMk cId="2044266101" sldId="330"/>
            <ac:spMk id="133" creationId="{41609490-B1B8-4540-A9C3-6A858241C99E}"/>
          </ac:spMkLst>
        </pc:spChg>
        <pc:spChg chg="mod">
          <ac:chgData name="Jose Gabriel Garcia Pardo" userId="cb39e42507210e8d" providerId="LiveId" clId="{4DD4DF34-8B38-4655-98FA-EE204C2BF7A4}" dt="2020-08-19T08:45:07.935" v="5257"/>
          <ac:spMkLst>
            <pc:docMk/>
            <pc:sldMk cId="2044266101" sldId="330"/>
            <ac:spMk id="134" creationId="{9592D58F-A638-4174-B740-926B9194497C}"/>
          </ac:spMkLst>
        </pc:spChg>
        <pc:spChg chg="mod">
          <ac:chgData name="Jose Gabriel Garcia Pardo" userId="cb39e42507210e8d" providerId="LiveId" clId="{4DD4DF34-8B38-4655-98FA-EE204C2BF7A4}" dt="2020-08-19T08:45:07.935" v="5257"/>
          <ac:spMkLst>
            <pc:docMk/>
            <pc:sldMk cId="2044266101" sldId="330"/>
            <ac:spMk id="135" creationId="{43D5922E-5D11-4FFE-BA5B-5A7500203B74}"/>
          </ac:spMkLst>
        </pc:spChg>
        <pc:spChg chg="mod">
          <ac:chgData name="Jose Gabriel Garcia Pardo" userId="cb39e42507210e8d" providerId="LiveId" clId="{4DD4DF34-8B38-4655-98FA-EE204C2BF7A4}" dt="2020-08-19T08:45:07.935" v="5257"/>
          <ac:spMkLst>
            <pc:docMk/>
            <pc:sldMk cId="2044266101" sldId="330"/>
            <ac:spMk id="136" creationId="{B6B1B476-221D-4C2B-BC4F-4705BFE7D1C8}"/>
          </ac:spMkLst>
        </pc:spChg>
        <pc:spChg chg="mod">
          <ac:chgData name="Jose Gabriel Garcia Pardo" userId="cb39e42507210e8d" providerId="LiveId" clId="{4DD4DF34-8B38-4655-98FA-EE204C2BF7A4}" dt="2020-08-19T08:45:07.935" v="5257"/>
          <ac:spMkLst>
            <pc:docMk/>
            <pc:sldMk cId="2044266101" sldId="330"/>
            <ac:spMk id="138" creationId="{1A90763A-CDC7-4304-8CF8-80689F585933}"/>
          </ac:spMkLst>
        </pc:spChg>
        <pc:spChg chg="mod">
          <ac:chgData name="Jose Gabriel Garcia Pardo" userId="cb39e42507210e8d" providerId="LiveId" clId="{4DD4DF34-8B38-4655-98FA-EE204C2BF7A4}" dt="2020-08-19T08:45:07.935" v="5257"/>
          <ac:spMkLst>
            <pc:docMk/>
            <pc:sldMk cId="2044266101" sldId="330"/>
            <ac:spMk id="139" creationId="{513B514C-66C7-402A-86AC-040154235DDB}"/>
          </ac:spMkLst>
        </pc:spChg>
        <pc:spChg chg="mod">
          <ac:chgData name="Jose Gabriel Garcia Pardo" userId="cb39e42507210e8d" providerId="LiveId" clId="{4DD4DF34-8B38-4655-98FA-EE204C2BF7A4}" dt="2020-08-19T08:45:07.935" v="5257"/>
          <ac:spMkLst>
            <pc:docMk/>
            <pc:sldMk cId="2044266101" sldId="330"/>
            <ac:spMk id="140" creationId="{C30FA34A-441A-4F10-A46F-7DEF02FDF3F4}"/>
          </ac:spMkLst>
        </pc:spChg>
        <pc:spChg chg="mod">
          <ac:chgData name="Jose Gabriel Garcia Pardo" userId="cb39e42507210e8d" providerId="LiveId" clId="{4DD4DF34-8B38-4655-98FA-EE204C2BF7A4}" dt="2020-08-19T08:45:07.935" v="5257"/>
          <ac:spMkLst>
            <pc:docMk/>
            <pc:sldMk cId="2044266101" sldId="330"/>
            <ac:spMk id="141" creationId="{B7AC55A0-65B3-4467-864E-B8E2112E7849}"/>
          </ac:spMkLst>
        </pc:spChg>
        <pc:spChg chg="mod">
          <ac:chgData name="Jose Gabriel Garcia Pardo" userId="cb39e42507210e8d" providerId="LiveId" clId="{4DD4DF34-8B38-4655-98FA-EE204C2BF7A4}" dt="2020-08-19T10:59:55.421" v="7416" actId="20577"/>
          <ac:spMkLst>
            <pc:docMk/>
            <pc:sldMk cId="2044266101" sldId="330"/>
            <ac:spMk id="142" creationId="{CC51A778-49BA-45C5-96E0-C4199D15D2EA}"/>
          </ac:spMkLst>
        </pc:spChg>
        <pc:spChg chg="mod">
          <ac:chgData name="Jose Gabriel Garcia Pardo" userId="cb39e42507210e8d" providerId="LiveId" clId="{4DD4DF34-8B38-4655-98FA-EE204C2BF7A4}" dt="2020-08-19T08:45:33.477" v="5262" actId="207"/>
          <ac:spMkLst>
            <pc:docMk/>
            <pc:sldMk cId="2044266101" sldId="330"/>
            <ac:spMk id="143" creationId="{7AE5A16A-01E2-4C8B-A213-8FAA4447D445}"/>
          </ac:spMkLst>
        </pc:spChg>
        <pc:spChg chg="add del mod">
          <ac:chgData name="Jose Gabriel Garcia Pardo" userId="cb39e42507210e8d" providerId="LiveId" clId="{4DD4DF34-8B38-4655-98FA-EE204C2BF7A4}" dt="2020-08-19T08:53:20.479" v="5356" actId="478"/>
          <ac:spMkLst>
            <pc:docMk/>
            <pc:sldMk cId="2044266101" sldId="330"/>
            <ac:spMk id="145" creationId="{D5F0CDB9-1F5C-4989-8840-31154AA44E0A}"/>
          </ac:spMkLst>
        </pc:spChg>
        <pc:spChg chg="add del mod">
          <ac:chgData name="Jose Gabriel Garcia Pardo" userId="cb39e42507210e8d" providerId="LiveId" clId="{4DD4DF34-8B38-4655-98FA-EE204C2BF7A4}" dt="2020-08-19T08:53:20.479" v="5356" actId="478"/>
          <ac:spMkLst>
            <pc:docMk/>
            <pc:sldMk cId="2044266101" sldId="330"/>
            <ac:spMk id="146" creationId="{61FF8470-691A-457A-A9A3-96DD7E207E07}"/>
          </ac:spMkLst>
        </pc:spChg>
        <pc:spChg chg="add del mod">
          <ac:chgData name="Jose Gabriel Garcia Pardo" userId="cb39e42507210e8d" providerId="LiveId" clId="{4DD4DF34-8B38-4655-98FA-EE204C2BF7A4}" dt="2020-08-19T08:53:20.479" v="5356" actId="478"/>
          <ac:spMkLst>
            <pc:docMk/>
            <pc:sldMk cId="2044266101" sldId="330"/>
            <ac:spMk id="147" creationId="{3007FEA3-5695-4F1E-AB51-450D035F2D5E}"/>
          </ac:spMkLst>
        </pc:spChg>
        <pc:spChg chg="add del mod">
          <ac:chgData name="Jose Gabriel Garcia Pardo" userId="cb39e42507210e8d" providerId="LiveId" clId="{4DD4DF34-8B38-4655-98FA-EE204C2BF7A4}" dt="2020-08-19T08:53:20.479" v="5356" actId="478"/>
          <ac:spMkLst>
            <pc:docMk/>
            <pc:sldMk cId="2044266101" sldId="330"/>
            <ac:spMk id="148" creationId="{D53E1C7A-C2C7-4237-B078-F84A3A157626}"/>
          </ac:spMkLst>
        </pc:spChg>
        <pc:spChg chg="add del mod">
          <ac:chgData name="Jose Gabriel Garcia Pardo" userId="cb39e42507210e8d" providerId="LiveId" clId="{4DD4DF34-8B38-4655-98FA-EE204C2BF7A4}" dt="2020-08-19T08:53:20.479" v="5356" actId="478"/>
          <ac:spMkLst>
            <pc:docMk/>
            <pc:sldMk cId="2044266101" sldId="330"/>
            <ac:spMk id="149" creationId="{9DB004B5-05E9-4E8C-8653-4FB70D7CEE43}"/>
          </ac:spMkLst>
        </pc:spChg>
        <pc:spChg chg="add del mod">
          <ac:chgData name="Jose Gabriel Garcia Pardo" userId="cb39e42507210e8d" providerId="LiveId" clId="{4DD4DF34-8B38-4655-98FA-EE204C2BF7A4}" dt="2020-08-19T08:53:20.479" v="5356" actId="478"/>
          <ac:spMkLst>
            <pc:docMk/>
            <pc:sldMk cId="2044266101" sldId="330"/>
            <ac:spMk id="150" creationId="{79086C9C-E49A-47DA-B121-1D233FC2D130}"/>
          </ac:spMkLst>
        </pc:spChg>
        <pc:spChg chg="add del mod">
          <ac:chgData name="Jose Gabriel Garcia Pardo" userId="cb39e42507210e8d" providerId="LiveId" clId="{4DD4DF34-8B38-4655-98FA-EE204C2BF7A4}" dt="2020-08-19T08:53:20.479" v="5356" actId="478"/>
          <ac:spMkLst>
            <pc:docMk/>
            <pc:sldMk cId="2044266101" sldId="330"/>
            <ac:spMk id="151" creationId="{DC4FCFA7-7628-446A-BAEC-B0FCC8130389}"/>
          </ac:spMkLst>
        </pc:spChg>
        <pc:spChg chg="add del mod">
          <ac:chgData name="Jose Gabriel Garcia Pardo" userId="cb39e42507210e8d" providerId="LiveId" clId="{4DD4DF34-8B38-4655-98FA-EE204C2BF7A4}" dt="2020-08-19T08:53:20.479" v="5356" actId="478"/>
          <ac:spMkLst>
            <pc:docMk/>
            <pc:sldMk cId="2044266101" sldId="330"/>
            <ac:spMk id="152" creationId="{7615F382-E6F3-445D-8014-69C23FEF789D}"/>
          </ac:spMkLst>
        </pc:spChg>
        <pc:spChg chg="mod">
          <ac:chgData name="Jose Gabriel Garcia Pardo" userId="cb39e42507210e8d" providerId="LiveId" clId="{4DD4DF34-8B38-4655-98FA-EE204C2BF7A4}" dt="2020-08-19T08:45:07.935" v="5257"/>
          <ac:spMkLst>
            <pc:docMk/>
            <pc:sldMk cId="2044266101" sldId="330"/>
            <ac:spMk id="154" creationId="{29080283-E179-46CF-B3F6-E84A15EED0AF}"/>
          </ac:spMkLst>
        </pc:spChg>
        <pc:spChg chg="mod">
          <ac:chgData name="Jose Gabriel Garcia Pardo" userId="cb39e42507210e8d" providerId="LiveId" clId="{4DD4DF34-8B38-4655-98FA-EE204C2BF7A4}" dt="2020-08-19T08:45:07.935" v="5257"/>
          <ac:spMkLst>
            <pc:docMk/>
            <pc:sldMk cId="2044266101" sldId="330"/>
            <ac:spMk id="155" creationId="{FF441107-B316-4F23-B8F3-CA4DD29FB4C6}"/>
          </ac:spMkLst>
        </pc:spChg>
        <pc:spChg chg="mod">
          <ac:chgData name="Jose Gabriel Garcia Pardo" userId="cb39e42507210e8d" providerId="LiveId" clId="{4DD4DF34-8B38-4655-98FA-EE204C2BF7A4}" dt="2020-08-19T08:45:07.935" v="5257"/>
          <ac:spMkLst>
            <pc:docMk/>
            <pc:sldMk cId="2044266101" sldId="330"/>
            <ac:spMk id="156" creationId="{278B103F-96DD-4557-8BA9-0B8EAED41C68}"/>
          </ac:spMkLst>
        </pc:spChg>
        <pc:spChg chg="mod">
          <ac:chgData name="Jose Gabriel Garcia Pardo" userId="cb39e42507210e8d" providerId="LiveId" clId="{4DD4DF34-8B38-4655-98FA-EE204C2BF7A4}" dt="2020-08-19T08:45:07.935" v="5257"/>
          <ac:spMkLst>
            <pc:docMk/>
            <pc:sldMk cId="2044266101" sldId="330"/>
            <ac:spMk id="157" creationId="{A192E6E6-A5F4-4617-91FF-536FE2AC3F79}"/>
          </ac:spMkLst>
        </pc:spChg>
        <pc:spChg chg="mod">
          <ac:chgData name="Jose Gabriel Garcia Pardo" userId="cb39e42507210e8d" providerId="LiveId" clId="{4DD4DF34-8B38-4655-98FA-EE204C2BF7A4}" dt="2020-08-19T08:45:07.935" v="5257"/>
          <ac:spMkLst>
            <pc:docMk/>
            <pc:sldMk cId="2044266101" sldId="330"/>
            <ac:spMk id="158" creationId="{7A9179BA-4711-46FE-85E6-B43FB0F99CA2}"/>
          </ac:spMkLst>
        </pc:spChg>
        <pc:spChg chg="add del mod">
          <ac:chgData name="Jose Gabriel Garcia Pardo" userId="cb39e42507210e8d" providerId="LiveId" clId="{4DD4DF34-8B38-4655-98FA-EE204C2BF7A4}" dt="2020-08-19T08:53:20.479" v="5356" actId="478"/>
          <ac:spMkLst>
            <pc:docMk/>
            <pc:sldMk cId="2044266101" sldId="330"/>
            <ac:spMk id="159" creationId="{0C32F77A-C6C1-4B3D-A060-B2F908F40864}"/>
          </ac:spMkLst>
        </pc:spChg>
        <pc:spChg chg="add del mod">
          <ac:chgData name="Jose Gabriel Garcia Pardo" userId="cb39e42507210e8d" providerId="LiveId" clId="{4DD4DF34-8B38-4655-98FA-EE204C2BF7A4}" dt="2020-08-19T08:53:20.479" v="5356" actId="478"/>
          <ac:spMkLst>
            <pc:docMk/>
            <pc:sldMk cId="2044266101" sldId="330"/>
            <ac:spMk id="160" creationId="{85D6D025-2CAB-45E6-A0DB-A8A902AD0FE3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172" creationId="{98E819F2-B523-45D5-8B57-D073AFBD214C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174" creationId="{77C8781B-5057-4B4D-9CAF-35B813E3F098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176" creationId="{FCB2627C-5C73-4E4C-A951-14CACA89E737}"/>
          </ac:spMkLst>
        </pc:spChg>
        <pc:spChg chg="add del mod">
          <ac:chgData name="Jose Gabriel Garcia Pardo" userId="cb39e42507210e8d" providerId="LiveId" clId="{4DD4DF34-8B38-4655-98FA-EE204C2BF7A4}" dt="2020-08-19T09:30:18.355" v="6143" actId="478"/>
          <ac:spMkLst>
            <pc:docMk/>
            <pc:sldMk cId="2044266101" sldId="330"/>
            <ac:spMk id="178" creationId="{AE6453D1-2CCC-46CB-91BA-2A47D2AB294B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180" creationId="{9A009028-BFCF-45B6-92A7-5B3CEA577647}"/>
          </ac:spMkLst>
        </pc:spChg>
        <pc:spChg chg="add del mod ord">
          <ac:chgData name="Jose Gabriel Garcia Pardo" userId="cb39e42507210e8d" providerId="LiveId" clId="{4DD4DF34-8B38-4655-98FA-EE204C2BF7A4}" dt="2020-08-19T09:15:31.524" v="5812" actId="478"/>
          <ac:spMkLst>
            <pc:docMk/>
            <pc:sldMk cId="2044266101" sldId="330"/>
            <ac:spMk id="184" creationId="{5D57B098-5F32-4B7D-AF29-39E873973CAE}"/>
          </ac:spMkLst>
        </pc:spChg>
        <pc:spChg chg="add del">
          <ac:chgData name="Jose Gabriel Garcia Pardo" userId="cb39e42507210e8d" providerId="LiveId" clId="{4DD4DF34-8B38-4655-98FA-EE204C2BF7A4}" dt="2020-08-19T09:14:21.980" v="5794" actId="478"/>
          <ac:spMkLst>
            <pc:docMk/>
            <pc:sldMk cId="2044266101" sldId="330"/>
            <ac:spMk id="186" creationId="{246D3E7C-B6B7-4743-92D7-27DDCA913637}"/>
          </ac:spMkLst>
        </pc:spChg>
        <pc:spChg chg="add del mod ord">
          <ac:chgData name="Jose Gabriel Garcia Pardo" userId="cb39e42507210e8d" providerId="LiveId" clId="{4DD4DF34-8B38-4655-98FA-EE204C2BF7A4}" dt="2020-08-19T09:33:30.670" v="6360" actId="478"/>
          <ac:spMkLst>
            <pc:docMk/>
            <pc:sldMk cId="2044266101" sldId="330"/>
            <ac:spMk id="188" creationId="{14ECEA19-B1F8-4D1B-973D-DBA5C3252CE5}"/>
          </ac:spMkLst>
        </pc:spChg>
        <pc:spChg chg="add del mod ord">
          <ac:chgData name="Jose Gabriel Garcia Pardo" userId="cb39e42507210e8d" providerId="LiveId" clId="{4DD4DF34-8B38-4655-98FA-EE204C2BF7A4}" dt="2020-08-19T09:33:49.743" v="6367" actId="478"/>
          <ac:spMkLst>
            <pc:docMk/>
            <pc:sldMk cId="2044266101" sldId="330"/>
            <ac:spMk id="190" creationId="{4386D263-DCC0-4787-944F-F8D986D3DAE4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192" creationId="{03890602-37A5-4C14-9B67-179C613A2C5B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194" creationId="{831678AB-20E9-44D7-84AF-5CD290ACE58E}"/>
          </ac:spMkLst>
        </pc:spChg>
        <pc:spChg chg="add del mod">
          <ac:chgData name="Jose Gabriel Garcia Pardo" userId="cb39e42507210e8d" providerId="LiveId" clId="{4DD4DF34-8B38-4655-98FA-EE204C2BF7A4}" dt="2020-08-19T09:34:09.567" v="6371" actId="478"/>
          <ac:spMkLst>
            <pc:docMk/>
            <pc:sldMk cId="2044266101" sldId="330"/>
            <ac:spMk id="198" creationId="{5A74BBDE-29B2-4F2F-B0DE-1DE42CF4C865}"/>
          </ac:spMkLst>
        </pc:spChg>
        <pc:spChg chg="add del mod">
          <ac:chgData name="Jose Gabriel Garcia Pardo" userId="cb39e42507210e8d" providerId="LiveId" clId="{4DD4DF34-8B38-4655-98FA-EE204C2BF7A4}" dt="2020-08-19T09:34:09.567" v="6371" actId="478"/>
          <ac:spMkLst>
            <pc:docMk/>
            <pc:sldMk cId="2044266101" sldId="330"/>
            <ac:spMk id="200" creationId="{67AB69C9-2425-4A2B-BF65-F624ACBDBED6}"/>
          </ac:spMkLst>
        </pc:spChg>
        <pc:spChg chg="add del mod">
          <ac:chgData name="Jose Gabriel Garcia Pardo" userId="cb39e42507210e8d" providerId="LiveId" clId="{4DD4DF34-8B38-4655-98FA-EE204C2BF7A4}" dt="2020-08-19T09:34:09.567" v="6371" actId="478"/>
          <ac:spMkLst>
            <pc:docMk/>
            <pc:sldMk cId="2044266101" sldId="330"/>
            <ac:spMk id="202" creationId="{D4A42078-899A-4AAA-98FF-F319544521D4}"/>
          </ac:spMkLst>
        </pc:spChg>
        <pc:spChg chg="add del mod">
          <ac:chgData name="Jose Gabriel Garcia Pardo" userId="cb39e42507210e8d" providerId="LiveId" clId="{4DD4DF34-8B38-4655-98FA-EE204C2BF7A4}" dt="2020-08-19T09:34:09.567" v="6371" actId="478"/>
          <ac:spMkLst>
            <pc:docMk/>
            <pc:sldMk cId="2044266101" sldId="330"/>
            <ac:spMk id="204" creationId="{37E0DF58-F839-4F50-A253-24DB02B68A39}"/>
          </ac:spMkLst>
        </pc:spChg>
        <pc:spChg chg="add del mod">
          <ac:chgData name="Jose Gabriel Garcia Pardo" userId="cb39e42507210e8d" providerId="LiveId" clId="{4DD4DF34-8B38-4655-98FA-EE204C2BF7A4}" dt="2020-08-19T09:34:09.567" v="6371" actId="478"/>
          <ac:spMkLst>
            <pc:docMk/>
            <pc:sldMk cId="2044266101" sldId="330"/>
            <ac:spMk id="206" creationId="{E6D7A2C1-CC4B-4FE2-8E35-C1C53FB61871}"/>
          </ac:spMkLst>
        </pc:spChg>
        <pc:spChg chg="add del mod">
          <ac:chgData name="Jose Gabriel Garcia Pardo" userId="cb39e42507210e8d" providerId="LiveId" clId="{4DD4DF34-8B38-4655-98FA-EE204C2BF7A4}" dt="2020-08-19T09:34:09.567" v="6371" actId="478"/>
          <ac:spMkLst>
            <pc:docMk/>
            <pc:sldMk cId="2044266101" sldId="330"/>
            <ac:spMk id="208" creationId="{809440D3-E904-40CA-8A3D-5C8151DEA132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13" creationId="{0B97996B-F0B7-4DB3-8250-9B7AA9EEE02D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15" creationId="{44DF0AF6-1D04-4B03-B9DA-FF0D29A8886D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17" creationId="{8D9D50A3-7312-4D37-A2B7-44BF275D9838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19" creationId="{F371DC36-6BEC-47F1-8EB6-1B52A274ABFE}"/>
          </ac:spMkLst>
        </pc:spChg>
        <pc:spChg chg="add del mod">
          <ac:chgData name="Jose Gabriel Garcia Pardo" userId="cb39e42507210e8d" providerId="LiveId" clId="{4DD4DF34-8B38-4655-98FA-EE204C2BF7A4}" dt="2020-08-19T09:35:33.438" v="6376" actId="478"/>
          <ac:spMkLst>
            <pc:docMk/>
            <pc:sldMk cId="2044266101" sldId="330"/>
            <ac:spMk id="221" creationId="{B4237CF6-749E-4377-A1F1-2329EC9FF5CE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23" creationId="{AAE2956C-4C93-4367-A643-92E00F2A78B3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25" creationId="{94C5CB2F-1368-4A7E-8BDE-D7E64DFCC0D7}"/>
          </ac:spMkLst>
        </pc:spChg>
        <pc:spChg chg="add del mod">
          <ac:chgData name="Jose Gabriel Garcia Pardo" userId="cb39e42507210e8d" providerId="LiveId" clId="{4DD4DF34-8B38-4655-98FA-EE204C2BF7A4}" dt="2020-08-19T09:35:33.438" v="6376" actId="478"/>
          <ac:spMkLst>
            <pc:docMk/>
            <pc:sldMk cId="2044266101" sldId="330"/>
            <ac:spMk id="227" creationId="{97442471-6628-4458-BD15-C30C6ADF7F4B}"/>
          </ac:spMkLst>
        </pc:spChg>
        <pc:spChg chg="add del">
          <ac:chgData name="Jose Gabriel Garcia Pardo" userId="cb39e42507210e8d" providerId="LiveId" clId="{4DD4DF34-8B38-4655-98FA-EE204C2BF7A4}" dt="2020-08-19T09:30:20.652" v="6145" actId="22"/>
          <ac:spMkLst>
            <pc:docMk/>
            <pc:sldMk cId="2044266101" sldId="330"/>
            <ac:spMk id="229" creationId="{4F6FBA61-F632-47C4-99C7-9EB38053F52A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31" creationId="{49DEFA4A-4DBD-4AB0-B88B-C0A969D39388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33" creationId="{5569D7A7-544E-450A-A7C9-0F72DCA26231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35" creationId="{CC4937F5-0516-41A1-91F8-43B0738F1910}"/>
          </ac:spMkLst>
        </pc:spChg>
        <pc:spChg chg="add del mod or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37" creationId="{16CB6A19-5541-4BAE-A0A4-2A45C2DEB8FB}"/>
          </ac:spMkLst>
        </pc:spChg>
        <pc:spChg chg="add del mod or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39" creationId="{58BA27AF-9BE6-4200-976D-B24FEAB86B4F}"/>
          </ac:spMkLst>
        </pc:spChg>
        <pc:spChg chg="add mod">
          <ac:chgData name="Jose Gabriel Garcia Pardo" userId="cb39e42507210e8d" providerId="LiveId" clId="{4DD4DF34-8B38-4655-98FA-EE204C2BF7A4}" dt="2020-08-19T10:03:41.251" v="6622" actId="164"/>
          <ac:spMkLst>
            <pc:docMk/>
            <pc:sldMk cId="2044266101" sldId="330"/>
            <ac:spMk id="241" creationId="{C95FB310-3262-4069-9225-545CAD793C34}"/>
          </ac:spMkLst>
        </pc:spChg>
        <pc:spChg chg="add mod">
          <ac:chgData name="Jose Gabriel Garcia Pardo" userId="cb39e42507210e8d" providerId="LiveId" clId="{4DD4DF34-8B38-4655-98FA-EE204C2BF7A4}" dt="2020-08-19T10:03:38.158" v="6621" actId="164"/>
          <ac:spMkLst>
            <pc:docMk/>
            <pc:sldMk cId="2044266101" sldId="330"/>
            <ac:spMk id="243" creationId="{F24DEC13-81C2-41CA-8D15-502CCAAD39C4}"/>
          </ac:spMkLst>
        </pc:spChg>
        <pc:spChg chg="add mod">
          <ac:chgData name="Jose Gabriel Garcia Pardo" userId="cb39e42507210e8d" providerId="LiveId" clId="{4DD4DF34-8B38-4655-98FA-EE204C2BF7A4}" dt="2020-08-19T10:03:38.158" v="6621" actId="164"/>
          <ac:spMkLst>
            <pc:docMk/>
            <pc:sldMk cId="2044266101" sldId="330"/>
            <ac:spMk id="245" creationId="{763099B3-ADC8-41A7-BAFB-E8F889751D51}"/>
          </ac:spMkLst>
        </pc:spChg>
        <pc:spChg chg="add mod">
          <ac:chgData name="Jose Gabriel Garcia Pardo" userId="cb39e42507210e8d" providerId="LiveId" clId="{4DD4DF34-8B38-4655-98FA-EE204C2BF7A4}" dt="2020-08-19T10:03:41.251" v="6622" actId="164"/>
          <ac:spMkLst>
            <pc:docMk/>
            <pc:sldMk cId="2044266101" sldId="330"/>
            <ac:spMk id="247" creationId="{657583E6-5CB2-4204-AAAD-D6458E0F5B72}"/>
          </ac:spMkLst>
        </pc:spChg>
        <pc:spChg chg="add mod">
          <ac:chgData name="Jose Gabriel Garcia Pardo" userId="cb39e42507210e8d" providerId="LiveId" clId="{4DD4DF34-8B38-4655-98FA-EE204C2BF7A4}" dt="2020-08-19T10:03:05.716" v="6617" actId="164"/>
          <ac:spMkLst>
            <pc:docMk/>
            <pc:sldMk cId="2044266101" sldId="330"/>
            <ac:spMk id="249" creationId="{89A7481E-EF30-4E4D-9FDC-FEDF3E175359}"/>
          </ac:spMkLst>
        </pc:spChg>
        <pc:spChg chg="add mod">
          <ac:chgData name="Jose Gabriel Garcia Pardo" userId="cb39e42507210e8d" providerId="LiveId" clId="{4DD4DF34-8B38-4655-98FA-EE204C2BF7A4}" dt="2020-08-19T10:03:05.716" v="6617" actId="164"/>
          <ac:spMkLst>
            <pc:docMk/>
            <pc:sldMk cId="2044266101" sldId="330"/>
            <ac:spMk id="251" creationId="{200CDF20-48B2-410A-999F-C3287D43F2AB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54" creationId="{D762CB9A-AD86-4B34-9215-38BBCCDF35CF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56" creationId="{36698587-5C45-40EC-B989-682F994113A4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58" creationId="{AAEDDF71-1B18-4291-89C5-1FA62EE4E6BB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60" creationId="{76DC43F1-120C-40C7-AE1E-CFF3FB8FA23F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62" creationId="{B650E177-9235-4DBE-85FF-89BA4F69A5F8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64" creationId="{C4B643BE-A189-49B2-BE1F-E176EF5E51BA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66" creationId="{11BC4B73-D2E0-4735-84E4-F1047E55F9CA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68" creationId="{062E8E96-4300-415C-B6C3-F7DF535F0532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70" creationId="{D3446393-9E9A-47E4-A15E-10F8B4E5B211}"/>
          </ac:spMkLst>
        </pc:spChg>
        <pc:spChg chg="add del mod">
          <ac:chgData name="Jose Gabriel Garcia Pardo" userId="cb39e42507210e8d" providerId="LiveId" clId="{4DD4DF34-8B38-4655-98FA-EE204C2BF7A4}" dt="2020-08-19T10:05:05.229" v="6626" actId="478"/>
          <ac:spMkLst>
            <pc:docMk/>
            <pc:sldMk cId="2044266101" sldId="330"/>
            <ac:spMk id="272" creationId="{EF78B94C-B50C-44BB-9941-0414C42CB33B}"/>
          </ac:spMkLst>
        </pc:spChg>
        <pc:spChg chg="add mod">
          <ac:chgData name="Jose Gabriel Garcia Pardo" userId="cb39e42507210e8d" providerId="LiveId" clId="{4DD4DF34-8B38-4655-98FA-EE204C2BF7A4}" dt="2020-08-19T11:26:50.122" v="7954" actId="207"/>
          <ac:spMkLst>
            <pc:docMk/>
            <pc:sldMk cId="2044266101" sldId="330"/>
            <ac:spMk id="274" creationId="{425E3EE8-08CF-438C-8991-F9A5F8AA9AD0}"/>
          </ac:spMkLst>
        </pc:spChg>
        <pc:spChg chg="add">
          <ac:chgData name="Jose Gabriel Garcia Pardo" userId="cb39e42507210e8d" providerId="LiveId" clId="{4DD4DF34-8B38-4655-98FA-EE204C2BF7A4}" dt="2020-08-19T10:02:43.630" v="6616" actId="22"/>
          <ac:spMkLst>
            <pc:docMk/>
            <pc:sldMk cId="2044266101" sldId="330"/>
            <ac:spMk id="276" creationId="{47D3E6A4-4C22-4274-A93B-C59EB86F0A89}"/>
          </ac:spMkLst>
        </pc:spChg>
        <pc:spChg chg="add">
          <ac:chgData name="Jose Gabriel Garcia Pardo" userId="cb39e42507210e8d" providerId="LiveId" clId="{4DD4DF34-8B38-4655-98FA-EE204C2BF7A4}" dt="2020-08-19T10:02:43.630" v="6616" actId="22"/>
          <ac:spMkLst>
            <pc:docMk/>
            <pc:sldMk cId="2044266101" sldId="330"/>
            <ac:spMk id="278" creationId="{78A49884-050A-4316-B6D6-B345E6BA452C}"/>
          </ac:spMkLst>
        </pc:spChg>
        <pc:spChg chg="add">
          <ac:chgData name="Jose Gabriel Garcia Pardo" userId="cb39e42507210e8d" providerId="LiveId" clId="{4DD4DF34-8B38-4655-98FA-EE204C2BF7A4}" dt="2020-08-19T10:02:43.630" v="6616" actId="22"/>
          <ac:spMkLst>
            <pc:docMk/>
            <pc:sldMk cId="2044266101" sldId="330"/>
            <ac:spMk id="280" creationId="{C3103213-2362-419B-A93D-47458780C7BC}"/>
          </ac:spMkLst>
        </pc:spChg>
        <pc:spChg chg="add">
          <ac:chgData name="Jose Gabriel Garcia Pardo" userId="cb39e42507210e8d" providerId="LiveId" clId="{4DD4DF34-8B38-4655-98FA-EE204C2BF7A4}" dt="2020-08-19T10:02:43.630" v="6616" actId="22"/>
          <ac:spMkLst>
            <pc:docMk/>
            <pc:sldMk cId="2044266101" sldId="330"/>
            <ac:spMk id="282" creationId="{A5AB8FBB-F157-4021-A123-05879994B156}"/>
          </ac:spMkLst>
        </pc:spChg>
        <pc:spChg chg="del mod topLvl">
          <ac:chgData name="Jose Gabriel Garcia Pardo" userId="cb39e42507210e8d" providerId="LiveId" clId="{4DD4DF34-8B38-4655-98FA-EE204C2BF7A4}" dt="2020-08-19T10:28:29.905" v="6887" actId="478"/>
          <ac:spMkLst>
            <pc:docMk/>
            <pc:sldMk cId="2044266101" sldId="330"/>
            <ac:spMk id="291" creationId="{EBC6BD63-CC08-4CEF-A4F8-6FCBC245CA66}"/>
          </ac:spMkLst>
        </pc:spChg>
        <pc:spChg chg="del mod">
          <ac:chgData name="Jose Gabriel Garcia Pardo" userId="cb39e42507210e8d" providerId="LiveId" clId="{4DD4DF34-8B38-4655-98FA-EE204C2BF7A4}" dt="2020-08-19T10:12:13.641" v="6643" actId="478"/>
          <ac:spMkLst>
            <pc:docMk/>
            <pc:sldMk cId="2044266101" sldId="330"/>
            <ac:spMk id="292" creationId="{28EA3835-1F6B-4775-B0E2-F454F810DD92}"/>
          </ac:spMkLst>
        </pc:spChg>
        <pc:spChg chg="mod topLvl">
          <ac:chgData name="Jose Gabriel Garcia Pardo" userId="cb39e42507210e8d" providerId="LiveId" clId="{4DD4DF34-8B38-4655-98FA-EE204C2BF7A4}" dt="2020-08-19T10:31:49.675" v="6932" actId="1076"/>
          <ac:spMkLst>
            <pc:docMk/>
            <pc:sldMk cId="2044266101" sldId="330"/>
            <ac:spMk id="293" creationId="{38BEC4D6-93F7-4B6E-A407-06B3B09E6F07}"/>
          </ac:spMkLst>
        </pc:spChg>
        <pc:spChg chg="del mod">
          <ac:chgData name="Jose Gabriel Garcia Pardo" userId="cb39e42507210e8d" providerId="LiveId" clId="{4DD4DF34-8B38-4655-98FA-EE204C2BF7A4}" dt="2020-08-19T10:12:09.861" v="6640" actId="478"/>
          <ac:spMkLst>
            <pc:docMk/>
            <pc:sldMk cId="2044266101" sldId="330"/>
            <ac:spMk id="294" creationId="{F315D69F-45C5-4DBB-A91C-796D359CE778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296" creationId="{559056D6-1024-4B72-9E8A-5EED9068BE06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297" creationId="{35706849-E28F-41F8-AD4E-A3E714455B26}"/>
          </ac:spMkLst>
        </pc:spChg>
        <pc:spChg chg="mod topLvl">
          <ac:chgData name="Jose Gabriel Garcia Pardo" userId="cb39e42507210e8d" providerId="LiveId" clId="{4DD4DF34-8B38-4655-98FA-EE204C2BF7A4}" dt="2020-08-19T10:31:49.675" v="6932" actId="1076"/>
          <ac:spMkLst>
            <pc:docMk/>
            <pc:sldMk cId="2044266101" sldId="330"/>
            <ac:spMk id="298" creationId="{C32DCBD3-5FAE-4047-B5F7-3DE45CC83846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299" creationId="{00FA54C9-82BF-40FB-95A7-1150DCD3520F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00" creationId="{56B77E3C-F3F2-42C3-A730-F70F2C6D1BE8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01" creationId="{72C09D1F-47F8-4B98-9B9D-8827F8D139C3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02" creationId="{9319E606-80ED-4B08-8329-EA9D02B24DE7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03" creationId="{F7C06B9E-F98A-49B9-97A5-BF03FE9C10B1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04" creationId="{63529285-386D-4133-9289-A85A873F37D2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05" creationId="{33784180-78D8-43EA-9695-CF7BDDDB9D89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06" creationId="{91438F6E-0E25-44DB-A66D-279C605A382D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07" creationId="{10632E1C-9542-491A-8183-4054D24E3DA6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08" creationId="{5D93BFE3-455E-49C9-9D8E-26D4550F3018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09" creationId="{0AA25DC8-BBDA-4B16-8E94-A3DFB528529E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10" creationId="{AB51F201-2456-4E65-AD4E-265DFE7B89B6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11" creationId="{12A5EF65-7630-4F08-803B-DEC20C036722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12" creationId="{23E0A4BC-326F-4445-84A3-93F09693EAC8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13" creationId="{2AB8AA13-D032-4E51-9B5C-96FFF2E6981F}"/>
          </ac:spMkLst>
        </pc:spChg>
        <pc:spChg chg="del mod topLvl">
          <ac:chgData name="Jose Gabriel Garcia Pardo" userId="cb39e42507210e8d" providerId="LiveId" clId="{4DD4DF34-8B38-4655-98FA-EE204C2BF7A4}" dt="2020-08-19T10:28:33.573" v="6888" actId="478"/>
          <ac:spMkLst>
            <pc:docMk/>
            <pc:sldMk cId="2044266101" sldId="330"/>
            <ac:spMk id="314" creationId="{D4C3D208-A101-4147-9D23-22885A181CAF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15" creationId="{993F616A-2BD5-42D2-A6BF-C13D58DAD78E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16" creationId="{328C89D8-3C52-4EB9-8C26-D23B5B7EDE47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17" creationId="{374752DB-10BE-47E2-B734-0F177A61165D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18" creationId="{73869B29-0B34-4371-A9F2-3F29AA3E8C7A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19" creationId="{105A836E-4FE6-4B9F-B063-BBDAE669FA6F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20" creationId="{60CC3091-26CF-4894-8634-541C2C6936AC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21" creationId="{FDEE2A2C-EA64-4165-862F-30CC724D07B1}"/>
          </ac:spMkLst>
        </pc:spChg>
        <pc:spChg chg="del mod topLvl">
          <ac:chgData name="Jose Gabriel Garcia Pardo" userId="cb39e42507210e8d" providerId="LiveId" clId="{4DD4DF34-8B38-4655-98FA-EE204C2BF7A4}" dt="2020-08-19T10:28:28.375" v="6886" actId="478"/>
          <ac:spMkLst>
            <pc:docMk/>
            <pc:sldMk cId="2044266101" sldId="330"/>
            <ac:spMk id="322" creationId="{0A70200C-E7C1-4618-B76F-798667214811}"/>
          </ac:spMkLst>
        </pc:spChg>
        <pc:spChg chg="add mod">
          <ac:chgData name="Jose Gabriel Garcia Pardo" userId="cb39e42507210e8d" providerId="LiveId" clId="{4DD4DF34-8B38-4655-98FA-EE204C2BF7A4}" dt="2020-08-19T10:29:26.869" v="6901" actId="164"/>
          <ac:spMkLst>
            <pc:docMk/>
            <pc:sldMk cId="2044266101" sldId="330"/>
            <ac:spMk id="325" creationId="{7DC0F8A8-F2D1-45B5-ACD1-6ED78ED10BF9}"/>
          </ac:spMkLst>
        </pc:spChg>
        <pc:spChg chg="add mod">
          <ac:chgData name="Jose Gabriel Garcia Pardo" userId="cb39e42507210e8d" providerId="LiveId" clId="{4DD4DF34-8B38-4655-98FA-EE204C2BF7A4}" dt="2020-08-19T10:31:25.727" v="6927" actId="1076"/>
          <ac:spMkLst>
            <pc:docMk/>
            <pc:sldMk cId="2044266101" sldId="330"/>
            <ac:spMk id="328" creationId="{E60CD4FD-7300-4652-8338-381FFE001FDB}"/>
          </ac:spMkLst>
        </pc:spChg>
        <pc:spChg chg="add mod">
          <ac:chgData name="Jose Gabriel Garcia Pardo" userId="cb39e42507210e8d" providerId="LiveId" clId="{4DD4DF34-8B38-4655-98FA-EE204C2BF7A4}" dt="2020-08-19T10:31:30.851" v="6928" actId="1076"/>
          <ac:spMkLst>
            <pc:docMk/>
            <pc:sldMk cId="2044266101" sldId="330"/>
            <ac:spMk id="330" creationId="{C36B01C1-E85A-4FAD-BD6C-EDD0811E97FB}"/>
          </ac:spMkLst>
        </pc:spChg>
        <pc:spChg chg="add mod">
          <ac:chgData name="Jose Gabriel Garcia Pardo" userId="cb39e42507210e8d" providerId="LiveId" clId="{4DD4DF34-8B38-4655-98FA-EE204C2BF7A4}" dt="2020-08-19T10:31:30.851" v="6928" actId="1076"/>
          <ac:spMkLst>
            <pc:docMk/>
            <pc:sldMk cId="2044266101" sldId="330"/>
            <ac:spMk id="332" creationId="{C5A198D7-5B05-41D2-BC0C-9B592CB0C4DC}"/>
          </ac:spMkLst>
        </pc:spChg>
        <pc:spChg chg="add mod">
          <ac:chgData name="Jose Gabriel Garcia Pardo" userId="cb39e42507210e8d" providerId="LiveId" clId="{4DD4DF34-8B38-4655-98FA-EE204C2BF7A4}" dt="2020-08-19T10:31:35.084" v="6929" actId="1076"/>
          <ac:spMkLst>
            <pc:docMk/>
            <pc:sldMk cId="2044266101" sldId="330"/>
            <ac:spMk id="334" creationId="{2BAA9BC8-1655-4D29-AF85-D883DDB8EA12}"/>
          </ac:spMkLst>
        </pc:spChg>
        <pc:spChg chg="add mod">
          <ac:chgData name="Jose Gabriel Garcia Pardo" userId="cb39e42507210e8d" providerId="LiveId" clId="{4DD4DF34-8B38-4655-98FA-EE204C2BF7A4}" dt="2020-08-19T10:34:24.940" v="7043" actId="207"/>
          <ac:spMkLst>
            <pc:docMk/>
            <pc:sldMk cId="2044266101" sldId="330"/>
            <ac:spMk id="335" creationId="{0AA57412-4675-4F89-9336-8CD2A5350A0D}"/>
          </ac:spMkLst>
        </pc:spChg>
        <pc:spChg chg="add del">
          <ac:chgData name="Jose Gabriel Garcia Pardo" userId="cb39e42507210e8d" providerId="LiveId" clId="{4DD4DF34-8B38-4655-98FA-EE204C2BF7A4}" dt="2020-08-19T10:28:46.832" v="6890" actId="478"/>
          <ac:spMkLst>
            <pc:docMk/>
            <pc:sldMk cId="2044266101" sldId="330"/>
            <ac:spMk id="336" creationId="{1DD3662B-9488-4056-AAB3-B40E3AC1F087}"/>
          </ac:spMkLst>
        </pc:spChg>
        <pc:spChg chg="add mod">
          <ac:chgData name="Jose Gabriel Garcia Pardo" userId="cb39e42507210e8d" providerId="LiveId" clId="{4DD4DF34-8B38-4655-98FA-EE204C2BF7A4}" dt="2020-08-19T10:31:38.709" v="6930" actId="1076"/>
          <ac:spMkLst>
            <pc:docMk/>
            <pc:sldMk cId="2044266101" sldId="330"/>
            <ac:spMk id="337" creationId="{A1C3A126-2644-4BFC-B626-2CDFB609ED84}"/>
          </ac:spMkLst>
        </pc:spChg>
        <pc:spChg chg="add del mod">
          <ac:chgData name="Jose Gabriel Garcia Pardo" userId="cb39e42507210e8d" providerId="LiveId" clId="{4DD4DF34-8B38-4655-98FA-EE204C2BF7A4}" dt="2020-08-19T10:29:48.333" v="6908" actId="478"/>
          <ac:spMkLst>
            <pc:docMk/>
            <pc:sldMk cId="2044266101" sldId="330"/>
            <ac:spMk id="339" creationId="{B297E598-B86F-430E-AF80-B04D9C10CD1C}"/>
          </ac:spMkLst>
        </pc:spChg>
        <pc:spChg chg="add mod">
          <ac:chgData name="Jose Gabriel Garcia Pardo" userId="cb39e42507210e8d" providerId="LiveId" clId="{4DD4DF34-8B38-4655-98FA-EE204C2BF7A4}" dt="2020-08-19T10:31:38.709" v="6930" actId="1076"/>
          <ac:spMkLst>
            <pc:docMk/>
            <pc:sldMk cId="2044266101" sldId="330"/>
            <ac:spMk id="343" creationId="{577A52F2-4080-48BB-BAE9-5DD705D9A9C2}"/>
          </ac:spMkLst>
        </pc:spChg>
        <pc:spChg chg="add del mod">
          <ac:chgData name="Jose Gabriel Garcia Pardo" userId="cb39e42507210e8d" providerId="LiveId" clId="{4DD4DF34-8B38-4655-98FA-EE204C2BF7A4}" dt="2020-08-19T10:33:04.938" v="6961" actId="478"/>
          <ac:spMkLst>
            <pc:docMk/>
            <pc:sldMk cId="2044266101" sldId="330"/>
            <ac:spMk id="347" creationId="{437BE821-3F34-46CA-89F8-539A47CECF5F}"/>
          </ac:spMkLst>
        </pc:spChg>
        <pc:spChg chg="add del mod">
          <ac:chgData name="Jose Gabriel Garcia Pardo" userId="cb39e42507210e8d" providerId="LiveId" clId="{4DD4DF34-8B38-4655-98FA-EE204C2BF7A4}" dt="2020-08-19T10:33:04.938" v="6961" actId="478"/>
          <ac:spMkLst>
            <pc:docMk/>
            <pc:sldMk cId="2044266101" sldId="330"/>
            <ac:spMk id="348" creationId="{C4F26916-7433-4639-AC33-3F18442F9C08}"/>
          </ac:spMkLst>
        </pc:spChg>
        <pc:spChg chg="add mod">
          <ac:chgData name="Jose Gabriel Garcia Pardo" userId="cb39e42507210e8d" providerId="LiveId" clId="{4DD4DF34-8B38-4655-98FA-EE204C2BF7A4}" dt="2020-08-19T10:38:56.280" v="7148" actId="164"/>
          <ac:spMkLst>
            <pc:docMk/>
            <pc:sldMk cId="2044266101" sldId="330"/>
            <ac:spMk id="350" creationId="{24B65271-3D30-460C-84BF-57B7F8C356DA}"/>
          </ac:spMkLst>
        </pc:spChg>
        <pc:spChg chg="add mod">
          <ac:chgData name="Jose Gabriel Garcia Pardo" userId="cb39e42507210e8d" providerId="LiveId" clId="{4DD4DF34-8B38-4655-98FA-EE204C2BF7A4}" dt="2020-08-19T10:38:07.167" v="7143" actId="404"/>
          <ac:spMkLst>
            <pc:docMk/>
            <pc:sldMk cId="2044266101" sldId="330"/>
            <ac:spMk id="352" creationId="{5C7551EE-0A04-480B-B52C-3DF2AC31B4F5}"/>
          </ac:spMkLst>
        </pc:spChg>
        <pc:spChg chg="add mod">
          <ac:chgData name="Jose Gabriel Garcia Pardo" userId="cb39e42507210e8d" providerId="LiveId" clId="{4DD4DF34-8B38-4655-98FA-EE204C2BF7A4}" dt="2020-08-19T10:38:07.167" v="7143" actId="404"/>
          <ac:spMkLst>
            <pc:docMk/>
            <pc:sldMk cId="2044266101" sldId="330"/>
            <ac:spMk id="354" creationId="{81EA55BC-2CAE-4D59-ACA7-37CE9A8CBCB6}"/>
          </ac:spMkLst>
        </pc:spChg>
        <pc:spChg chg="add mod">
          <ac:chgData name="Jose Gabriel Garcia Pardo" userId="cb39e42507210e8d" providerId="LiveId" clId="{4DD4DF34-8B38-4655-98FA-EE204C2BF7A4}" dt="2020-08-19T10:38:07.167" v="7143" actId="404"/>
          <ac:spMkLst>
            <pc:docMk/>
            <pc:sldMk cId="2044266101" sldId="330"/>
            <ac:spMk id="356" creationId="{84F82A1D-2248-4F20-A329-E593448F97F8}"/>
          </ac:spMkLst>
        </pc:spChg>
        <pc:spChg chg="add mod">
          <ac:chgData name="Jose Gabriel Garcia Pardo" userId="cb39e42507210e8d" providerId="LiveId" clId="{4DD4DF34-8B38-4655-98FA-EE204C2BF7A4}" dt="2020-08-19T10:38:07.167" v="7143" actId="404"/>
          <ac:spMkLst>
            <pc:docMk/>
            <pc:sldMk cId="2044266101" sldId="330"/>
            <ac:spMk id="358" creationId="{42ED5352-5A36-4391-B742-29F82147645C}"/>
          </ac:spMkLst>
        </pc:spChg>
        <pc:spChg chg="add del">
          <ac:chgData name="Jose Gabriel Garcia Pardo" userId="cb39e42507210e8d" providerId="LiveId" clId="{4DD4DF34-8B38-4655-98FA-EE204C2BF7A4}" dt="2020-08-19T10:34:48.743" v="7060" actId="22"/>
          <ac:spMkLst>
            <pc:docMk/>
            <pc:sldMk cId="2044266101" sldId="330"/>
            <ac:spMk id="360" creationId="{C256917D-35EF-4892-A22F-8F33C4F3195B}"/>
          </ac:spMkLst>
        </pc:spChg>
        <pc:spChg chg="add mod">
          <ac:chgData name="Jose Gabriel Garcia Pardo" userId="cb39e42507210e8d" providerId="LiveId" clId="{4DD4DF34-8B38-4655-98FA-EE204C2BF7A4}" dt="2020-08-19T10:38:07.167" v="7143" actId="404"/>
          <ac:spMkLst>
            <pc:docMk/>
            <pc:sldMk cId="2044266101" sldId="330"/>
            <ac:spMk id="362" creationId="{E5759296-18EF-4297-87BA-A48E36258DF5}"/>
          </ac:spMkLst>
        </pc:spChg>
        <pc:spChg chg="add mod">
          <ac:chgData name="Jose Gabriel Garcia Pardo" userId="cb39e42507210e8d" providerId="LiveId" clId="{4DD4DF34-8B38-4655-98FA-EE204C2BF7A4}" dt="2020-08-19T10:38:07.167" v="7143" actId="404"/>
          <ac:spMkLst>
            <pc:docMk/>
            <pc:sldMk cId="2044266101" sldId="330"/>
            <ac:spMk id="364" creationId="{0B41D049-2198-43C2-8D99-FB9E34008EBA}"/>
          </ac:spMkLst>
        </pc:spChg>
        <pc:spChg chg="add mod">
          <ac:chgData name="Jose Gabriel Garcia Pardo" userId="cb39e42507210e8d" providerId="LiveId" clId="{4DD4DF34-8B38-4655-98FA-EE204C2BF7A4}" dt="2020-08-19T10:38:07.167" v="7143" actId="404"/>
          <ac:spMkLst>
            <pc:docMk/>
            <pc:sldMk cId="2044266101" sldId="330"/>
            <ac:spMk id="366" creationId="{CBBFE911-B9D8-4AA8-8699-9EEB1221BD35}"/>
          </ac:spMkLst>
        </pc:spChg>
        <pc:spChg chg="add mod">
          <ac:chgData name="Jose Gabriel Garcia Pardo" userId="cb39e42507210e8d" providerId="LiveId" clId="{4DD4DF34-8B38-4655-98FA-EE204C2BF7A4}" dt="2020-08-19T10:38:07.167" v="7143" actId="404"/>
          <ac:spMkLst>
            <pc:docMk/>
            <pc:sldMk cId="2044266101" sldId="330"/>
            <ac:spMk id="368" creationId="{AA534045-A7BA-4659-82F4-83154543F61C}"/>
          </ac:spMkLst>
        </pc:spChg>
        <pc:spChg chg="add mod">
          <ac:chgData name="Jose Gabriel Garcia Pardo" userId="cb39e42507210e8d" providerId="LiveId" clId="{4DD4DF34-8B38-4655-98FA-EE204C2BF7A4}" dt="2020-08-19T10:38:46.657" v="7147" actId="693"/>
          <ac:spMkLst>
            <pc:docMk/>
            <pc:sldMk cId="2044266101" sldId="330"/>
            <ac:spMk id="370" creationId="{A5DDDDAF-17E0-450B-AF25-221A025A7B04}"/>
          </ac:spMkLst>
        </pc:spChg>
        <pc:spChg chg="add mod">
          <ac:chgData name="Jose Gabriel Garcia Pardo" userId="cb39e42507210e8d" providerId="LiveId" clId="{4DD4DF34-8B38-4655-98FA-EE204C2BF7A4}" dt="2020-08-19T10:42:18.843" v="7174" actId="208"/>
          <ac:spMkLst>
            <pc:docMk/>
            <pc:sldMk cId="2044266101" sldId="330"/>
            <ac:spMk id="374" creationId="{3E5E8F87-539E-4BE4-8212-E9D527355987}"/>
          </ac:spMkLst>
        </pc:spChg>
        <pc:spChg chg="add mod">
          <ac:chgData name="Jose Gabriel Garcia Pardo" userId="cb39e42507210e8d" providerId="LiveId" clId="{4DD4DF34-8B38-4655-98FA-EE204C2BF7A4}" dt="2020-08-19T10:42:20.749" v="7176" actId="208"/>
          <ac:spMkLst>
            <pc:docMk/>
            <pc:sldMk cId="2044266101" sldId="330"/>
            <ac:spMk id="376" creationId="{28DE3994-5EE0-4714-B8E0-725EC447D076}"/>
          </ac:spMkLst>
        </pc:spChg>
        <pc:spChg chg="add mod">
          <ac:chgData name="Jose Gabriel Garcia Pardo" userId="cb39e42507210e8d" providerId="LiveId" clId="{4DD4DF34-8B38-4655-98FA-EE204C2BF7A4}" dt="2020-08-19T10:47:32.672" v="7246" actId="1076"/>
          <ac:spMkLst>
            <pc:docMk/>
            <pc:sldMk cId="2044266101" sldId="330"/>
            <ac:spMk id="380" creationId="{5A691216-8359-4CC0-B572-583645B7DC25}"/>
          </ac:spMkLst>
        </pc:spChg>
        <pc:spChg chg="add del">
          <ac:chgData name="Jose Gabriel Garcia Pardo" userId="cb39e42507210e8d" providerId="LiveId" clId="{4DD4DF34-8B38-4655-98FA-EE204C2BF7A4}" dt="2020-08-19T10:43:40.121" v="7212" actId="478"/>
          <ac:spMkLst>
            <pc:docMk/>
            <pc:sldMk cId="2044266101" sldId="330"/>
            <ac:spMk id="387" creationId="{2A93CC97-13B1-40EF-BDDE-77DEA3C73D1B}"/>
          </ac:spMkLst>
        </pc:spChg>
        <pc:spChg chg="add mod">
          <ac:chgData name="Jose Gabriel Garcia Pardo" userId="cb39e42507210e8d" providerId="LiveId" clId="{4DD4DF34-8B38-4655-98FA-EE204C2BF7A4}" dt="2020-08-19T10:47:32.672" v="7246" actId="1076"/>
          <ac:spMkLst>
            <pc:docMk/>
            <pc:sldMk cId="2044266101" sldId="330"/>
            <ac:spMk id="389" creationId="{B41F6D6C-95F5-4611-A7C8-5F93A4B11CF1}"/>
          </ac:spMkLst>
        </pc:spChg>
        <pc:spChg chg="mod">
          <ac:chgData name="Jose Gabriel Garcia Pardo" userId="cb39e42507210e8d" providerId="LiveId" clId="{4DD4DF34-8B38-4655-98FA-EE204C2BF7A4}" dt="2020-08-19T10:53:28.119" v="7398"/>
          <ac:spMkLst>
            <pc:docMk/>
            <pc:sldMk cId="2044266101" sldId="330"/>
            <ac:spMk id="395" creationId="{395257F6-2FA9-4A5E-B0AE-4216C7E6A006}"/>
          </ac:spMkLst>
        </pc:spChg>
        <pc:spChg chg="mod">
          <ac:chgData name="Jose Gabriel Garcia Pardo" userId="cb39e42507210e8d" providerId="LiveId" clId="{4DD4DF34-8B38-4655-98FA-EE204C2BF7A4}" dt="2020-08-19T10:53:28.119" v="7398"/>
          <ac:spMkLst>
            <pc:docMk/>
            <pc:sldMk cId="2044266101" sldId="330"/>
            <ac:spMk id="396" creationId="{1137485C-B1AA-4F07-A302-7FC0DEC79351}"/>
          </ac:spMkLst>
        </pc:spChg>
        <pc:spChg chg="mod">
          <ac:chgData name="Jose Gabriel Garcia Pardo" userId="cb39e42507210e8d" providerId="LiveId" clId="{4DD4DF34-8B38-4655-98FA-EE204C2BF7A4}" dt="2020-08-19T10:53:28.119" v="7398"/>
          <ac:spMkLst>
            <pc:docMk/>
            <pc:sldMk cId="2044266101" sldId="330"/>
            <ac:spMk id="397" creationId="{6487D74A-E901-4118-A6E8-17B6779F5CB0}"/>
          </ac:spMkLst>
        </pc:spChg>
        <pc:spChg chg="mod">
          <ac:chgData name="Jose Gabriel Garcia Pardo" userId="cb39e42507210e8d" providerId="LiveId" clId="{4DD4DF34-8B38-4655-98FA-EE204C2BF7A4}" dt="2020-08-19T10:53:28.119" v="7398"/>
          <ac:spMkLst>
            <pc:docMk/>
            <pc:sldMk cId="2044266101" sldId="330"/>
            <ac:spMk id="398" creationId="{6F48C132-3AE2-4F9A-B1A5-5541499D1DF5}"/>
          </ac:spMkLst>
        </pc:spChg>
        <pc:grpChg chg="add del mod">
          <ac:chgData name="Jose Gabriel Garcia Pardo" userId="cb39e42507210e8d" providerId="LiveId" clId="{4DD4DF34-8B38-4655-98FA-EE204C2BF7A4}" dt="2020-08-19T08:45:07.419" v="5256" actId="478"/>
          <ac:grpSpMkLst>
            <pc:docMk/>
            <pc:sldMk cId="2044266101" sldId="330"/>
            <ac:grpSpMk id="14" creationId="{4004E2FF-B8EB-4C63-8AEC-A70957588FFF}"/>
          </ac:grpSpMkLst>
        </pc:grpChg>
        <pc:grpChg chg="del">
          <ac:chgData name="Jose Gabriel Garcia Pardo" userId="cb39e42507210e8d" providerId="LiveId" clId="{4DD4DF34-8B38-4655-98FA-EE204C2BF7A4}" dt="2020-08-19T08:22:04.136" v="5007" actId="478"/>
          <ac:grpSpMkLst>
            <pc:docMk/>
            <pc:sldMk cId="2044266101" sldId="330"/>
            <ac:grpSpMk id="39" creationId="{8DCFF6C5-B068-45F3-9865-42C226793F21}"/>
          </ac:grpSpMkLst>
        </pc:grpChg>
        <pc:grpChg chg="add del mod">
          <ac:chgData name="Jose Gabriel Garcia Pardo" userId="cb39e42507210e8d" providerId="LiveId" clId="{4DD4DF34-8B38-4655-98FA-EE204C2BF7A4}" dt="2020-08-19T08:45:07.419" v="5256" actId="478"/>
          <ac:grpSpMkLst>
            <pc:docMk/>
            <pc:sldMk cId="2044266101" sldId="330"/>
            <ac:grpSpMk id="58" creationId="{2E2CA271-9699-49E4-A287-81C00EBF464B}"/>
          </ac:grpSpMkLst>
        </pc:grpChg>
        <pc:grpChg chg="add del mod">
          <ac:chgData name="Jose Gabriel Garcia Pardo" userId="cb39e42507210e8d" providerId="LiveId" clId="{4DD4DF34-8B38-4655-98FA-EE204C2BF7A4}" dt="2020-08-19T08:45:07.419" v="5256" actId="478"/>
          <ac:grpSpMkLst>
            <pc:docMk/>
            <pc:sldMk cId="2044266101" sldId="330"/>
            <ac:grpSpMk id="65" creationId="{AA3F7427-5512-4882-B443-734B4B53B7C4}"/>
          </ac:grpSpMkLst>
        </pc:grpChg>
        <pc:grpChg chg="del">
          <ac:chgData name="Jose Gabriel Garcia Pardo" userId="cb39e42507210e8d" providerId="LiveId" clId="{4DD4DF34-8B38-4655-98FA-EE204C2BF7A4}" dt="2020-08-19T08:22:04.136" v="5007" actId="478"/>
          <ac:grpSpMkLst>
            <pc:docMk/>
            <pc:sldMk cId="2044266101" sldId="330"/>
            <ac:grpSpMk id="73" creationId="{714F7964-300A-40FA-B246-686171353C12}"/>
          </ac:grpSpMkLst>
        </pc:grpChg>
        <pc:grpChg chg="add del mod">
          <ac:chgData name="Jose Gabriel Garcia Pardo" userId="cb39e42507210e8d" providerId="LiveId" clId="{4DD4DF34-8B38-4655-98FA-EE204C2BF7A4}" dt="2020-08-19T08:36:55.763" v="5146" actId="478"/>
          <ac:grpSpMkLst>
            <pc:docMk/>
            <pc:sldMk cId="2044266101" sldId="330"/>
            <ac:grpSpMk id="83" creationId="{40E27AC9-564E-48EA-8800-C1B1588B448F}"/>
          </ac:grpSpMkLst>
        </pc:grpChg>
        <pc:grpChg chg="del">
          <ac:chgData name="Jose Gabriel Garcia Pardo" userId="cb39e42507210e8d" providerId="LiveId" clId="{4DD4DF34-8B38-4655-98FA-EE204C2BF7A4}" dt="2020-08-19T08:22:04.136" v="5007" actId="478"/>
          <ac:grpSpMkLst>
            <pc:docMk/>
            <pc:sldMk cId="2044266101" sldId="330"/>
            <ac:grpSpMk id="85" creationId="{1B3B0FA5-8976-485F-A705-C87FC97C799A}"/>
          </ac:grpSpMkLst>
        </pc:grpChg>
        <pc:grpChg chg="del">
          <ac:chgData name="Jose Gabriel Garcia Pardo" userId="cb39e42507210e8d" providerId="LiveId" clId="{4DD4DF34-8B38-4655-98FA-EE204C2BF7A4}" dt="2020-08-19T08:22:04.136" v="5007" actId="478"/>
          <ac:grpSpMkLst>
            <pc:docMk/>
            <pc:sldMk cId="2044266101" sldId="330"/>
            <ac:grpSpMk id="86" creationId="{0FE376E4-75A1-4475-9ABD-E95D3F4BBF2C}"/>
          </ac:grpSpMkLst>
        </pc:grpChg>
        <pc:grpChg chg="del">
          <ac:chgData name="Jose Gabriel Garcia Pardo" userId="cb39e42507210e8d" providerId="LiveId" clId="{4DD4DF34-8B38-4655-98FA-EE204C2BF7A4}" dt="2020-08-19T08:22:04.136" v="5007" actId="478"/>
          <ac:grpSpMkLst>
            <pc:docMk/>
            <pc:sldMk cId="2044266101" sldId="330"/>
            <ac:grpSpMk id="88" creationId="{C1909279-C099-48F3-8DC8-A7D2EDF213E6}"/>
          </ac:grpSpMkLst>
        </pc:grpChg>
        <pc:grpChg chg="del">
          <ac:chgData name="Jose Gabriel Garcia Pardo" userId="cb39e42507210e8d" providerId="LiveId" clId="{4DD4DF34-8B38-4655-98FA-EE204C2BF7A4}" dt="2020-08-19T08:22:04.136" v="5007" actId="478"/>
          <ac:grpSpMkLst>
            <pc:docMk/>
            <pc:sldMk cId="2044266101" sldId="330"/>
            <ac:grpSpMk id="89" creationId="{D5DE13D6-A2FE-424D-B9CB-328B55854E0E}"/>
          </ac:grpSpMkLst>
        </pc:grpChg>
        <pc:grpChg chg="add del mod">
          <ac:chgData name="Jose Gabriel Garcia Pardo" userId="cb39e42507210e8d" providerId="LiveId" clId="{4DD4DF34-8B38-4655-98FA-EE204C2BF7A4}" dt="2020-08-19T08:28:18.489" v="5046" actId="478"/>
          <ac:grpSpMkLst>
            <pc:docMk/>
            <pc:sldMk cId="2044266101" sldId="330"/>
            <ac:grpSpMk id="98" creationId="{DFA72DF9-68EC-4828-B21D-8A52F956FA42}"/>
          </ac:grpSpMkLst>
        </pc:grpChg>
        <pc:grpChg chg="add del mod">
          <ac:chgData name="Jose Gabriel Garcia Pardo" userId="cb39e42507210e8d" providerId="LiveId" clId="{4DD4DF34-8B38-4655-98FA-EE204C2BF7A4}" dt="2020-08-19T08:38:36.664" v="5163"/>
          <ac:grpSpMkLst>
            <pc:docMk/>
            <pc:sldMk cId="2044266101" sldId="330"/>
            <ac:grpSpMk id="115" creationId="{21B73055-503B-4B1B-8BF9-8079A879273D}"/>
          </ac:grpSpMkLst>
        </pc:grpChg>
        <pc:grpChg chg="add del mod">
          <ac:chgData name="Jose Gabriel Garcia Pardo" userId="cb39e42507210e8d" providerId="LiveId" clId="{4DD4DF34-8B38-4655-98FA-EE204C2BF7A4}" dt="2020-08-19T08:38:36.664" v="5163"/>
          <ac:grpSpMkLst>
            <pc:docMk/>
            <pc:sldMk cId="2044266101" sldId="330"/>
            <ac:grpSpMk id="126" creationId="{6BEBD42E-6737-475E-A2D2-CB15566AC637}"/>
          </ac:grpSpMkLst>
        </pc:grpChg>
        <pc:grpChg chg="add del mod">
          <ac:chgData name="Jose Gabriel Garcia Pardo" userId="cb39e42507210e8d" providerId="LiveId" clId="{4DD4DF34-8B38-4655-98FA-EE204C2BF7A4}" dt="2020-08-19T08:53:20.479" v="5356" actId="478"/>
          <ac:grpSpMkLst>
            <pc:docMk/>
            <pc:sldMk cId="2044266101" sldId="330"/>
            <ac:grpSpMk id="132" creationId="{2DE24F61-9957-442F-A8D7-18EBBD96F35E}"/>
          </ac:grpSpMkLst>
        </pc:grpChg>
        <pc:grpChg chg="add del mod">
          <ac:chgData name="Jose Gabriel Garcia Pardo" userId="cb39e42507210e8d" providerId="LiveId" clId="{4DD4DF34-8B38-4655-98FA-EE204C2BF7A4}" dt="2020-08-19T08:53:20.479" v="5356" actId="478"/>
          <ac:grpSpMkLst>
            <pc:docMk/>
            <pc:sldMk cId="2044266101" sldId="330"/>
            <ac:grpSpMk id="137" creationId="{97D40A2C-5141-4E92-B6A7-F680E1CE4B45}"/>
          </ac:grpSpMkLst>
        </pc:grpChg>
        <pc:grpChg chg="add del mod">
          <ac:chgData name="Jose Gabriel Garcia Pardo" userId="cb39e42507210e8d" providerId="LiveId" clId="{4DD4DF34-8B38-4655-98FA-EE204C2BF7A4}" dt="2020-08-19T08:53:20.479" v="5356" actId="478"/>
          <ac:grpSpMkLst>
            <pc:docMk/>
            <pc:sldMk cId="2044266101" sldId="330"/>
            <ac:grpSpMk id="153" creationId="{4AA8DC27-F260-4813-A68C-FF8BB7E97E5E}"/>
          </ac:grpSpMkLst>
        </pc:grpChg>
        <pc:grpChg chg="add del mod">
          <ac:chgData name="Jose Gabriel Garcia Pardo" userId="cb39e42507210e8d" providerId="LiveId" clId="{4DD4DF34-8B38-4655-98FA-EE204C2BF7A4}" dt="2020-08-19T10:05:05.229" v="6626" actId="478"/>
          <ac:grpSpMkLst>
            <pc:docMk/>
            <pc:sldMk cId="2044266101" sldId="330"/>
            <ac:grpSpMk id="283" creationId="{3EF28BFB-FF9B-4128-A119-D1857ADED804}"/>
          </ac:grpSpMkLst>
        </pc:grpChg>
        <pc:grpChg chg="add del mod">
          <ac:chgData name="Jose Gabriel Garcia Pardo" userId="cb39e42507210e8d" providerId="LiveId" clId="{4DD4DF34-8B38-4655-98FA-EE204C2BF7A4}" dt="2020-08-19T10:05:05.229" v="6626" actId="478"/>
          <ac:grpSpMkLst>
            <pc:docMk/>
            <pc:sldMk cId="2044266101" sldId="330"/>
            <ac:grpSpMk id="284" creationId="{22268855-CB57-44E5-9DB4-A8454F4D474B}"/>
          </ac:grpSpMkLst>
        </pc:grpChg>
        <pc:grpChg chg="add del mod">
          <ac:chgData name="Jose Gabriel Garcia Pardo" userId="cb39e42507210e8d" providerId="LiveId" clId="{4DD4DF34-8B38-4655-98FA-EE204C2BF7A4}" dt="2020-08-19T10:05:05.229" v="6626" actId="478"/>
          <ac:grpSpMkLst>
            <pc:docMk/>
            <pc:sldMk cId="2044266101" sldId="330"/>
            <ac:grpSpMk id="285" creationId="{49A87E92-F655-413E-AF7E-9216014D4D75}"/>
          </ac:grpSpMkLst>
        </pc:grpChg>
        <pc:grpChg chg="add del mod">
          <ac:chgData name="Jose Gabriel Garcia Pardo" userId="cb39e42507210e8d" providerId="LiveId" clId="{4DD4DF34-8B38-4655-98FA-EE204C2BF7A4}" dt="2020-08-19T10:05:05.229" v="6626" actId="478"/>
          <ac:grpSpMkLst>
            <pc:docMk/>
            <pc:sldMk cId="2044266101" sldId="330"/>
            <ac:grpSpMk id="286" creationId="{7742FDDE-C0D2-445E-9EE0-F6A0D1F6BE72}"/>
          </ac:grpSpMkLst>
        </pc:grpChg>
        <pc:grpChg chg="add del mod">
          <ac:chgData name="Jose Gabriel Garcia Pardo" userId="cb39e42507210e8d" providerId="LiveId" clId="{4DD4DF34-8B38-4655-98FA-EE204C2BF7A4}" dt="2020-08-19T10:12:17.125" v="6644" actId="165"/>
          <ac:grpSpMkLst>
            <pc:docMk/>
            <pc:sldMk cId="2044266101" sldId="330"/>
            <ac:grpSpMk id="289" creationId="{E3150575-2EE1-4162-A519-D73E8B7F23EC}"/>
          </ac:grpSpMkLst>
        </pc:grpChg>
        <pc:grpChg chg="del mod">
          <ac:chgData name="Jose Gabriel Garcia Pardo" userId="cb39e42507210e8d" providerId="LiveId" clId="{4DD4DF34-8B38-4655-98FA-EE204C2BF7A4}" dt="2020-08-19T10:12:09.861" v="6640" actId="478"/>
          <ac:grpSpMkLst>
            <pc:docMk/>
            <pc:sldMk cId="2044266101" sldId="330"/>
            <ac:grpSpMk id="290" creationId="{160B602A-7C02-4323-8FFE-57C3BA54FFFB}"/>
          </ac:grpSpMkLst>
        </pc:grpChg>
        <pc:grpChg chg="add del mod">
          <ac:chgData name="Jose Gabriel Garcia Pardo" userId="cb39e42507210e8d" providerId="LiveId" clId="{4DD4DF34-8B38-4655-98FA-EE204C2BF7A4}" dt="2020-08-19T10:14:54.183" v="6670" actId="165"/>
          <ac:grpSpMkLst>
            <pc:docMk/>
            <pc:sldMk cId="2044266101" sldId="330"/>
            <ac:grpSpMk id="295" creationId="{26AE5630-6CDD-4C15-B525-94172B6FACE9}"/>
          </ac:grpSpMkLst>
        </pc:grpChg>
        <pc:grpChg chg="add mod">
          <ac:chgData name="Jose Gabriel Garcia Pardo" userId="cb39e42507210e8d" providerId="LiveId" clId="{4DD4DF34-8B38-4655-98FA-EE204C2BF7A4}" dt="2020-08-19T10:30:48.532" v="6918" actId="164"/>
          <ac:grpSpMkLst>
            <pc:docMk/>
            <pc:sldMk cId="2044266101" sldId="330"/>
            <ac:grpSpMk id="326" creationId="{D1341AB4-A39C-4F84-A796-AF4C553778FC}"/>
          </ac:grpSpMkLst>
        </pc:grpChg>
        <pc:grpChg chg="add mod">
          <ac:chgData name="Jose Gabriel Garcia Pardo" userId="cb39e42507210e8d" providerId="LiveId" clId="{4DD4DF34-8B38-4655-98FA-EE204C2BF7A4}" dt="2020-08-19T10:30:48.532" v="6918" actId="164"/>
          <ac:grpSpMkLst>
            <pc:docMk/>
            <pc:sldMk cId="2044266101" sldId="330"/>
            <ac:grpSpMk id="340" creationId="{4C6B0A6A-2DC3-4704-984E-EE43A11A8293}"/>
          </ac:grpSpMkLst>
        </pc:grpChg>
        <pc:grpChg chg="add mod">
          <ac:chgData name="Jose Gabriel Garcia Pardo" userId="cb39e42507210e8d" providerId="LiveId" clId="{4DD4DF34-8B38-4655-98FA-EE204C2BF7A4}" dt="2020-08-19T10:30:48.532" v="6918" actId="164"/>
          <ac:grpSpMkLst>
            <pc:docMk/>
            <pc:sldMk cId="2044266101" sldId="330"/>
            <ac:grpSpMk id="341" creationId="{600686ED-BA98-40D0-AA11-B19FF5C60DCE}"/>
          </ac:grpSpMkLst>
        </pc:grpChg>
        <pc:grpChg chg="add mod">
          <ac:chgData name="Jose Gabriel Garcia Pardo" userId="cb39e42507210e8d" providerId="LiveId" clId="{4DD4DF34-8B38-4655-98FA-EE204C2BF7A4}" dt="2020-08-19T10:38:56.280" v="7148" actId="164"/>
          <ac:grpSpMkLst>
            <pc:docMk/>
            <pc:sldMk cId="2044266101" sldId="330"/>
            <ac:grpSpMk id="346" creationId="{BD92A4F8-448D-44D4-BFDF-8A866243AE58}"/>
          </ac:grpSpMkLst>
        </pc:grpChg>
        <pc:grpChg chg="add mod">
          <ac:chgData name="Jose Gabriel Garcia Pardo" userId="cb39e42507210e8d" providerId="LiveId" clId="{4DD4DF34-8B38-4655-98FA-EE204C2BF7A4}" dt="2020-08-19T10:37:55.638" v="7139" actId="164"/>
          <ac:grpSpMkLst>
            <pc:docMk/>
            <pc:sldMk cId="2044266101" sldId="330"/>
            <ac:grpSpMk id="369" creationId="{06DC75F3-8146-4DFE-A696-7C6D16BDA848}"/>
          </ac:grpSpMkLst>
        </pc:grpChg>
        <pc:grpChg chg="add mod">
          <ac:chgData name="Jose Gabriel Garcia Pardo" userId="cb39e42507210e8d" providerId="LiveId" clId="{4DD4DF34-8B38-4655-98FA-EE204C2BF7A4}" dt="2020-08-19T10:37:29.972" v="7134" actId="164"/>
          <ac:grpSpMkLst>
            <pc:docMk/>
            <pc:sldMk cId="2044266101" sldId="330"/>
            <ac:grpSpMk id="371" creationId="{6ED46082-6EB6-47FE-8B0E-C2D87BABE008}"/>
          </ac:grpSpMkLst>
        </pc:grpChg>
        <pc:grpChg chg="add mod">
          <ac:chgData name="Jose Gabriel Garcia Pardo" userId="cb39e42507210e8d" providerId="LiveId" clId="{4DD4DF34-8B38-4655-98FA-EE204C2BF7A4}" dt="2020-08-19T10:38:56.280" v="7148" actId="164"/>
          <ac:grpSpMkLst>
            <pc:docMk/>
            <pc:sldMk cId="2044266101" sldId="330"/>
            <ac:grpSpMk id="372" creationId="{10C545A4-E3D7-4E2D-A76F-A247218392D6}"/>
          </ac:grpSpMkLst>
        </pc:grpChg>
        <pc:grpChg chg="add mod">
          <ac:chgData name="Jose Gabriel Garcia Pardo" userId="cb39e42507210e8d" providerId="LiveId" clId="{4DD4DF34-8B38-4655-98FA-EE204C2BF7A4}" dt="2020-08-19T10:38:56.280" v="7148" actId="164"/>
          <ac:grpSpMkLst>
            <pc:docMk/>
            <pc:sldMk cId="2044266101" sldId="330"/>
            <ac:grpSpMk id="373" creationId="{C0AA8AB3-8ED6-4532-AF23-35C6D56B7D90}"/>
          </ac:grpSpMkLst>
        </pc:grpChg>
        <pc:grpChg chg="add mod">
          <ac:chgData name="Jose Gabriel Garcia Pardo" userId="cb39e42507210e8d" providerId="LiveId" clId="{4DD4DF34-8B38-4655-98FA-EE204C2BF7A4}" dt="2020-08-19T10:53:28.119" v="7398"/>
          <ac:grpSpMkLst>
            <pc:docMk/>
            <pc:sldMk cId="2044266101" sldId="330"/>
            <ac:grpSpMk id="394" creationId="{26F569DF-B079-44ED-AD2B-747A9AE75D54}"/>
          </ac:grpSpMkLst>
        </pc:grpChg>
        <pc:picChg chg="add del mod">
          <ac:chgData name="Jose Gabriel Garcia Pardo" userId="cb39e42507210e8d" providerId="LiveId" clId="{4DD4DF34-8B38-4655-98FA-EE204C2BF7A4}" dt="2020-08-19T08:38:36.664" v="5163"/>
          <ac:picMkLst>
            <pc:docMk/>
            <pc:sldMk cId="2044266101" sldId="330"/>
            <ac:picMk id="107" creationId="{89C9024F-895B-4201-BDAE-F8F8C097B005}"/>
          </ac:picMkLst>
        </pc:picChg>
        <pc:picChg chg="add del mod">
          <ac:chgData name="Jose Gabriel Garcia Pardo" userId="cb39e42507210e8d" providerId="LiveId" clId="{4DD4DF34-8B38-4655-98FA-EE204C2BF7A4}" dt="2020-08-19T08:38:36.664" v="5163"/>
          <ac:picMkLst>
            <pc:docMk/>
            <pc:sldMk cId="2044266101" sldId="330"/>
            <ac:picMk id="109" creationId="{F3509F41-17F9-4542-9214-F966C5ACA92D}"/>
          </ac:picMkLst>
        </pc:picChg>
        <pc:picChg chg="add del mod">
          <ac:chgData name="Jose Gabriel Garcia Pardo" userId="cb39e42507210e8d" providerId="LiveId" clId="{4DD4DF34-8B38-4655-98FA-EE204C2BF7A4}" dt="2020-08-19T08:38:36.664" v="5163"/>
          <ac:picMkLst>
            <pc:docMk/>
            <pc:sldMk cId="2044266101" sldId="330"/>
            <ac:picMk id="110" creationId="{BA57158B-7CC3-440F-B4CD-5B7E512A7B66}"/>
          </ac:picMkLst>
        </pc:picChg>
        <pc:picChg chg="add del mod">
          <ac:chgData name="Jose Gabriel Garcia Pardo" userId="cb39e42507210e8d" providerId="LiveId" clId="{4DD4DF34-8B38-4655-98FA-EE204C2BF7A4}" dt="2020-08-19T08:38:36.664" v="5163"/>
          <ac:picMkLst>
            <pc:docMk/>
            <pc:sldMk cId="2044266101" sldId="330"/>
            <ac:picMk id="111" creationId="{3173591E-F137-48AE-AEDC-E643977C2BF7}"/>
          </ac:picMkLst>
        </pc:picChg>
        <pc:picChg chg="add del mod">
          <ac:chgData name="Jose Gabriel Garcia Pardo" userId="cb39e42507210e8d" providerId="LiveId" clId="{4DD4DF34-8B38-4655-98FA-EE204C2BF7A4}" dt="2020-08-19T08:38:36.664" v="5163"/>
          <ac:picMkLst>
            <pc:docMk/>
            <pc:sldMk cId="2044266101" sldId="330"/>
            <ac:picMk id="112" creationId="{0B6F356C-5E20-4F38-A6AD-53A8D71C4495}"/>
          </ac:picMkLst>
        </pc:picChg>
        <pc:picChg chg="mod">
          <ac:chgData name="Jose Gabriel Garcia Pardo" userId="cb39e42507210e8d" providerId="LiveId" clId="{4DD4DF34-8B38-4655-98FA-EE204C2BF7A4}" dt="2020-08-19T08:38:32.165" v="5162"/>
          <ac:picMkLst>
            <pc:docMk/>
            <pc:sldMk cId="2044266101" sldId="330"/>
            <ac:picMk id="116" creationId="{FE458FB6-9897-4150-A8B1-D2AEEE2E6C60}"/>
          </ac:picMkLst>
        </pc:picChg>
        <pc:picChg chg="mod">
          <ac:chgData name="Jose Gabriel Garcia Pardo" userId="cb39e42507210e8d" providerId="LiveId" clId="{4DD4DF34-8B38-4655-98FA-EE204C2BF7A4}" dt="2020-08-19T08:38:32.165" v="5162"/>
          <ac:picMkLst>
            <pc:docMk/>
            <pc:sldMk cId="2044266101" sldId="330"/>
            <ac:picMk id="117" creationId="{CA12E1B0-2B0B-47B3-A897-B0203AA9F99B}"/>
          </ac:picMkLst>
        </pc:picChg>
        <pc:picChg chg="mod">
          <ac:chgData name="Jose Gabriel Garcia Pardo" userId="cb39e42507210e8d" providerId="LiveId" clId="{4DD4DF34-8B38-4655-98FA-EE204C2BF7A4}" dt="2020-08-19T08:38:32.165" v="5162"/>
          <ac:picMkLst>
            <pc:docMk/>
            <pc:sldMk cId="2044266101" sldId="330"/>
            <ac:picMk id="118" creationId="{69774012-6630-4BEE-A57E-381EFA66032F}"/>
          </ac:picMkLst>
        </pc:picChg>
        <pc:picChg chg="mod">
          <ac:chgData name="Jose Gabriel Garcia Pardo" userId="cb39e42507210e8d" providerId="LiveId" clId="{4DD4DF34-8B38-4655-98FA-EE204C2BF7A4}" dt="2020-08-19T08:38:32.165" v="5162"/>
          <ac:picMkLst>
            <pc:docMk/>
            <pc:sldMk cId="2044266101" sldId="330"/>
            <ac:picMk id="119" creationId="{04E32A73-9201-44F1-85B5-A3713922988A}"/>
          </ac:picMkLst>
        </pc:picChg>
        <pc:picChg chg="mod">
          <ac:chgData name="Jose Gabriel Garcia Pardo" userId="cb39e42507210e8d" providerId="LiveId" clId="{4DD4DF34-8B38-4655-98FA-EE204C2BF7A4}" dt="2020-08-19T08:38:32.165" v="5162"/>
          <ac:picMkLst>
            <pc:docMk/>
            <pc:sldMk cId="2044266101" sldId="330"/>
            <ac:picMk id="120" creationId="{28AFD5C8-2685-4D22-A9DB-93390780B3DC}"/>
          </ac:picMkLst>
        </pc:picChg>
        <pc:picChg chg="add mod modCrop">
          <ac:chgData name="Jose Gabriel Garcia Pardo" userId="cb39e42507210e8d" providerId="LiveId" clId="{4DD4DF34-8B38-4655-98FA-EE204C2BF7A4}" dt="2020-08-19T10:31:42.208" v="6931" actId="1076"/>
          <ac:picMkLst>
            <pc:docMk/>
            <pc:sldMk cId="2044266101" sldId="330"/>
            <ac:picMk id="288" creationId="{477CD2B2-1BBD-430C-BC61-ED1F5FB5A9DE}"/>
          </ac:picMkLst>
        </pc:picChg>
        <pc:picChg chg="add mod modCrop">
          <ac:chgData name="Jose Gabriel Garcia Pardo" userId="cb39e42507210e8d" providerId="LiveId" clId="{4DD4DF34-8B38-4655-98FA-EE204C2BF7A4}" dt="2020-08-19T10:42:22.436" v="7178" actId="1076"/>
          <ac:picMkLst>
            <pc:docMk/>
            <pc:sldMk cId="2044266101" sldId="330"/>
            <ac:picMk id="345" creationId="{8389EE7F-9B1A-4407-8D5B-245360169FB1}"/>
          </ac:picMkLst>
        </pc:picChg>
        <pc:cxnChg chg="add del mod">
          <ac:chgData name="Jose Gabriel Garcia Pardo" userId="cb39e42507210e8d" providerId="LiveId" clId="{4DD4DF34-8B38-4655-98FA-EE204C2BF7A4}" dt="2020-08-19T10:05:05.229" v="6626" actId="478"/>
          <ac:cxnSpMkLst>
            <pc:docMk/>
            <pc:sldMk cId="2044266101" sldId="330"/>
            <ac:cxnSpMk id="18" creationId="{8BE2EA97-4922-445A-8E1E-EC612CF95B69}"/>
          </ac:cxnSpMkLst>
        </pc:cxnChg>
        <pc:cxnChg chg="add del mod">
          <ac:chgData name="Jose Gabriel Garcia Pardo" userId="cb39e42507210e8d" providerId="LiveId" clId="{4DD4DF34-8B38-4655-98FA-EE204C2BF7A4}" dt="2020-08-19T08:38:36.664" v="5163"/>
          <ac:cxnSpMkLst>
            <pc:docMk/>
            <pc:sldMk cId="2044266101" sldId="330"/>
            <ac:cxnSpMk id="113" creationId="{B41DDEBA-D6AC-4A11-9262-41CBA0D7F6A0}"/>
          </ac:cxnSpMkLst>
        </pc:cxnChg>
        <pc:cxnChg chg="mod">
          <ac:chgData name="Jose Gabriel Garcia Pardo" userId="cb39e42507210e8d" providerId="LiveId" clId="{4DD4DF34-8B38-4655-98FA-EE204C2BF7A4}" dt="2020-08-19T08:38:32.165" v="5162"/>
          <ac:cxnSpMkLst>
            <pc:docMk/>
            <pc:sldMk cId="2044266101" sldId="330"/>
            <ac:cxnSpMk id="127" creationId="{82CB0100-7B86-479D-84D8-974A2AA69869}"/>
          </ac:cxnSpMkLst>
        </pc:cxnChg>
        <pc:cxnChg chg="mod">
          <ac:chgData name="Jose Gabriel Garcia Pardo" userId="cb39e42507210e8d" providerId="LiveId" clId="{4DD4DF34-8B38-4655-98FA-EE204C2BF7A4}" dt="2020-08-19T08:38:32.165" v="5162"/>
          <ac:cxnSpMkLst>
            <pc:docMk/>
            <pc:sldMk cId="2044266101" sldId="330"/>
            <ac:cxnSpMk id="128" creationId="{1A03448B-6CCD-49D8-89F3-013F1D4F31CE}"/>
          </ac:cxnSpMkLst>
        </pc:cxnChg>
        <pc:cxnChg chg="add del mod">
          <ac:chgData name="Jose Gabriel Garcia Pardo" userId="cb39e42507210e8d" providerId="LiveId" clId="{4DD4DF34-8B38-4655-98FA-EE204C2BF7A4}" dt="2020-08-19T08:38:36.664" v="5163"/>
          <ac:cxnSpMkLst>
            <pc:docMk/>
            <pc:sldMk cId="2044266101" sldId="330"/>
            <ac:cxnSpMk id="130" creationId="{20D10085-5FD0-4AC9-BD3A-A23BB188BFC7}"/>
          </ac:cxnSpMkLst>
        </pc:cxnChg>
        <pc:cxnChg chg="add mod">
          <ac:chgData name="Jose Gabriel Garcia Pardo" userId="cb39e42507210e8d" providerId="LiveId" clId="{4DD4DF34-8B38-4655-98FA-EE204C2BF7A4}" dt="2020-08-19T10:03:09.558" v="6618" actId="164"/>
          <ac:cxnSpMkLst>
            <pc:docMk/>
            <pc:sldMk cId="2044266101" sldId="330"/>
            <ac:cxnSpMk id="196" creationId="{D02531F3-9B94-4B92-99AD-D17134C67492}"/>
          </ac:cxnSpMkLst>
        </pc:cxnChg>
        <pc:cxnChg chg="del mod topLvl">
          <ac:chgData name="Jose Gabriel Garcia Pardo" userId="cb39e42507210e8d" providerId="LiveId" clId="{4DD4DF34-8B38-4655-98FA-EE204C2BF7A4}" dt="2020-08-19T10:28:28.375" v="6886" actId="478"/>
          <ac:cxnSpMkLst>
            <pc:docMk/>
            <pc:sldMk cId="2044266101" sldId="330"/>
            <ac:cxnSpMk id="323" creationId="{B61D1818-53B2-4B90-8BFD-B30AB107ADB2}"/>
          </ac:cxnSpMkLst>
        </pc:cxnChg>
        <pc:cxnChg chg="add mod">
          <ac:chgData name="Jose Gabriel Garcia Pardo" userId="cb39e42507210e8d" providerId="LiveId" clId="{4DD4DF34-8B38-4655-98FA-EE204C2BF7A4}" dt="2020-08-19T10:47:41.499" v="7248" actId="14100"/>
          <ac:cxnSpMkLst>
            <pc:docMk/>
            <pc:sldMk cId="2044266101" sldId="330"/>
            <ac:cxnSpMk id="378" creationId="{8E859366-86B3-4EE9-AB9E-3EC5329E9B97}"/>
          </ac:cxnSpMkLst>
        </pc:cxnChg>
        <pc:cxnChg chg="add mod">
          <ac:chgData name="Jose Gabriel Garcia Pardo" userId="cb39e42507210e8d" providerId="LiveId" clId="{4DD4DF34-8B38-4655-98FA-EE204C2BF7A4}" dt="2020-08-19T10:47:32.672" v="7246" actId="1076"/>
          <ac:cxnSpMkLst>
            <pc:docMk/>
            <pc:sldMk cId="2044266101" sldId="330"/>
            <ac:cxnSpMk id="382" creationId="{014B83A4-BD41-4E5B-B944-4AFA5BAAD9EB}"/>
          </ac:cxnSpMkLst>
        </pc:cxnChg>
      </pc:sldChg>
      <pc:sldChg chg="addSp delSp modSp add mod delAnim modAnim">
        <pc:chgData name="Jose Gabriel Garcia Pardo" userId="cb39e42507210e8d" providerId="LiveId" clId="{4DD4DF34-8B38-4655-98FA-EE204C2BF7A4}" dt="2020-08-19T11:26:42.062" v="7952" actId="207"/>
        <pc:sldMkLst>
          <pc:docMk/>
          <pc:sldMk cId="3410974262" sldId="331"/>
        </pc:sldMkLst>
        <pc:spChg chg="del">
          <ac:chgData name="Jose Gabriel Garcia Pardo" userId="cb39e42507210e8d" providerId="LiveId" clId="{4DD4DF34-8B38-4655-98FA-EE204C2BF7A4}" dt="2020-08-19T10:02:24.953" v="6612" actId="478"/>
          <ac:spMkLst>
            <pc:docMk/>
            <pc:sldMk cId="3410974262" sldId="331"/>
            <ac:spMk id="2" creationId="{B0337A5F-1C52-4EBD-AFE6-9CC0F3EA7282}"/>
          </ac:spMkLst>
        </pc:spChg>
        <pc:spChg chg="del">
          <ac:chgData name="Jose Gabriel Garcia Pardo" userId="cb39e42507210e8d" providerId="LiveId" clId="{4DD4DF34-8B38-4655-98FA-EE204C2BF7A4}" dt="2020-08-19T10:02:24.953" v="6612" actId="478"/>
          <ac:spMkLst>
            <pc:docMk/>
            <pc:sldMk cId="3410974262" sldId="331"/>
            <ac:spMk id="3" creationId="{A6BA7B38-538D-4B8B-9C24-6E3A4DDAB8F6}"/>
          </ac:spMkLst>
        </pc:spChg>
        <pc:spChg chg="del">
          <ac:chgData name="Jose Gabriel Garcia Pardo" userId="cb39e42507210e8d" providerId="LiveId" clId="{4DD4DF34-8B38-4655-98FA-EE204C2BF7A4}" dt="2020-08-19T10:02:24.953" v="6612" actId="478"/>
          <ac:spMkLst>
            <pc:docMk/>
            <pc:sldMk cId="3410974262" sldId="331"/>
            <ac:spMk id="4" creationId="{B8957AF0-5A16-45D0-9FB1-6148D9238621}"/>
          </ac:spMkLst>
        </pc:spChg>
        <pc:spChg chg="add">
          <ac:chgData name="Jose Gabriel Garcia Pardo" userId="cb39e42507210e8d" providerId="LiveId" clId="{4DD4DF34-8B38-4655-98FA-EE204C2BF7A4}" dt="2020-08-19T10:02:25.265" v="6613" actId="22"/>
          <ac:spMkLst>
            <pc:docMk/>
            <pc:sldMk cId="3410974262" sldId="331"/>
            <ac:spMk id="18" creationId="{5EE04AF7-1756-4B22-886A-61C4F4093527}"/>
          </ac:spMkLst>
        </pc:spChg>
        <pc:spChg chg="add mod">
          <ac:chgData name="Jose Gabriel Garcia Pardo" userId="cb39e42507210e8d" providerId="LiveId" clId="{4DD4DF34-8B38-4655-98FA-EE204C2BF7A4}" dt="2020-08-19T11:26:42.062" v="7952" actId="207"/>
          <ac:spMkLst>
            <pc:docMk/>
            <pc:sldMk cId="3410974262" sldId="331"/>
            <ac:spMk id="19" creationId="{B9055525-F4CA-4FEF-A73F-1D1B930387B0}"/>
          </ac:spMkLst>
        </pc:spChg>
        <pc:spChg chg="add mod">
          <ac:chgData name="Jose Gabriel Garcia Pardo" userId="cb39e42507210e8d" providerId="LiveId" clId="{4DD4DF34-8B38-4655-98FA-EE204C2BF7A4}" dt="2020-08-19T10:02:29.946" v="6614" actId="207"/>
          <ac:spMkLst>
            <pc:docMk/>
            <pc:sldMk cId="3410974262" sldId="331"/>
            <ac:spMk id="20" creationId="{9F25736A-05A6-4C70-9EB4-D86D2A00D91B}"/>
          </ac:spMkLst>
        </pc:spChg>
        <pc:spChg chg="add">
          <ac:chgData name="Jose Gabriel Garcia Pardo" userId="cb39e42507210e8d" providerId="LiveId" clId="{4DD4DF34-8B38-4655-98FA-EE204C2BF7A4}" dt="2020-08-19T10:02:25.265" v="6613" actId="22"/>
          <ac:spMkLst>
            <pc:docMk/>
            <pc:sldMk cId="3410974262" sldId="331"/>
            <ac:spMk id="21" creationId="{AD536B07-8BAA-4AC4-8ECC-B745DF41DD61}"/>
          </ac:spMkLst>
        </pc:spChg>
        <pc:spChg chg="add">
          <ac:chgData name="Jose Gabriel Garcia Pardo" userId="cb39e42507210e8d" providerId="LiveId" clId="{4DD4DF34-8B38-4655-98FA-EE204C2BF7A4}" dt="2020-08-19T10:02:25.265" v="6613" actId="22"/>
          <ac:spMkLst>
            <pc:docMk/>
            <pc:sldMk cId="3410974262" sldId="331"/>
            <ac:spMk id="23" creationId="{528A4DDC-07F9-4ABF-90BA-F9EBAE0FE731}"/>
          </ac:spMkLst>
        </pc:spChg>
        <pc:spChg chg="add del mod">
          <ac:chgData name="Jose Gabriel Garcia Pardo" userId="cb39e42507210e8d" providerId="LiveId" clId="{4DD4DF34-8B38-4655-98FA-EE204C2BF7A4}" dt="2020-08-19T08:38:51.468" v="5166"/>
          <ac:spMkLst>
            <pc:docMk/>
            <pc:sldMk cId="3410974262" sldId="331"/>
            <ac:spMk id="49" creationId="{F19D87B6-5999-41A3-88F6-B5A586701027}"/>
          </ac:spMkLst>
        </pc:spChg>
        <pc:spChg chg="del">
          <ac:chgData name="Jose Gabriel Garcia Pardo" userId="cb39e42507210e8d" providerId="LiveId" clId="{4DD4DF34-8B38-4655-98FA-EE204C2BF7A4}" dt="2020-08-19T08:38:55.732" v="5167" actId="478"/>
          <ac:spMkLst>
            <pc:docMk/>
            <pc:sldMk cId="3410974262" sldId="331"/>
            <ac:spMk id="54" creationId="{5D4266B2-FF65-4ADF-8485-E0BF63B15E86}"/>
          </ac:spMkLst>
        </pc:spChg>
        <pc:spChg chg="add del mod">
          <ac:chgData name="Jose Gabriel Garcia Pardo" userId="cb39e42507210e8d" providerId="LiveId" clId="{4DD4DF34-8B38-4655-98FA-EE204C2BF7A4}" dt="2020-08-19T08:38:51.468" v="5166"/>
          <ac:spMkLst>
            <pc:docMk/>
            <pc:sldMk cId="3410974262" sldId="331"/>
            <ac:spMk id="59" creationId="{8EAB38F3-7806-4557-B78D-37FBCFD0AFAC}"/>
          </ac:spMkLst>
        </pc:spChg>
        <pc:spChg chg="del">
          <ac:chgData name="Jose Gabriel Garcia Pardo" userId="cb39e42507210e8d" providerId="LiveId" clId="{4DD4DF34-8B38-4655-98FA-EE204C2BF7A4}" dt="2020-08-19T08:38:55.732" v="5167" actId="478"/>
          <ac:spMkLst>
            <pc:docMk/>
            <pc:sldMk cId="3410974262" sldId="331"/>
            <ac:spMk id="74" creationId="{317F9E35-CD69-4E54-802C-A38D2060A6B1}"/>
          </ac:spMkLst>
        </pc:spChg>
        <pc:spChg chg="del">
          <ac:chgData name="Jose Gabriel Garcia Pardo" userId="cb39e42507210e8d" providerId="LiveId" clId="{4DD4DF34-8B38-4655-98FA-EE204C2BF7A4}" dt="2020-08-19T08:38:55.732" v="5167" actId="478"/>
          <ac:spMkLst>
            <pc:docMk/>
            <pc:sldMk cId="3410974262" sldId="331"/>
            <ac:spMk id="76" creationId="{996978FB-2677-40C9-8460-3513BBC53A13}"/>
          </ac:spMkLst>
        </pc:spChg>
        <pc:spChg chg="del">
          <ac:chgData name="Jose Gabriel Garcia Pardo" userId="cb39e42507210e8d" providerId="LiveId" clId="{4DD4DF34-8B38-4655-98FA-EE204C2BF7A4}" dt="2020-08-19T08:38:55.732" v="5167" actId="478"/>
          <ac:spMkLst>
            <pc:docMk/>
            <pc:sldMk cId="3410974262" sldId="331"/>
            <ac:spMk id="77" creationId="{F07B25C0-0B30-420D-9D1E-636C4982F250}"/>
          </ac:spMkLst>
        </pc:spChg>
        <pc:spChg chg="del">
          <ac:chgData name="Jose Gabriel Garcia Pardo" userId="cb39e42507210e8d" providerId="LiveId" clId="{4DD4DF34-8B38-4655-98FA-EE204C2BF7A4}" dt="2020-08-19T08:38:55.732" v="5167" actId="478"/>
          <ac:spMkLst>
            <pc:docMk/>
            <pc:sldMk cId="3410974262" sldId="331"/>
            <ac:spMk id="79" creationId="{DB36C43A-8FD5-4515-A2DE-1C36CC20090C}"/>
          </ac:spMkLst>
        </pc:spChg>
        <pc:spChg chg="del">
          <ac:chgData name="Jose Gabriel Garcia Pardo" userId="cb39e42507210e8d" providerId="LiveId" clId="{4DD4DF34-8B38-4655-98FA-EE204C2BF7A4}" dt="2020-08-19T08:38:55.732" v="5167" actId="478"/>
          <ac:spMkLst>
            <pc:docMk/>
            <pc:sldMk cId="3410974262" sldId="331"/>
            <ac:spMk id="80" creationId="{3D0C8A8B-31CC-4AE9-86C8-AD6DF54AD1D0}"/>
          </ac:spMkLst>
        </pc:spChg>
        <pc:spChg chg="del">
          <ac:chgData name="Jose Gabriel Garcia Pardo" userId="cb39e42507210e8d" providerId="LiveId" clId="{4DD4DF34-8B38-4655-98FA-EE204C2BF7A4}" dt="2020-08-19T08:38:55.732" v="5167" actId="478"/>
          <ac:spMkLst>
            <pc:docMk/>
            <pc:sldMk cId="3410974262" sldId="331"/>
            <ac:spMk id="81" creationId="{25536AE2-1305-4A5A-B8D5-30963CFF6420}"/>
          </ac:spMkLst>
        </pc:spChg>
        <pc:spChg chg="add del mod">
          <ac:chgData name="Jose Gabriel Garcia Pardo" userId="cb39e42507210e8d" providerId="LiveId" clId="{4DD4DF34-8B38-4655-98FA-EE204C2BF7A4}" dt="2020-08-19T08:38:51.468" v="5166"/>
          <ac:spMkLst>
            <pc:docMk/>
            <pc:sldMk cId="3410974262" sldId="331"/>
            <ac:spMk id="82" creationId="{D3111A6A-4382-4564-9501-ED62FCEBCD79}"/>
          </ac:spMkLst>
        </pc:spChg>
        <pc:spChg chg="add del mod">
          <ac:chgData name="Jose Gabriel Garcia Pardo" userId="cb39e42507210e8d" providerId="LiveId" clId="{4DD4DF34-8B38-4655-98FA-EE204C2BF7A4}" dt="2020-08-19T08:38:51.468" v="5166"/>
          <ac:spMkLst>
            <pc:docMk/>
            <pc:sldMk cId="3410974262" sldId="331"/>
            <ac:spMk id="83" creationId="{8F5923C5-FE03-4895-B0AE-F5AD50A29874}"/>
          </ac:spMkLst>
        </pc:spChg>
        <pc:spChg chg="add del mod">
          <ac:chgData name="Jose Gabriel Garcia Pardo" userId="cb39e42507210e8d" providerId="LiveId" clId="{4DD4DF34-8B38-4655-98FA-EE204C2BF7A4}" dt="2020-08-19T08:38:51.468" v="5166"/>
          <ac:spMkLst>
            <pc:docMk/>
            <pc:sldMk cId="3410974262" sldId="331"/>
            <ac:spMk id="84" creationId="{D26DD79D-B984-4F5F-9FA2-8504F93F2DE0}"/>
          </ac:spMkLst>
        </pc:spChg>
        <pc:spChg chg="add del mod">
          <ac:chgData name="Jose Gabriel Garcia Pardo" userId="cb39e42507210e8d" providerId="LiveId" clId="{4DD4DF34-8B38-4655-98FA-EE204C2BF7A4}" dt="2020-08-19T08:38:51.468" v="5166"/>
          <ac:spMkLst>
            <pc:docMk/>
            <pc:sldMk cId="3410974262" sldId="331"/>
            <ac:spMk id="85" creationId="{A7304BFF-6292-4E1D-8E64-7956C6234817}"/>
          </ac:spMkLst>
        </pc:spChg>
        <pc:spChg chg="add del mod">
          <ac:chgData name="Jose Gabriel Garcia Pardo" userId="cb39e42507210e8d" providerId="LiveId" clId="{4DD4DF34-8B38-4655-98FA-EE204C2BF7A4}" dt="2020-08-19T08:38:51.468" v="5166"/>
          <ac:spMkLst>
            <pc:docMk/>
            <pc:sldMk cId="3410974262" sldId="331"/>
            <ac:spMk id="86" creationId="{2AB505EA-80CB-43F6-A73F-46DB121C5BAB}"/>
          </ac:spMkLst>
        </pc:spChg>
        <pc:spChg chg="add del mod">
          <ac:chgData name="Jose Gabriel Garcia Pardo" userId="cb39e42507210e8d" providerId="LiveId" clId="{4DD4DF34-8B38-4655-98FA-EE204C2BF7A4}" dt="2020-08-19T08:38:51.468" v="5166"/>
          <ac:spMkLst>
            <pc:docMk/>
            <pc:sldMk cId="3410974262" sldId="331"/>
            <ac:spMk id="90" creationId="{71F14753-1569-4B5B-9EEC-B9109DA93D90}"/>
          </ac:spMkLst>
        </pc:spChg>
        <pc:spChg chg="add mod">
          <ac:chgData name="Jose Gabriel Garcia Pardo" userId="cb39e42507210e8d" providerId="LiveId" clId="{4DD4DF34-8B38-4655-98FA-EE204C2BF7A4}" dt="2020-08-19T08:51:51.779" v="5351" actId="1076"/>
          <ac:spMkLst>
            <pc:docMk/>
            <pc:sldMk cId="3410974262" sldId="331"/>
            <ac:spMk id="93" creationId="{7D1CB549-53C8-4E59-962E-C5A7B31CBF3B}"/>
          </ac:spMkLst>
        </pc:spChg>
        <pc:spChg chg="del">
          <ac:chgData name="Jose Gabriel Garcia Pardo" userId="cb39e42507210e8d" providerId="LiveId" clId="{4DD4DF34-8B38-4655-98FA-EE204C2BF7A4}" dt="2020-08-19T08:38:55.732" v="5167" actId="478"/>
          <ac:spMkLst>
            <pc:docMk/>
            <pc:sldMk cId="3410974262" sldId="331"/>
            <ac:spMk id="94" creationId="{70CC2555-03F6-4F6F-A585-E569D63FA1B3}"/>
          </ac:spMkLst>
        </pc:spChg>
        <pc:spChg chg="del">
          <ac:chgData name="Jose Gabriel Garcia Pardo" userId="cb39e42507210e8d" providerId="LiveId" clId="{4DD4DF34-8B38-4655-98FA-EE204C2BF7A4}" dt="2020-08-19T08:38:55.732" v="5167" actId="478"/>
          <ac:spMkLst>
            <pc:docMk/>
            <pc:sldMk cId="3410974262" sldId="331"/>
            <ac:spMk id="95" creationId="{8BE089D5-3ADA-4CC5-89D9-5B01B7FE12BF}"/>
          </ac:spMkLst>
        </pc:spChg>
        <pc:spChg chg="del">
          <ac:chgData name="Jose Gabriel Garcia Pardo" userId="cb39e42507210e8d" providerId="LiveId" clId="{4DD4DF34-8B38-4655-98FA-EE204C2BF7A4}" dt="2020-08-19T08:38:55.732" v="5167" actId="478"/>
          <ac:spMkLst>
            <pc:docMk/>
            <pc:sldMk cId="3410974262" sldId="331"/>
            <ac:spMk id="96" creationId="{A4F1E732-72C6-467D-9A36-765385F50E2F}"/>
          </ac:spMkLst>
        </pc:spChg>
        <pc:spChg chg="del">
          <ac:chgData name="Jose Gabriel Garcia Pardo" userId="cb39e42507210e8d" providerId="LiveId" clId="{4DD4DF34-8B38-4655-98FA-EE204C2BF7A4}" dt="2020-08-19T08:38:55.732" v="5167" actId="478"/>
          <ac:spMkLst>
            <pc:docMk/>
            <pc:sldMk cId="3410974262" sldId="331"/>
            <ac:spMk id="97" creationId="{26EB4AC6-A42A-49D1-B969-DF72534217C6}"/>
          </ac:spMkLst>
        </pc:spChg>
        <pc:spChg chg="add mod">
          <ac:chgData name="Jose Gabriel Garcia Pardo" userId="cb39e42507210e8d" providerId="LiveId" clId="{4DD4DF34-8B38-4655-98FA-EE204C2BF7A4}" dt="2020-08-19T08:50:19.228" v="5298" actId="1076"/>
          <ac:spMkLst>
            <pc:docMk/>
            <pc:sldMk cId="3410974262" sldId="331"/>
            <ac:spMk id="103" creationId="{8090B9BA-5B4D-4CB2-A7A0-A870328FC10D}"/>
          </ac:spMkLst>
        </pc:spChg>
        <pc:spChg chg="add mod">
          <ac:chgData name="Jose Gabriel Garcia Pardo" userId="cb39e42507210e8d" providerId="LiveId" clId="{4DD4DF34-8B38-4655-98FA-EE204C2BF7A4}" dt="2020-08-19T08:44:14.657" v="5252" actId="1076"/>
          <ac:spMkLst>
            <pc:docMk/>
            <pc:sldMk cId="3410974262" sldId="331"/>
            <ac:spMk id="110" creationId="{096690BA-43C5-4292-BEFD-FC0987834B86}"/>
          </ac:spMkLst>
        </pc:spChg>
        <pc:spChg chg="add mod">
          <ac:chgData name="Jose Gabriel Garcia Pardo" userId="cb39e42507210e8d" providerId="LiveId" clId="{4DD4DF34-8B38-4655-98FA-EE204C2BF7A4}" dt="2020-08-19T08:51:11.969" v="5323" actId="1076"/>
          <ac:spMkLst>
            <pc:docMk/>
            <pc:sldMk cId="3410974262" sldId="331"/>
            <ac:spMk id="111" creationId="{76821255-3908-4BB5-AD1C-682914932E60}"/>
          </ac:spMkLst>
        </pc:spChg>
        <pc:spChg chg="add mod">
          <ac:chgData name="Jose Gabriel Garcia Pardo" userId="cb39e42507210e8d" providerId="LiveId" clId="{4DD4DF34-8B38-4655-98FA-EE204C2BF7A4}" dt="2020-08-19T08:44:14.657" v="5252" actId="1076"/>
          <ac:spMkLst>
            <pc:docMk/>
            <pc:sldMk cId="3410974262" sldId="331"/>
            <ac:spMk id="112" creationId="{A251C0F9-23E2-4354-AC9A-D7A240FEBA74}"/>
          </ac:spMkLst>
        </pc:spChg>
        <pc:spChg chg="add mod">
          <ac:chgData name="Jose Gabriel Garcia Pardo" userId="cb39e42507210e8d" providerId="LiveId" clId="{4DD4DF34-8B38-4655-98FA-EE204C2BF7A4}" dt="2020-08-19T08:44:14.657" v="5252" actId="1076"/>
          <ac:spMkLst>
            <pc:docMk/>
            <pc:sldMk cId="3410974262" sldId="331"/>
            <ac:spMk id="113" creationId="{221A238D-D8B5-4BAB-9EFC-E6505AB1C39F}"/>
          </ac:spMkLst>
        </pc:spChg>
        <pc:spChg chg="add mod">
          <ac:chgData name="Jose Gabriel Garcia Pardo" userId="cb39e42507210e8d" providerId="LiveId" clId="{4DD4DF34-8B38-4655-98FA-EE204C2BF7A4}" dt="2020-08-19T08:51:20.295" v="5338" actId="20577"/>
          <ac:spMkLst>
            <pc:docMk/>
            <pc:sldMk cId="3410974262" sldId="331"/>
            <ac:spMk id="114" creationId="{7D1E4C7F-BBEF-4CA5-8D47-2C9B0310B42F}"/>
          </ac:spMkLst>
        </pc:spChg>
        <pc:spChg chg="add mod">
          <ac:chgData name="Jose Gabriel Garcia Pardo" userId="cb39e42507210e8d" providerId="LiveId" clId="{4DD4DF34-8B38-4655-98FA-EE204C2BF7A4}" dt="2020-08-19T08:51:32.652" v="5349" actId="1076"/>
          <ac:spMkLst>
            <pc:docMk/>
            <pc:sldMk cId="3410974262" sldId="331"/>
            <ac:spMk id="118" creationId="{076BDCA2-B409-48E6-920C-4824D9877CA0}"/>
          </ac:spMkLst>
        </pc:spChg>
        <pc:spChg chg="add del mod">
          <ac:chgData name="Jose Gabriel Garcia Pardo" userId="cb39e42507210e8d" providerId="LiveId" clId="{4DD4DF34-8B38-4655-98FA-EE204C2BF7A4}" dt="2020-08-19T08:45:03.832" v="5255" actId="21"/>
          <ac:spMkLst>
            <pc:docMk/>
            <pc:sldMk cId="3410974262" sldId="331"/>
            <ac:spMk id="121" creationId="{B573B5AC-4003-4081-8359-60C492DF983B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23" creationId="{ED89A54A-3DF8-4705-BA8E-8E12D905AC30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24" creationId="{2A236CEA-591F-4282-8753-508020C4DB8E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25" creationId="{C98EA11A-720A-4976-B021-24B094FA1412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26" creationId="{38EAD9BA-652E-4D4B-930F-1846978F8187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28" creationId="{24F4A105-06F8-4044-BA06-E742C9B0F222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29" creationId="{4FDBAD5C-1AE0-49E6-A60E-1CC0021582F4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30" creationId="{DB9EF572-3107-4996-8CDC-90D97AA16B45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31" creationId="{36FD8902-4FBF-4C4E-82A4-C3B24FEE311E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32" creationId="{07845B63-CD9C-4F0A-9190-F8EBE9A642D1}"/>
          </ac:spMkLst>
        </pc:spChg>
        <pc:spChg chg="add del mod">
          <ac:chgData name="Jose Gabriel Garcia Pardo" userId="cb39e42507210e8d" providerId="LiveId" clId="{4DD4DF34-8B38-4655-98FA-EE204C2BF7A4}" dt="2020-08-19T08:45:03.832" v="5255" actId="21"/>
          <ac:spMkLst>
            <pc:docMk/>
            <pc:sldMk cId="3410974262" sldId="331"/>
            <ac:spMk id="133" creationId="{8076D66C-02F5-482F-8300-20F47CA4C5D5}"/>
          </ac:spMkLst>
        </pc:spChg>
        <pc:spChg chg="add del mod">
          <ac:chgData name="Jose Gabriel Garcia Pardo" userId="cb39e42507210e8d" providerId="LiveId" clId="{4DD4DF34-8B38-4655-98FA-EE204C2BF7A4}" dt="2020-08-19T08:45:03.832" v="5255" actId="21"/>
          <ac:spMkLst>
            <pc:docMk/>
            <pc:sldMk cId="3410974262" sldId="331"/>
            <ac:spMk id="134" creationId="{18250269-4CD9-490B-A84F-31AF68017B1D}"/>
          </ac:spMkLst>
        </pc:spChg>
        <pc:spChg chg="add del mod">
          <ac:chgData name="Jose Gabriel Garcia Pardo" userId="cb39e42507210e8d" providerId="LiveId" clId="{4DD4DF34-8B38-4655-98FA-EE204C2BF7A4}" dt="2020-08-19T08:45:03.832" v="5255" actId="21"/>
          <ac:spMkLst>
            <pc:docMk/>
            <pc:sldMk cId="3410974262" sldId="331"/>
            <ac:spMk id="135" creationId="{907E6017-6856-4087-B235-23B08B33911D}"/>
          </ac:spMkLst>
        </pc:spChg>
        <pc:spChg chg="add del mod">
          <ac:chgData name="Jose Gabriel Garcia Pardo" userId="cb39e42507210e8d" providerId="LiveId" clId="{4DD4DF34-8B38-4655-98FA-EE204C2BF7A4}" dt="2020-08-19T08:45:03.832" v="5255" actId="21"/>
          <ac:spMkLst>
            <pc:docMk/>
            <pc:sldMk cId="3410974262" sldId="331"/>
            <ac:spMk id="136" creationId="{8D7A672E-68D8-4B03-9EE6-5051DB0E2D8F}"/>
          </ac:spMkLst>
        </pc:spChg>
        <pc:spChg chg="add del mod">
          <ac:chgData name="Jose Gabriel Garcia Pardo" userId="cb39e42507210e8d" providerId="LiveId" clId="{4DD4DF34-8B38-4655-98FA-EE204C2BF7A4}" dt="2020-08-19T08:45:03.832" v="5255" actId="21"/>
          <ac:spMkLst>
            <pc:docMk/>
            <pc:sldMk cId="3410974262" sldId="331"/>
            <ac:spMk id="137" creationId="{B0D3CC82-B778-4851-9E78-81A33F1A04CC}"/>
          </ac:spMkLst>
        </pc:spChg>
        <pc:spChg chg="add del mod">
          <ac:chgData name="Jose Gabriel Garcia Pardo" userId="cb39e42507210e8d" providerId="LiveId" clId="{4DD4DF34-8B38-4655-98FA-EE204C2BF7A4}" dt="2020-08-19T08:45:03.832" v="5255" actId="21"/>
          <ac:spMkLst>
            <pc:docMk/>
            <pc:sldMk cId="3410974262" sldId="331"/>
            <ac:spMk id="138" creationId="{163CBAA9-0AD1-46E3-A35A-61550888EBC3}"/>
          </ac:spMkLst>
        </pc:spChg>
        <pc:spChg chg="add del mod">
          <ac:chgData name="Jose Gabriel Garcia Pardo" userId="cb39e42507210e8d" providerId="LiveId" clId="{4DD4DF34-8B38-4655-98FA-EE204C2BF7A4}" dt="2020-08-19T08:45:03.832" v="5255" actId="21"/>
          <ac:spMkLst>
            <pc:docMk/>
            <pc:sldMk cId="3410974262" sldId="331"/>
            <ac:spMk id="139" creationId="{2522A0AA-C39A-40F2-95A2-B5C0FBEBC8E3}"/>
          </ac:spMkLst>
        </pc:spChg>
        <pc:spChg chg="add del mod">
          <ac:chgData name="Jose Gabriel Garcia Pardo" userId="cb39e42507210e8d" providerId="LiveId" clId="{4DD4DF34-8B38-4655-98FA-EE204C2BF7A4}" dt="2020-08-19T08:45:03.832" v="5255" actId="21"/>
          <ac:spMkLst>
            <pc:docMk/>
            <pc:sldMk cId="3410974262" sldId="331"/>
            <ac:spMk id="140" creationId="{DBCD4F28-2DB8-42C5-9C66-F6D245EF1B6D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43" creationId="{A9B46FC7-9B7B-43DC-A5A7-1F47437172B7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45" creationId="{221A9694-ABE1-46DE-8768-FF3DE735C499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46" creationId="{440B6DDD-3FA9-4CCE-9DCB-4611B5AE7094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47" creationId="{6B119200-94FF-43FC-AF11-C162D7DEE300}"/>
          </ac:spMkLst>
        </pc:spChg>
        <pc:spChg chg="mod">
          <ac:chgData name="Jose Gabriel Garcia Pardo" userId="cb39e42507210e8d" providerId="LiveId" clId="{4DD4DF34-8B38-4655-98FA-EE204C2BF7A4}" dt="2020-08-19T08:42:32.516" v="5229"/>
          <ac:spMkLst>
            <pc:docMk/>
            <pc:sldMk cId="3410974262" sldId="331"/>
            <ac:spMk id="148" creationId="{15CF912C-5130-4A16-BD0B-CC5D3FF0B022}"/>
          </ac:spMkLst>
        </pc:spChg>
        <pc:spChg chg="add del mod">
          <ac:chgData name="Jose Gabriel Garcia Pardo" userId="cb39e42507210e8d" providerId="LiveId" clId="{4DD4DF34-8B38-4655-98FA-EE204C2BF7A4}" dt="2020-08-19T08:45:03.832" v="5255" actId="21"/>
          <ac:spMkLst>
            <pc:docMk/>
            <pc:sldMk cId="3410974262" sldId="331"/>
            <ac:spMk id="149" creationId="{180CEF28-8F45-4189-A69F-EE8CB99685CD}"/>
          </ac:spMkLst>
        </pc:spChg>
        <pc:spChg chg="add del mod">
          <ac:chgData name="Jose Gabriel Garcia Pardo" userId="cb39e42507210e8d" providerId="LiveId" clId="{4DD4DF34-8B38-4655-98FA-EE204C2BF7A4}" dt="2020-08-19T08:45:03.832" v="5255" actId="21"/>
          <ac:spMkLst>
            <pc:docMk/>
            <pc:sldMk cId="3410974262" sldId="331"/>
            <ac:spMk id="150" creationId="{1F828DDE-7FFD-48E7-99CC-11798A53F6A6}"/>
          </ac:spMkLst>
        </pc:spChg>
        <pc:spChg chg="add mod">
          <ac:chgData name="Jose Gabriel Garcia Pardo" userId="cb39e42507210e8d" providerId="LiveId" clId="{4DD4DF34-8B38-4655-98FA-EE204C2BF7A4}" dt="2020-08-19T08:43:49.022" v="5248" actId="113"/>
          <ac:spMkLst>
            <pc:docMk/>
            <pc:sldMk cId="3410974262" sldId="331"/>
            <ac:spMk id="151" creationId="{33EED88C-1F2D-40EC-A452-44C24268AE83}"/>
          </ac:spMkLst>
        </pc:spChg>
        <pc:spChg chg="add 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52" creationId="{6D24AF23-0E8D-4A66-9204-FBDE8934F94D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54" creationId="{A5BA6232-8B40-4390-9C75-285FD6104F98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55" creationId="{6EF1B47D-C84D-46B8-B63B-F6C924A3BC15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56" creationId="{FED51516-1120-4C4B-9845-8E2E97BA61C9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57" creationId="{8B38F895-8053-458C-A809-8B341019A3D1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59" creationId="{1E72BEA3-D1C3-4F5B-A84D-D0DCFA524BEB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60" creationId="{87156EDE-5BCE-4F51-9FC8-6C4AB75179CE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61" creationId="{68D6A721-B278-4204-BF04-A9A04919E436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62" creationId="{6F5C9E13-E039-49F7-BCF7-F72EE4BE1CD8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63" creationId="{E80577DE-02F9-48C7-9D07-3BAFE76D39B8}"/>
          </ac:spMkLst>
        </pc:spChg>
        <pc:spChg chg="add 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64" creationId="{8DC237FB-4DE9-4A85-AD1E-1B387504D03E}"/>
          </ac:spMkLst>
        </pc:spChg>
        <pc:spChg chg="add 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65" creationId="{D6375AF6-F54A-4947-86A5-100D3B831631}"/>
          </ac:spMkLst>
        </pc:spChg>
        <pc:spChg chg="add 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66" creationId="{045CA8DD-B136-44EB-BF4A-6C84A2E4FD76}"/>
          </ac:spMkLst>
        </pc:spChg>
        <pc:spChg chg="add 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67" creationId="{A2CF04B7-7498-4647-BCA4-759680B6261D}"/>
          </ac:spMkLst>
        </pc:spChg>
        <pc:spChg chg="add 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68" creationId="{710745CE-F350-4138-869E-45FD35E4F35B}"/>
          </ac:spMkLst>
        </pc:spChg>
        <pc:spChg chg="add 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69" creationId="{E5B3F286-FB3E-4727-9021-AF08FA99CF8B}"/>
          </ac:spMkLst>
        </pc:spChg>
        <pc:spChg chg="add 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70" creationId="{0D95DD5A-59EC-4009-8099-808C4603C185}"/>
          </ac:spMkLst>
        </pc:spChg>
        <pc:spChg chg="add 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71" creationId="{164E424E-23E3-4A40-8BFF-275D2514D3A1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73" creationId="{12FE6245-13A7-4A30-8672-494030FB9DA7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74" creationId="{E3BC954C-9780-4141-AB3F-104B0E98AC9A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75" creationId="{8BF98998-99B4-4001-8C06-62AD7473CE9C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76" creationId="{CB2EEE1B-CE18-4A5E-9EA5-663FBD7BDDB5}"/>
          </ac:spMkLst>
        </pc:spChg>
        <pc:spChg chg="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77" creationId="{426BCA1F-5E35-4A00-90FD-F07B08745648}"/>
          </ac:spMkLst>
        </pc:spChg>
        <pc:spChg chg="add 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78" creationId="{002D6CF1-6C0D-43F6-A09B-033506A585C3}"/>
          </ac:spMkLst>
        </pc:spChg>
        <pc:spChg chg="add mod">
          <ac:chgData name="Jose Gabriel Garcia Pardo" userId="cb39e42507210e8d" providerId="LiveId" clId="{4DD4DF34-8B38-4655-98FA-EE204C2BF7A4}" dt="2020-08-19T08:51:58.527" v="5352"/>
          <ac:spMkLst>
            <pc:docMk/>
            <pc:sldMk cId="3410974262" sldId="331"/>
            <ac:spMk id="179" creationId="{8A66BF8A-C29F-42BA-B2DE-E6EE91E149CA}"/>
          </ac:spMkLst>
        </pc:spChg>
        <pc:grpChg chg="add mod">
          <ac:chgData name="Jose Gabriel Garcia Pardo" userId="cb39e42507210e8d" providerId="LiveId" clId="{4DD4DF34-8B38-4655-98FA-EE204C2BF7A4}" dt="2020-08-19T08:43:57.489" v="5250" actId="1076"/>
          <ac:grpSpMkLst>
            <pc:docMk/>
            <pc:sldMk cId="3410974262" sldId="331"/>
            <ac:grpSpMk id="10" creationId="{456E176A-B9D9-4710-9248-1A0183EF0FA6}"/>
          </ac:grpSpMkLst>
        </pc:grpChg>
        <pc:grpChg chg="del">
          <ac:chgData name="Jose Gabriel Garcia Pardo" userId="cb39e42507210e8d" providerId="LiveId" clId="{4DD4DF34-8B38-4655-98FA-EE204C2BF7A4}" dt="2020-08-19T08:38:55.732" v="5167" actId="478"/>
          <ac:grpSpMkLst>
            <pc:docMk/>
            <pc:sldMk cId="3410974262" sldId="331"/>
            <ac:grpSpMk id="14" creationId="{4004E2FF-B8EB-4C63-8AEC-A70957588FFF}"/>
          </ac:grpSpMkLst>
        </pc:grpChg>
        <pc:grpChg chg="del">
          <ac:chgData name="Jose Gabriel Garcia Pardo" userId="cb39e42507210e8d" providerId="LiveId" clId="{4DD4DF34-8B38-4655-98FA-EE204C2BF7A4}" dt="2020-08-19T08:38:55.732" v="5167" actId="478"/>
          <ac:grpSpMkLst>
            <pc:docMk/>
            <pc:sldMk cId="3410974262" sldId="331"/>
            <ac:grpSpMk id="58" creationId="{2E2CA271-9699-49E4-A287-81C00EBF464B}"/>
          </ac:grpSpMkLst>
        </pc:grpChg>
        <pc:grpChg chg="add del mod">
          <ac:chgData name="Jose Gabriel Garcia Pardo" userId="cb39e42507210e8d" providerId="LiveId" clId="{4DD4DF34-8B38-4655-98FA-EE204C2BF7A4}" dt="2020-08-19T08:38:51.468" v="5166"/>
          <ac:grpSpMkLst>
            <pc:docMk/>
            <pc:sldMk cId="3410974262" sldId="331"/>
            <ac:grpSpMk id="60" creationId="{E214BDA8-60AA-4F71-84EC-672E11EE4980}"/>
          </ac:grpSpMkLst>
        </pc:grpChg>
        <pc:grpChg chg="del">
          <ac:chgData name="Jose Gabriel Garcia Pardo" userId="cb39e42507210e8d" providerId="LiveId" clId="{4DD4DF34-8B38-4655-98FA-EE204C2BF7A4}" dt="2020-08-19T08:38:55.732" v="5167" actId="478"/>
          <ac:grpSpMkLst>
            <pc:docMk/>
            <pc:sldMk cId="3410974262" sldId="331"/>
            <ac:grpSpMk id="65" creationId="{AA3F7427-5512-4882-B443-734B4B53B7C4}"/>
          </ac:grpSpMkLst>
        </pc:grpChg>
        <pc:grpChg chg="add del mod">
          <ac:chgData name="Jose Gabriel Garcia Pardo" userId="cb39e42507210e8d" providerId="LiveId" clId="{4DD4DF34-8B38-4655-98FA-EE204C2BF7A4}" dt="2020-08-19T08:38:51.468" v="5166"/>
          <ac:grpSpMkLst>
            <pc:docMk/>
            <pc:sldMk cId="3410974262" sldId="331"/>
            <ac:grpSpMk id="87" creationId="{EC470733-DC9B-47B8-85DA-26576EA53E7E}"/>
          </ac:grpSpMkLst>
        </pc:grpChg>
        <pc:grpChg chg="add mod">
          <ac:chgData name="Jose Gabriel Garcia Pardo" userId="cb39e42507210e8d" providerId="LiveId" clId="{4DD4DF34-8B38-4655-98FA-EE204C2BF7A4}" dt="2020-08-19T08:44:14.657" v="5252" actId="1076"/>
          <ac:grpSpMkLst>
            <pc:docMk/>
            <pc:sldMk cId="3410974262" sldId="331"/>
            <ac:grpSpMk id="104" creationId="{4176D781-7BA0-4A91-8A41-DDDE6602AE83}"/>
          </ac:grpSpMkLst>
        </pc:grpChg>
        <pc:grpChg chg="add mod">
          <ac:chgData name="Jose Gabriel Garcia Pardo" userId="cb39e42507210e8d" providerId="LiveId" clId="{4DD4DF34-8B38-4655-98FA-EE204C2BF7A4}" dt="2020-08-19T08:51:16.484" v="5324" actId="1076"/>
          <ac:grpSpMkLst>
            <pc:docMk/>
            <pc:sldMk cId="3410974262" sldId="331"/>
            <ac:grpSpMk id="115" creationId="{CDDA94D6-EA08-43A8-B091-73BB60CF8CD4}"/>
          </ac:grpSpMkLst>
        </pc:grpChg>
        <pc:grpChg chg="add del mod">
          <ac:chgData name="Jose Gabriel Garcia Pardo" userId="cb39e42507210e8d" providerId="LiveId" clId="{4DD4DF34-8B38-4655-98FA-EE204C2BF7A4}" dt="2020-08-19T08:45:03.832" v="5255" actId="21"/>
          <ac:grpSpMkLst>
            <pc:docMk/>
            <pc:sldMk cId="3410974262" sldId="331"/>
            <ac:grpSpMk id="122" creationId="{5D73F155-924D-4A9D-8EE3-667F36F87DF3}"/>
          </ac:grpSpMkLst>
        </pc:grpChg>
        <pc:grpChg chg="add del mod">
          <ac:chgData name="Jose Gabriel Garcia Pardo" userId="cb39e42507210e8d" providerId="LiveId" clId="{4DD4DF34-8B38-4655-98FA-EE204C2BF7A4}" dt="2020-08-19T08:45:03.832" v="5255" actId="21"/>
          <ac:grpSpMkLst>
            <pc:docMk/>
            <pc:sldMk cId="3410974262" sldId="331"/>
            <ac:grpSpMk id="127" creationId="{FA1AACF1-CE82-4016-B905-EA1866CE727A}"/>
          </ac:grpSpMkLst>
        </pc:grpChg>
        <pc:grpChg chg="add del mod">
          <ac:chgData name="Jose Gabriel Garcia Pardo" userId="cb39e42507210e8d" providerId="LiveId" clId="{4DD4DF34-8B38-4655-98FA-EE204C2BF7A4}" dt="2020-08-19T08:45:03.832" v="5255" actId="21"/>
          <ac:grpSpMkLst>
            <pc:docMk/>
            <pc:sldMk cId="3410974262" sldId="331"/>
            <ac:grpSpMk id="141" creationId="{134D20CC-01F6-40E1-9E09-2C078AD3CD54}"/>
          </ac:grpSpMkLst>
        </pc:grpChg>
        <pc:grpChg chg="add mod">
          <ac:chgData name="Jose Gabriel Garcia Pardo" userId="cb39e42507210e8d" providerId="LiveId" clId="{4DD4DF34-8B38-4655-98FA-EE204C2BF7A4}" dt="2020-08-19T08:51:58.527" v="5352"/>
          <ac:grpSpMkLst>
            <pc:docMk/>
            <pc:sldMk cId="3410974262" sldId="331"/>
            <ac:grpSpMk id="153" creationId="{3390EDC9-9577-45BB-9F46-532DF9212562}"/>
          </ac:grpSpMkLst>
        </pc:grpChg>
        <pc:grpChg chg="add mod">
          <ac:chgData name="Jose Gabriel Garcia Pardo" userId="cb39e42507210e8d" providerId="LiveId" clId="{4DD4DF34-8B38-4655-98FA-EE204C2BF7A4}" dt="2020-08-19T08:51:58.527" v="5352"/>
          <ac:grpSpMkLst>
            <pc:docMk/>
            <pc:sldMk cId="3410974262" sldId="331"/>
            <ac:grpSpMk id="158" creationId="{9F9EDA15-36C0-4441-BDE3-BAD7F1D1BBB9}"/>
          </ac:grpSpMkLst>
        </pc:grpChg>
        <pc:grpChg chg="add mod">
          <ac:chgData name="Jose Gabriel Garcia Pardo" userId="cb39e42507210e8d" providerId="LiveId" clId="{4DD4DF34-8B38-4655-98FA-EE204C2BF7A4}" dt="2020-08-19T08:51:58.527" v="5352"/>
          <ac:grpSpMkLst>
            <pc:docMk/>
            <pc:sldMk cId="3410974262" sldId="331"/>
            <ac:grpSpMk id="172" creationId="{04789F42-51A4-4139-B728-5C4BBF93B6BF}"/>
          </ac:grpSpMkLst>
        </pc:grpChg>
        <pc:picChg chg="add del mod">
          <ac:chgData name="Jose Gabriel Garcia Pardo" userId="cb39e42507210e8d" providerId="LiveId" clId="{4DD4DF34-8B38-4655-98FA-EE204C2BF7A4}" dt="2020-08-19T08:38:51.468" v="5166"/>
          <ac:picMkLst>
            <pc:docMk/>
            <pc:sldMk cId="3410974262" sldId="331"/>
            <ac:picMk id="47" creationId="{A5B7E0BD-E723-4391-9366-D7619FD93DAC}"/>
          </ac:picMkLst>
        </pc:picChg>
        <pc:picChg chg="add del mod">
          <ac:chgData name="Jose Gabriel Garcia Pardo" userId="cb39e42507210e8d" providerId="LiveId" clId="{4DD4DF34-8B38-4655-98FA-EE204C2BF7A4}" dt="2020-08-19T08:38:51.468" v="5166"/>
          <ac:picMkLst>
            <pc:docMk/>
            <pc:sldMk cId="3410974262" sldId="331"/>
            <ac:picMk id="51" creationId="{70B7439E-BEB7-4782-A69F-C1CF1521C8C7}"/>
          </ac:picMkLst>
        </pc:picChg>
        <pc:picChg chg="add del mod">
          <ac:chgData name="Jose Gabriel Garcia Pardo" userId="cb39e42507210e8d" providerId="LiveId" clId="{4DD4DF34-8B38-4655-98FA-EE204C2BF7A4}" dt="2020-08-19T08:38:51.468" v="5166"/>
          <ac:picMkLst>
            <pc:docMk/>
            <pc:sldMk cId="3410974262" sldId="331"/>
            <ac:picMk id="53" creationId="{12FDBCE7-7680-4B6E-981B-FE768FC36582}"/>
          </ac:picMkLst>
        </pc:picChg>
        <pc:picChg chg="add del mod">
          <ac:chgData name="Jose Gabriel Garcia Pardo" userId="cb39e42507210e8d" providerId="LiveId" clId="{4DD4DF34-8B38-4655-98FA-EE204C2BF7A4}" dt="2020-08-19T08:38:51.468" v="5166"/>
          <ac:picMkLst>
            <pc:docMk/>
            <pc:sldMk cId="3410974262" sldId="331"/>
            <ac:picMk id="55" creationId="{310F7168-93BC-41D3-A726-4A292A0AB89B}"/>
          </ac:picMkLst>
        </pc:picChg>
        <pc:picChg chg="add del mod">
          <ac:chgData name="Jose Gabriel Garcia Pardo" userId="cb39e42507210e8d" providerId="LiveId" clId="{4DD4DF34-8B38-4655-98FA-EE204C2BF7A4}" dt="2020-08-19T08:38:51.468" v="5166"/>
          <ac:picMkLst>
            <pc:docMk/>
            <pc:sldMk cId="3410974262" sldId="331"/>
            <ac:picMk id="56" creationId="{00F3FAD3-1C6B-4F5A-8A95-57913129A92C}"/>
          </ac:picMkLst>
        </pc:picChg>
        <pc:picChg chg="mod">
          <ac:chgData name="Jose Gabriel Garcia Pardo" userId="cb39e42507210e8d" providerId="LiveId" clId="{4DD4DF34-8B38-4655-98FA-EE204C2BF7A4}" dt="2020-08-19T08:38:39.658" v="5165"/>
          <ac:picMkLst>
            <pc:docMk/>
            <pc:sldMk cId="3410974262" sldId="331"/>
            <ac:picMk id="70" creationId="{6F471F2A-CDB5-4520-87C5-175D8698F31F}"/>
          </ac:picMkLst>
        </pc:picChg>
        <pc:picChg chg="mod">
          <ac:chgData name="Jose Gabriel Garcia Pardo" userId="cb39e42507210e8d" providerId="LiveId" clId="{4DD4DF34-8B38-4655-98FA-EE204C2BF7A4}" dt="2020-08-19T08:38:39.658" v="5165"/>
          <ac:picMkLst>
            <pc:docMk/>
            <pc:sldMk cId="3410974262" sldId="331"/>
            <ac:picMk id="72" creationId="{46A15285-6A76-4E1F-9C23-F9918080196C}"/>
          </ac:picMkLst>
        </pc:picChg>
        <pc:picChg chg="mod">
          <ac:chgData name="Jose Gabriel Garcia Pardo" userId="cb39e42507210e8d" providerId="LiveId" clId="{4DD4DF34-8B38-4655-98FA-EE204C2BF7A4}" dt="2020-08-19T08:38:39.658" v="5165"/>
          <ac:picMkLst>
            <pc:docMk/>
            <pc:sldMk cId="3410974262" sldId="331"/>
            <ac:picMk id="73" creationId="{AB665357-98CF-4AD7-B69E-A8CD7A8D44E4}"/>
          </ac:picMkLst>
        </pc:picChg>
        <pc:picChg chg="mod">
          <ac:chgData name="Jose Gabriel Garcia Pardo" userId="cb39e42507210e8d" providerId="LiveId" clId="{4DD4DF34-8B38-4655-98FA-EE204C2BF7A4}" dt="2020-08-19T08:38:39.658" v="5165"/>
          <ac:picMkLst>
            <pc:docMk/>
            <pc:sldMk cId="3410974262" sldId="331"/>
            <ac:picMk id="75" creationId="{00AB968F-E567-45C8-A9D4-C7366B3D880C}"/>
          </ac:picMkLst>
        </pc:picChg>
        <pc:picChg chg="mod">
          <ac:chgData name="Jose Gabriel Garcia Pardo" userId="cb39e42507210e8d" providerId="LiveId" clId="{4DD4DF34-8B38-4655-98FA-EE204C2BF7A4}" dt="2020-08-19T08:38:39.658" v="5165"/>
          <ac:picMkLst>
            <pc:docMk/>
            <pc:sldMk cId="3410974262" sldId="331"/>
            <ac:picMk id="78" creationId="{C11869F4-EF70-4D60-BC87-14545755B90F}"/>
          </ac:picMkLst>
        </pc:picChg>
        <pc:picChg chg="add mod">
          <ac:chgData name="Jose Gabriel Garcia Pardo" userId="cb39e42507210e8d" providerId="LiveId" clId="{4DD4DF34-8B38-4655-98FA-EE204C2BF7A4}" dt="2020-08-19T08:40:19.194" v="5188" actId="1076"/>
          <ac:picMkLst>
            <pc:docMk/>
            <pc:sldMk cId="3410974262" sldId="331"/>
            <ac:picMk id="92" creationId="{7D8EBAE4-0AD6-4C19-AE72-41A285DFB147}"/>
          </ac:picMkLst>
        </pc:picChg>
        <pc:picChg chg="add mod">
          <ac:chgData name="Jose Gabriel Garcia Pardo" userId="cb39e42507210e8d" providerId="LiveId" clId="{4DD4DF34-8B38-4655-98FA-EE204C2BF7A4}" dt="2020-08-19T08:40:19.194" v="5188" actId="1076"/>
          <ac:picMkLst>
            <pc:docMk/>
            <pc:sldMk cId="3410974262" sldId="331"/>
            <ac:picMk id="98" creationId="{06C20AFA-7774-4E46-B4CC-365688B85A4B}"/>
          </ac:picMkLst>
        </pc:picChg>
        <pc:picChg chg="add mod">
          <ac:chgData name="Jose Gabriel Garcia Pardo" userId="cb39e42507210e8d" providerId="LiveId" clId="{4DD4DF34-8B38-4655-98FA-EE204C2BF7A4}" dt="2020-08-19T08:40:19.194" v="5188" actId="1076"/>
          <ac:picMkLst>
            <pc:docMk/>
            <pc:sldMk cId="3410974262" sldId="331"/>
            <ac:picMk id="99" creationId="{A0F0D99E-95FC-4C58-B331-D1B1A9A6968F}"/>
          </ac:picMkLst>
        </pc:picChg>
        <pc:picChg chg="add mod">
          <ac:chgData name="Jose Gabriel Garcia Pardo" userId="cb39e42507210e8d" providerId="LiveId" clId="{4DD4DF34-8B38-4655-98FA-EE204C2BF7A4}" dt="2020-08-19T08:40:19.194" v="5188" actId="1076"/>
          <ac:picMkLst>
            <pc:docMk/>
            <pc:sldMk cId="3410974262" sldId="331"/>
            <ac:picMk id="100" creationId="{3B86B608-7D80-4DFE-AFEE-25F7E298EEE3}"/>
          </ac:picMkLst>
        </pc:picChg>
        <pc:picChg chg="add mod">
          <ac:chgData name="Jose Gabriel Garcia Pardo" userId="cb39e42507210e8d" providerId="LiveId" clId="{4DD4DF34-8B38-4655-98FA-EE204C2BF7A4}" dt="2020-08-19T08:40:19.194" v="5188" actId="1076"/>
          <ac:picMkLst>
            <pc:docMk/>
            <pc:sldMk cId="3410974262" sldId="331"/>
            <ac:picMk id="101" creationId="{D8CB885E-837E-4FD6-A15A-74E80956D4D0}"/>
          </ac:picMkLst>
        </pc:picChg>
        <pc:picChg chg="mod">
          <ac:chgData name="Jose Gabriel Garcia Pardo" userId="cb39e42507210e8d" providerId="LiveId" clId="{4DD4DF34-8B38-4655-98FA-EE204C2BF7A4}" dt="2020-08-19T08:38:56.295" v="5168"/>
          <ac:picMkLst>
            <pc:docMk/>
            <pc:sldMk cId="3410974262" sldId="331"/>
            <ac:picMk id="105" creationId="{BE4CFF34-B0D7-4575-8AFE-0560FF2E93F4}"/>
          </ac:picMkLst>
        </pc:picChg>
        <pc:picChg chg="mod">
          <ac:chgData name="Jose Gabriel Garcia Pardo" userId="cb39e42507210e8d" providerId="LiveId" clId="{4DD4DF34-8B38-4655-98FA-EE204C2BF7A4}" dt="2020-08-19T08:38:56.295" v="5168"/>
          <ac:picMkLst>
            <pc:docMk/>
            <pc:sldMk cId="3410974262" sldId="331"/>
            <ac:picMk id="106" creationId="{BFE1E43A-BB4F-4D3A-AC3E-CF467A3925E4}"/>
          </ac:picMkLst>
        </pc:picChg>
        <pc:picChg chg="mod">
          <ac:chgData name="Jose Gabriel Garcia Pardo" userId="cb39e42507210e8d" providerId="LiveId" clId="{4DD4DF34-8B38-4655-98FA-EE204C2BF7A4}" dt="2020-08-19T08:38:56.295" v="5168"/>
          <ac:picMkLst>
            <pc:docMk/>
            <pc:sldMk cId="3410974262" sldId="331"/>
            <ac:picMk id="107" creationId="{CD16601C-0C61-41C8-B5DC-4D078B2D69CF}"/>
          </ac:picMkLst>
        </pc:picChg>
        <pc:picChg chg="mod">
          <ac:chgData name="Jose Gabriel Garcia Pardo" userId="cb39e42507210e8d" providerId="LiveId" clId="{4DD4DF34-8B38-4655-98FA-EE204C2BF7A4}" dt="2020-08-19T08:38:56.295" v="5168"/>
          <ac:picMkLst>
            <pc:docMk/>
            <pc:sldMk cId="3410974262" sldId="331"/>
            <ac:picMk id="108" creationId="{ECC295C5-EF62-4164-82FF-40E92FDB22AE}"/>
          </ac:picMkLst>
        </pc:picChg>
        <pc:picChg chg="mod">
          <ac:chgData name="Jose Gabriel Garcia Pardo" userId="cb39e42507210e8d" providerId="LiveId" clId="{4DD4DF34-8B38-4655-98FA-EE204C2BF7A4}" dt="2020-08-19T08:41:00.215" v="5198" actId="1076"/>
          <ac:picMkLst>
            <pc:docMk/>
            <pc:sldMk cId="3410974262" sldId="331"/>
            <ac:picMk id="109" creationId="{670EF93D-45C7-4AA6-81E7-7C185C8ED0E7}"/>
          </ac:picMkLst>
        </pc:picChg>
        <pc:cxnChg chg="add mod">
          <ac:chgData name="Jose Gabriel Garcia Pardo" userId="cb39e42507210e8d" providerId="LiveId" clId="{4DD4DF34-8B38-4655-98FA-EE204C2BF7A4}" dt="2020-08-19T08:42:19.645" v="5224" actId="1076"/>
          <ac:cxnSpMkLst>
            <pc:docMk/>
            <pc:sldMk cId="3410974262" sldId="331"/>
            <ac:cxnSpMk id="17" creationId="{5EAF41E2-8AC0-4148-981D-408A97386D5A}"/>
          </ac:cxnSpMkLst>
        </pc:cxnChg>
        <pc:cxnChg chg="add del mod">
          <ac:chgData name="Jose Gabriel Garcia Pardo" userId="cb39e42507210e8d" providerId="LiveId" clId="{4DD4DF34-8B38-4655-98FA-EE204C2BF7A4}" dt="2020-08-19T08:38:51.468" v="5166"/>
          <ac:cxnSpMkLst>
            <pc:docMk/>
            <pc:sldMk cId="3410974262" sldId="331"/>
            <ac:cxnSpMk id="57" creationId="{7E2753B0-A1F5-4FC8-9465-542DF822A47F}"/>
          </ac:cxnSpMkLst>
        </pc:cxnChg>
        <pc:cxnChg chg="mod">
          <ac:chgData name="Jose Gabriel Garcia Pardo" userId="cb39e42507210e8d" providerId="LiveId" clId="{4DD4DF34-8B38-4655-98FA-EE204C2BF7A4}" dt="2020-08-19T08:38:39.658" v="5165"/>
          <ac:cxnSpMkLst>
            <pc:docMk/>
            <pc:sldMk cId="3410974262" sldId="331"/>
            <ac:cxnSpMk id="88" creationId="{B36A0D7D-846D-41A0-8B76-237AC6EE9076}"/>
          </ac:cxnSpMkLst>
        </pc:cxnChg>
        <pc:cxnChg chg="mod">
          <ac:chgData name="Jose Gabriel Garcia Pardo" userId="cb39e42507210e8d" providerId="LiveId" clId="{4DD4DF34-8B38-4655-98FA-EE204C2BF7A4}" dt="2020-08-19T08:38:39.658" v="5165"/>
          <ac:cxnSpMkLst>
            <pc:docMk/>
            <pc:sldMk cId="3410974262" sldId="331"/>
            <ac:cxnSpMk id="89" creationId="{5DD8B797-F96D-4146-9698-521B980FCD54}"/>
          </ac:cxnSpMkLst>
        </pc:cxnChg>
        <pc:cxnChg chg="add del mod">
          <ac:chgData name="Jose Gabriel Garcia Pardo" userId="cb39e42507210e8d" providerId="LiveId" clId="{4DD4DF34-8B38-4655-98FA-EE204C2BF7A4}" dt="2020-08-19T08:38:51.468" v="5166"/>
          <ac:cxnSpMkLst>
            <pc:docMk/>
            <pc:sldMk cId="3410974262" sldId="331"/>
            <ac:cxnSpMk id="91" creationId="{5CABDE5C-73BC-42C4-8504-67C0736FB578}"/>
          </ac:cxnSpMkLst>
        </pc:cxnChg>
        <pc:cxnChg chg="add mod">
          <ac:chgData name="Jose Gabriel Garcia Pardo" userId="cb39e42507210e8d" providerId="LiveId" clId="{4DD4DF34-8B38-4655-98FA-EE204C2BF7A4}" dt="2020-08-19T08:44:01.754" v="5251" actId="1076"/>
          <ac:cxnSpMkLst>
            <pc:docMk/>
            <pc:sldMk cId="3410974262" sldId="331"/>
            <ac:cxnSpMk id="102" creationId="{4FEEDE9B-C5FD-40C1-AB79-9E3458BB58AD}"/>
          </ac:cxnSpMkLst>
        </pc:cxnChg>
        <pc:cxnChg chg="mod">
          <ac:chgData name="Jose Gabriel Garcia Pardo" userId="cb39e42507210e8d" providerId="LiveId" clId="{4DD4DF34-8B38-4655-98FA-EE204C2BF7A4}" dt="2020-08-19T08:38:56.295" v="5168"/>
          <ac:cxnSpMkLst>
            <pc:docMk/>
            <pc:sldMk cId="3410974262" sldId="331"/>
            <ac:cxnSpMk id="116" creationId="{8BDAECEC-3D3A-48AE-BEE6-4E2A6FA2733F}"/>
          </ac:cxnSpMkLst>
        </pc:cxnChg>
        <pc:cxnChg chg="mod">
          <ac:chgData name="Jose Gabriel Garcia Pardo" userId="cb39e42507210e8d" providerId="LiveId" clId="{4DD4DF34-8B38-4655-98FA-EE204C2BF7A4}" dt="2020-08-19T08:38:56.295" v="5168"/>
          <ac:cxnSpMkLst>
            <pc:docMk/>
            <pc:sldMk cId="3410974262" sldId="331"/>
            <ac:cxnSpMk id="117" creationId="{4AEAAD7B-66B9-47D0-960F-58B7D9902F12}"/>
          </ac:cxnSpMkLst>
        </pc:cxnChg>
        <pc:cxnChg chg="add del mod">
          <ac:chgData name="Jose Gabriel Garcia Pardo" userId="cb39e42507210e8d" providerId="LiveId" clId="{4DD4DF34-8B38-4655-98FA-EE204C2BF7A4}" dt="2020-08-19T08:42:14.066" v="5222" actId="478"/>
          <ac:cxnSpMkLst>
            <pc:docMk/>
            <pc:sldMk cId="3410974262" sldId="331"/>
            <ac:cxnSpMk id="119" creationId="{170ABCD0-2E51-4A0C-B3BD-DDE8EEA57592}"/>
          </ac:cxnSpMkLst>
        </pc:cxnChg>
      </pc:sldChg>
      <pc:sldChg chg="add del">
        <pc:chgData name="Jose Gabriel Garcia Pardo" userId="cb39e42507210e8d" providerId="LiveId" clId="{4DD4DF34-8B38-4655-98FA-EE204C2BF7A4}" dt="2020-08-19T08:42:27.924" v="5227"/>
        <pc:sldMkLst>
          <pc:docMk/>
          <pc:sldMk cId="358305115" sldId="332"/>
        </pc:sldMkLst>
      </pc:sldChg>
      <pc:sldChg chg="addSp delSp modSp add mod ord modAnim">
        <pc:chgData name="Jose Gabriel Garcia Pardo" userId="cb39e42507210e8d" providerId="LiveId" clId="{4DD4DF34-8B38-4655-98FA-EE204C2BF7A4}" dt="2020-08-20T10:12:24.630" v="11266"/>
        <pc:sldMkLst>
          <pc:docMk/>
          <pc:sldMk cId="1295095986" sldId="332"/>
        </pc:sldMkLst>
        <pc:spChg chg="mod">
          <ac:chgData name="Jose Gabriel Garcia Pardo" userId="cb39e42507210e8d" providerId="LiveId" clId="{4DD4DF34-8B38-4655-98FA-EE204C2BF7A4}" dt="2020-08-19T10:02:13.061" v="6609" actId="1076"/>
          <ac:spMkLst>
            <pc:docMk/>
            <pc:sldMk cId="1295095986" sldId="332"/>
            <ac:spMk id="2" creationId="{B0337A5F-1C52-4EBD-AFE6-9CC0F3EA7282}"/>
          </ac:spMkLst>
        </pc:spChg>
        <pc:spChg chg="mod">
          <ac:chgData name="Jose Gabriel Garcia Pardo" userId="cb39e42507210e8d" providerId="LiveId" clId="{4DD4DF34-8B38-4655-98FA-EE204C2BF7A4}" dt="2020-08-19T11:26:46.576" v="7953" actId="207"/>
          <ac:spMkLst>
            <pc:docMk/>
            <pc:sldMk cId="1295095986" sldId="332"/>
            <ac:spMk id="3" creationId="{A6BA7B38-538D-4B8B-9C24-6E3A4DDAB8F6}"/>
          </ac:spMkLst>
        </pc:spChg>
        <pc:spChg chg="mod">
          <ac:chgData name="Jose Gabriel Garcia Pardo" userId="cb39e42507210e8d" providerId="LiveId" clId="{4DD4DF34-8B38-4655-98FA-EE204C2BF7A4}" dt="2020-08-19T10:02:13.061" v="6609" actId="1076"/>
          <ac:spMkLst>
            <pc:docMk/>
            <pc:sldMk cId="1295095986" sldId="332"/>
            <ac:spMk id="4" creationId="{B8957AF0-5A16-45D0-9FB1-6148D9238621}"/>
          </ac:spMkLst>
        </pc:spChg>
        <pc:spChg chg="mod">
          <ac:chgData name="Jose Gabriel Garcia Pardo" userId="cb39e42507210e8d" providerId="LiveId" clId="{4DD4DF34-8B38-4655-98FA-EE204C2BF7A4}" dt="2020-08-19T09:55:29.362" v="6537" actId="164"/>
          <ac:spMkLst>
            <pc:docMk/>
            <pc:sldMk cId="1295095986" sldId="332"/>
            <ac:spMk id="16" creationId="{CD1F9E43-145D-40D0-82AF-A3E57648F39C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19" creationId="{BDD12E15-53DB-446B-8E5D-85FD140B24CC}"/>
          </ac:spMkLst>
        </pc:spChg>
        <pc:spChg chg="add mod">
          <ac:chgData name="Jose Gabriel Garcia Pardo" userId="cb39e42507210e8d" providerId="LiveId" clId="{4DD4DF34-8B38-4655-98FA-EE204C2BF7A4}" dt="2020-08-19T10:02:13.061" v="6609" actId="1076"/>
          <ac:spMkLst>
            <pc:docMk/>
            <pc:sldMk cId="1295095986" sldId="332"/>
            <ac:spMk id="37" creationId="{5534F4CF-70DB-4181-AEB8-4EE675038204}"/>
          </ac:spMkLst>
        </pc:spChg>
        <pc:spChg chg="add mod">
          <ac:chgData name="Jose Gabriel Garcia Pardo" userId="cb39e42507210e8d" providerId="LiveId" clId="{4DD4DF34-8B38-4655-98FA-EE204C2BF7A4}" dt="2020-08-19T10:02:18.658" v="6611" actId="1076"/>
          <ac:spMkLst>
            <pc:docMk/>
            <pc:sldMk cId="1295095986" sldId="332"/>
            <ac:spMk id="39" creationId="{FFB472DC-9E4A-4FA1-9EFE-CB45DFA6D346}"/>
          </ac:spMkLst>
        </pc:spChg>
        <pc:spChg chg="mod">
          <ac:chgData name="Jose Gabriel Garcia Pardo" userId="cb39e42507210e8d" providerId="LiveId" clId="{4DD4DF34-8B38-4655-98FA-EE204C2BF7A4}" dt="2020-08-19T09:55:14.539" v="6535" actId="164"/>
          <ac:spMkLst>
            <pc:docMk/>
            <pc:sldMk cId="1295095986" sldId="332"/>
            <ac:spMk id="44" creationId="{168F0E94-B328-49AB-B3D4-B08A50C23F9C}"/>
          </ac:spMkLst>
        </pc:spChg>
        <pc:spChg chg="mod">
          <ac:chgData name="Jose Gabriel Garcia Pardo" userId="cb39e42507210e8d" providerId="LiveId" clId="{4DD4DF34-8B38-4655-98FA-EE204C2BF7A4}" dt="2020-08-19T09:55:34.095" v="6538" actId="164"/>
          <ac:spMkLst>
            <pc:docMk/>
            <pc:sldMk cId="1295095986" sldId="332"/>
            <ac:spMk id="45" creationId="{AEA79B1A-54CD-4A3F-9343-15DC27011C91}"/>
          </ac:spMkLst>
        </pc:spChg>
        <pc:spChg chg="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86" creationId="{9348758C-C1BE-446C-B282-BB472BD69E8F}"/>
          </ac:spMkLst>
        </pc:spChg>
        <pc:spChg chg="add 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88" creationId="{885487F7-DCCB-4AC8-94B6-84DC25A20D62}"/>
          </ac:spMkLst>
        </pc:spChg>
        <pc:spChg chg="add 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89" creationId="{EC37BCBB-E82B-4129-AF23-0F760AFCDCE9}"/>
          </ac:spMkLst>
        </pc:spChg>
        <pc:spChg chg="add 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90" creationId="{20A037A4-3A75-4B68-818B-F193BA9AFE60}"/>
          </ac:spMkLst>
        </pc:spChg>
        <pc:spChg chg="add 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91" creationId="{F3CE829A-E20C-4698-92F6-A793133E53EF}"/>
          </ac:spMkLst>
        </pc:spChg>
        <pc:spChg chg="add 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92" creationId="{D8105218-FAB0-4D70-ADD4-9627DF14813D}"/>
          </ac:spMkLst>
        </pc:spChg>
        <pc:spChg chg="add 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93" creationId="{40771DB6-2392-4C5D-A0B8-2C3D3304DECE}"/>
          </ac:spMkLst>
        </pc:spChg>
        <pc:spChg chg="add 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94" creationId="{526330E2-704F-4AA8-ACC9-D2A86B8539C4}"/>
          </ac:spMkLst>
        </pc:spChg>
        <pc:spChg chg="add 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95" creationId="{BE95116F-192A-4EC1-9A65-4D33ADFADBDB}"/>
          </ac:spMkLst>
        </pc:spChg>
        <pc:spChg chg="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97" creationId="{B1C315FF-F3C4-41E2-9F6B-344F42832CC2}"/>
          </ac:spMkLst>
        </pc:spChg>
        <pc:spChg chg="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98" creationId="{DD6E0684-4D76-4B83-8B1B-B2172965EF8C}"/>
          </ac:spMkLst>
        </pc:spChg>
        <pc:spChg chg="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100" creationId="{6E0817D1-40D7-4E9C-8904-A87D4E753B78}"/>
          </ac:spMkLst>
        </pc:spChg>
        <pc:spChg chg="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101" creationId="{A2C522EE-BF6A-4D79-9C73-27955D9DA226}"/>
          </ac:spMkLst>
        </pc:spChg>
        <pc:spChg chg="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103" creationId="{84372994-0275-4A20-ABCB-4C176030346D}"/>
          </ac:spMkLst>
        </pc:spChg>
        <pc:spChg chg="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104" creationId="{39FD445A-7FBD-4A02-948F-8708E7BA92E6}"/>
          </ac:spMkLst>
        </pc:spChg>
        <pc:spChg chg="add 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105" creationId="{1452DE74-59A0-4A92-87F2-DC51582BFEB8}"/>
          </ac:spMkLst>
        </pc:spChg>
        <pc:spChg chg="add 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106" creationId="{20F109FB-2A42-4F9F-B416-7FC702086AE1}"/>
          </ac:spMkLst>
        </pc:spChg>
        <pc:spChg chg="add 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107" creationId="{929D209D-FF5B-41D1-BD7A-185B440F35C5}"/>
          </ac:spMkLst>
        </pc:spChg>
        <pc:spChg chg="add mod">
          <ac:chgData name="Jose Gabriel Garcia Pardo" userId="cb39e42507210e8d" providerId="LiveId" clId="{4DD4DF34-8B38-4655-98FA-EE204C2BF7A4}" dt="2020-08-19T10:04:02.036" v="6625"/>
          <ac:spMkLst>
            <pc:docMk/>
            <pc:sldMk cId="1295095986" sldId="332"/>
            <ac:spMk id="108" creationId="{98AF91BC-685A-4AD8-87FA-480F8D358511}"/>
          </ac:spMkLst>
        </pc:spChg>
        <pc:spChg chg="mod">
          <ac:chgData name="Jose Gabriel Garcia Pardo" userId="cb39e42507210e8d" providerId="LiveId" clId="{4DD4DF34-8B38-4655-98FA-EE204C2BF7A4}" dt="2020-08-19T10:01:56.033" v="6606" actId="20577"/>
          <ac:spMkLst>
            <pc:docMk/>
            <pc:sldMk cId="1295095986" sldId="332"/>
            <ac:spMk id="142" creationId="{CC51A778-49BA-45C5-96E0-C4199D15D2EA}"/>
          </ac:spMkLst>
        </pc:spChg>
        <pc:spChg chg="mod">
          <ac:chgData name="Jose Gabriel Garcia Pardo" userId="cb39e42507210e8d" providerId="LiveId" clId="{4DD4DF34-8B38-4655-98FA-EE204C2BF7A4}" dt="2020-08-19T09:55:22.160" v="6536" actId="164"/>
          <ac:spMkLst>
            <pc:docMk/>
            <pc:sldMk cId="1295095986" sldId="332"/>
            <ac:spMk id="192" creationId="{03890602-37A5-4C14-9B67-179C613A2C5B}"/>
          </ac:spMkLst>
        </pc:spChg>
        <pc:spChg chg="mod">
          <ac:chgData name="Jose Gabriel Garcia Pardo" userId="cb39e42507210e8d" providerId="LiveId" clId="{4DD4DF34-8B38-4655-98FA-EE204C2BF7A4}" dt="2020-08-19T09:55:22.160" v="6536" actId="164"/>
          <ac:spMkLst>
            <pc:docMk/>
            <pc:sldMk cId="1295095986" sldId="332"/>
            <ac:spMk id="194" creationId="{831678AB-20E9-44D7-84AF-5CD290ACE58E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13" creationId="{0B97996B-F0B7-4DB3-8250-9B7AA9EEE02D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15" creationId="{44DF0AF6-1D04-4B03-B9DA-FF0D29A8886D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17" creationId="{8D9D50A3-7312-4D37-A2B7-44BF275D9838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19" creationId="{F371DC36-6BEC-47F1-8EB6-1B52A274ABFE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23" creationId="{AAE2956C-4C93-4367-A643-92E00F2A78B3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25" creationId="{94C5CB2F-1368-4A7E-8BDE-D7E64DFCC0D7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33" creationId="{5569D7A7-544E-450A-A7C9-0F72DCA26231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35" creationId="{CC4937F5-0516-41A1-91F8-43B0738F1910}"/>
          </ac:spMkLst>
        </pc:spChg>
        <pc:spChg chg="mod">
          <ac:chgData name="Jose Gabriel Garcia Pardo" userId="cb39e42507210e8d" providerId="LiveId" clId="{4DD4DF34-8B38-4655-98FA-EE204C2BF7A4}" dt="2020-08-19T09:55:14.539" v="6535" actId="164"/>
          <ac:spMkLst>
            <pc:docMk/>
            <pc:sldMk cId="1295095986" sldId="332"/>
            <ac:spMk id="237" creationId="{16CB6A19-5541-4BAE-A0A4-2A45C2DEB8FB}"/>
          </ac:spMkLst>
        </pc:spChg>
        <pc:spChg chg="mod">
          <ac:chgData name="Jose Gabriel Garcia Pardo" userId="cb39e42507210e8d" providerId="LiveId" clId="{4DD4DF34-8B38-4655-98FA-EE204C2BF7A4}" dt="2020-08-19T09:55:34.095" v="6538" actId="164"/>
          <ac:spMkLst>
            <pc:docMk/>
            <pc:sldMk cId="1295095986" sldId="332"/>
            <ac:spMk id="239" creationId="{58BA27AF-9BE6-4200-976D-B24FEAB86B4F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41" creationId="{C95FB310-3262-4069-9225-545CAD793C34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43" creationId="{F24DEC13-81C2-41CA-8D15-502CCAAD39C4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45" creationId="{763099B3-ADC8-41A7-BAFB-E8F889751D51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47" creationId="{657583E6-5CB2-4204-AAAD-D6458E0F5B72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49" creationId="{89A7481E-EF30-4E4D-9FDC-FEDF3E175359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51" creationId="{200CDF20-48B2-410A-999F-C3287D43F2AB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54" creationId="{D762CB9A-AD86-4B34-9215-38BBCCDF35CF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56" creationId="{36698587-5C45-40EC-B989-682F994113A4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58" creationId="{AAEDDF71-1B18-4291-89C5-1FA62EE4E6BB}"/>
          </ac:spMkLst>
        </pc:spChg>
        <pc:spChg chg="del">
          <ac:chgData name="Jose Gabriel Garcia Pardo" userId="cb39e42507210e8d" providerId="LiveId" clId="{4DD4DF34-8B38-4655-98FA-EE204C2BF7A4}" dt="2020-08-19T09:50:39.351" v="6508" actId="478"/>
          <ac:spMkLst>
            <pc:docMk/>
            <pc:sldMk cId="1295095986" sldId="332"/>
            <ac:spMk id="262" creationId="{B650E177-9235-4DBE-85FF-89BA4F69A5F8}"/>
          </ac:spMkLst>
        </pc:spChg>
        <pc:spChg chg="mod">
          <ac:chgData name="Jose Gabriel Garcia Pardo" userId="cb39e42507210e8d" providerId="LiveId" clId="{4DD4DF34-8B38-4655-98FA-EE204C2BF7A4}" dt="2020-08-19T09:56:05.220" v="6548" actId="20577"/>
          <ac:spMkLst>
            <pc:docMk/>
            <pc:sldMk cId="1295095986" sldId="332"/>
            <ac:spMk id="264" creationId="{C4B643BE-A189-49B2-BE1F-E176EF5E51BA}"/>
          </ac:spMkLst>
        </pc:spChg>
        <pc:spChg chg="mod">
          <ac:chgData name="Jose Gabriel Garcia Pardo" userId="cb39e42507210e8d" providerId="LiveId" clId="{4DD4DF34-8B38-4655-98FA-EE204C2BF7A4}" dt="2020-08-19T09:54:04.972" v="6522" actId="1076"/>
          <ac:spMkLst>
            <pc:docMk/>
            <pc:sldMk cId="1295095986" sldId="332"/>
            <ac:spMk id="268" creationId="{062E8E96-4300-415C-B6C3-F7DF535F0532}"/>
          </ac:spMkLst>
        </pc:spChg>
        <pc:grpChg chg="add mod">
          <ac:chgData name="Jose Gabriel Garcia Pardo" userId="cb39e42507210e8d" providerId="LiveId" clId="{4DD4DF34-8B38-4655-98FA-EE204C2BF7A4}" dt="2020-08-19T09:55:14.539" v="6535" actId="164"/>
          <ac:grpSpMkLst>
            <pc:docMk/>
            <pc:sldMk cId="1295095986" sldId="332"/>
            <ac:grpSpMk id="13" creationId="{290595BF-E7CA-4B24-9DFC-E48CA9075AC1}"/>
          </ac:grpSpMkLst>
        </pc:grpChg>
        <pc:grpChg chg="add mod">
          <ac:chgData name="Jose Gabriel Garcia Pardo" userId="cb39e42507210e8d" providerId="LiveId" clId="{4DD4DF34-8B38-4655-98FA-EE204C2BF7A4}" dt="2020-08-19T09:55:22.160" v="6536" actId="164"/>
          <ac:grpSpMkLst>
            <pc:docMk/>
            <pc:sldMk cId="1295095986" sldId="332"/>
            <ac:grpSpMk id="14" creationId="{4E93DF46-C590-491B-9D7F-AE839CB2C362}"/>
          </ac:grpSpMkLst>
        </pc:grpChg>
        <pc:grpChg chg="add mod">
          <ac:chgData name="Jose Gabriel Garcia Pardo" userId="cb39e42507210e8d" providerId="LiveId" clId="{4DD4DF34-8B38-4655-98FA-EE204C2BF7A4}" dt="2020-08-19T09:55:29.362" v="6537" actId="164"/>
          <ac:grpSpMkLst>
            <pc:docMk/>
            <pc:sldMk cId="1295095986" sldId="332"/>
            <ac:grpSpMk id="17" creationId="{7DBB02B0-A55B-4EA4-BA7C-41C660D07417}"/>
          </ac:grpSpMkLst>
        </pc:grpChg>
        <pc:grpChg chg="add mod">
          <ac:chgData name="Jose Gabriel Garcia Pardo" userId="cb39e42507210e8d" providerId="LiveId" clId="{4DD4DF34-8B38-4655-98FA-EE204C2BF7A4}" dt="2020-08-19T09:55:34.095" v="6538" actId="164"/>
          <ac:grpSpMkLst>
            <pc:docMk/>
            <pc:sldMk cId="1295095986" sldId="332"/>
            <ac:grpSpMk id="20" creationId="{A0D50AB4-7B23-4D1B-A4C0-FE3359BF6831}"/>
          </ac:grpSpMkLst>
        </pc:grpChg>
        <pc:grpChg chg="add mod">
          <ac:chgData name="Jose Gabriel Garcia Pardo" userId="cb39e42507210e8d" providerId="LiveId" clId="{4DD4DF34-8B38-4655-98FA-EE204C2BF7A4}" dt="2020-08-19T09:56:29.091" v="6554" actId="164"/>
          <ac:grpSpMkLst>
            <pc:docMk/>
            <pc:sldMk cId="1295095986" sldId="332"/>
            <ac:grpSpMk id="26" creationId="{97AD2C38-249B-4191-920C-152842630436}"/>
          </ac:grpSpMkLst>
        </pc:grpChg>
        <pc:grpChg chg="add mod">
          <ac:chgData name="Jose Gabriel Garcia Pardo" userId="cb39e42507210e8d" providerId="LiveId" clId="{4DD4DF34-8B38-4655-98FA-EE204C2BF7A4}" dt="2020-08-19T09:57:00.640" v="6563" actId="164"/>
          <ac:grpSpMkLst>
            <pc:docMk/>
            <pc:sldMk cId="1295095986" sldId="332"/>
            <ac:grpSpMk id="36" creationId="{692F1D34-A628-41D2-A084-33C49CAD4233}"/>
          </ac:grpSpMkLst>
        </pc:grpChg>
        <pc:grpChg chg="add mod">
          <ac:chgData name="Jose Gabriel Garcia Pardo" userId="cb39e42507210e8d" providerId="LiveId" clId="{4DD4DF34-8B38-4655-98FA-EE204C2BF7A4}" dt="2020-08-19T10:04:02.036" v="6625"/>
          <ac:grpSpMkLst>
            <pc:docMk/>
            <pc:sldMk cId="1295095986" sldId="332"/>
            <ac:grpSpMk id="85" creationId="{4683FD36-94DE-4195-8BF1-B200974A05F1}"/>
          </ac:grpSpMkLst>
        </pc:grpChg>
        <pc:grpChg chg="add mod">
          <ac:chgData name="Jose Gabriel Garcia Pardo" userId="cb39e42507210e8d" providerId="LiveId" clId="{4DD4DF34-8B38-4655-98FA-EE204C2BF7A4}" dt="2020-08-19T10:04:02.036" v="6625"/>
          <ac:grpSpMkLst>
            <pc:docMk/>
            <pc:sldMk cId="1295095986" sldId="332"/>
            <ac:grpSpMk id="96" creationId="{42909CB6-D171-4193-B846-6E88E76D4A41}"/>
          </ac:grpSpMkLst>
        </pc:grpChg>
        <pc:grpChg chg="add mod">
          <ac:chgData name="Jose Gabriel Garcia Pardo" userId="cb39e42507210e8d" providerId="LiveId" clId="{4DD4DF34-8B38-4655-98FA-EE204C2BF7A4}" dt="2020-08-19T10:04:02.036" v="6625"/>
          <ac:grpSpMkLst>
            <pc:docMk/>
            <pc:sldMk cId="1295095986" sldId="332"/>
            <ac:grpSpMk id="99" creationId="{E154BAF1-8509-4EF3-9911-E5044B237862}"/>
          </ac:grpSpMkLst>
        </pc:grpChg>
        <pc:grpChg chg="add mod">
          <ac:chgData name="Jose Gabriel Garcia Pardo" userId="cb39e42507210e8d" providerId="LiveId" clId="{4DD4DF34-8B38-4655-98FA-EE204C2BF7A4}" dt="2020-08-19T10:04:02.036" v="6625"/>
          <ac:grpSpMkLst>
            <pc:docMk/>
            <pc:sldMk cId="1295095986" sldId="332"/>
            <ac:grpSpMk id="102" creationId="{16BE9E52-20A1-4306-9887-79B5B03EABBD}"/>
          </ac:grpSpMkLst>
        </pc:grpChg>
        <pc:picChg chg="add mod">
          <ac:chgData name="Jose Gabriel Garcia Pardo" userId="cb39e42507210e8d" providerId="LiveId" clId="{4DD4DF34-8B38-4655-98FA-EE204C2BF7A4}" dt="2020-08-19T09:56:29.091" v="6554" actId="164"/>
          <ac:picMkLst>
            <pc:docMk/>
            <pc:sldMk cId="1295095986" sldId="332"/>
            <ac:picMk id="8" creationId="{AF86E489-63E9-482A-9535-30BFCF10AE23}"/>
          </ac:picMkLst>
        </pc:picChg>
        <pc:picChg chg="add mod">
          <ac:chgData name="Jose Gabriel Garcia Pardo" userId="cb39e42507210e8d" providerId="LiveId" clId="{4DD4DF34-8B38-4655-98FA-EE204C2BF7A4}" dt="2020-08-19T09:56:29.091" v="6554" actId="164"/>
          <ac:picMkLst>
            <pc:docMk/>
            <pc:sldMk cId="1295095986" sldId="332"/>
            <ac:picMk id="10" creationId="{B80A9B72-B816-4856-9ED6-4D5D41084EAD}"/>
          </ac:picMkLst>
        </pc:picChg>
        <pc:picChg chg="add mod">
          <ac:chgData name="Jose Gabriel Garcia Pardo" userId="cb39e42507210e8d" providerId="LiveId" clId="{4DD4DF34-8B38-4655-98FA-EE204C2BF7A4}" dt="2020-08-19T09:56:53.535" v="6561" actId="1076"/>
          <ac:picMkLst>
            <pc:docMk/>
            <pc:sldMk cId="1295095986" sldId="332"/>
            <ac:picMk id="12" creationId="{16D366BE-03C6-4DE5-923E-3B9C6D646B85}"/>
          </ac:picMkLst>
        </pc:picChg>
        <pc:cxnChg chg="mod">
          <ac:chgData name="Jose Gabriel Garcia Pardo" userId="cb39e42507210e8d" providerId="LiveId" clId="{4DD4DF34-8B38-4655-98FA-EE204C2BF7A4}" dt="2020-08-19T09:55:29.362" v="6537" actId="164"/>
          <ac:cxnSpMkLst>
            <pc:docMk/>
            <pc:sldMk cId="1295095986" sldId="332"/>
            <ac:cxnSpMk id="18" creationId="{8BE2EA97-4922-445A-8E1E-EC612CF95B69}"/>
          </ac:cxnSpMkLst>
        </pc:cxnChg>
        <pc:cxnChg chg="add mod">
          <ac:chgData name="Jose Gabriel Garcia Pardo" userId="cb39e42507210e8d" providerId="LiveId" clId="{4DD4DF34-8B38-4655-98FA-EE204C2BF7A4}" dt="2020-08-19T09:57:00.640" v="6563" actId="164"/>
          <ac:cxnSpMkLst>
            <pc:docMk/>
            <pc:sldMk cId="1295095986" sldId="332"/>
            <ac:cxnSpMk id="28" creationId="{220834FC-00C8-477B-A408-37E10ECDBD58}"/>
          </ac:cxnSpMkLst>
        </pc:cxnChg>
        <pc:cxnChg chg="add mod">
          <ac:chgData name="Jose Gabriel Garcia Pardo" userId="cb39e42507210e8d" providerId="LiveId" clId="{4DD4DF34-8B38-4655-98FA-EE204C2BF7A4}" dt="2020-08-19T09:57:00.640" v="6563" actId="164"/>
          <ac:cxnSpMkLst>
            <pc:docMk/>
            <pc:sldMk cId="1295095986" sldId="332"/>
            <ac:cxnSpMk id="29" creationId="{FD3CEA16-B6E5-43AF-825C-6949C9DAB449}"/>
          </ac:cxnSpMkLst>
        </pc:cxnChg>
        <pc:cxnChg chg="mod">
          <ac:chgData name="Jose Gabriel Garcia Pardo" userId="cb39e42507210e8d" providerId="LiveId" clId="{4DD4DF34-8B38-4655-98FA-EE204C2BF7A4}" dt="2020-08-19T10:04:02.036" v="6625"/>
          <ac:cxnSpMkLst>
            <pc:docMk/>
            <pc:sldMk cId="1295095986" sldId="332"/>
            <ac:cxnSpMk id="87" creationId="{7D2EA9EF-655B-4AAB-BC18-3D579917962D}"/>
          </ac:cxnSpMkLst>
        </pc:cxnChg>
        <pc:cxnChg chg="del">
          <ac:chgData name="Jose Gabriel Garcia Pardo" userId="cb39e42507210e8d" providerId="LiveId" clId="{4DD4DF34-8B38-4655-98FA-EE204C2BF7A4}" dt="2020-08-19T09:50:39.351" v="6508" actId="478"/>
          <ac:cxnSpMkLst>
            <pc:docMk/>
            <pc:sldMk cId="1295095986" sldId="332"/>
            <ac:cxnSpMk id="196" creationId="{D02531F3-9B94-4B92-99AD-D17134C67492}"/>
          </ac:cxnSpMkLst>
        </pc:cxnChg>
      </pc:sldChg>
      <pc:sldChg chg="addSp">
        <pc:chgData name="Jose Gabriel Garcia Pardo" userId="cb39e42507210e8d" providerId="LiveId" clId="{4DD4DF34-8B38-4655-98FA-EE204C2BF7A4}" dt="2020-08-19T11:05:49.133" v="7543"/>
        <pc:sldMkLst>
          <pc:docMk/>
          <pc:sldMk cId="872305774" sldId="333"/>
        </pc:sldMkLst>
        <pc:spChg chg="add">
          <ac:chgData name="Jose Gabriel Garcia Pardo" userId="cb39e42507210e8d" providerId="LiveId" clId="{4DD4DF34-8B38-4655-98FA-EE204C2BF7A4}" dt="2020-08-19T11:05:49.133" v="7543"/>
          <ac:spMkLst>
            <pc:docMk/>
            <pc:sldMk cId="872305774" sldId="333"/>
            <ac:spMk id="2" creationId="{F395D93D-B2BC-4F32-BA60-5CE979FD9DBA}"/>
          </ac:spMkLst>
        </pc:spChg>
      </pc:sldChg>
      <pc:sldChg chg="addSp delSp modSp add del mod delAnim modAnim">
        <pc:chgData name="Jose Gabriel Garcia Pardo" userId="cb39e42507210e8d" providerId="LiveId" clId="{4DD4DF34-8B38-4655-98FA-EE204C2BF7A4}" dt="2020-08-20T09:18:52.410" v="11205"/>
        <pc:sldMkLst>
          <pc:docMk/>
          <pc:sldMk cId="1612805101" sldId="333"/>
        </pc:sldMkLst>
        <pc:spChg chg="add mod">
          <ac:chgData name="Jose Gabriel Garcia Pardo" userId="cb39e42507210e8d" providerId="LiveId" clId="{4DD4DF34-8B38-4655-98FA-EE204C2BF7A4}" dt="2020-08-19T10:53:14.205" v="7396" actId="1076"/>
          <ac:spMkLst>
            <pc:docMk/>
            <pc:sldMk cId="1612805101" sldId="333"/>
            <ac:spMk id="2" creationId="{BABB331A-180D-4843-BB8F-95FFD078B89A}"/>
          </ac:spMkLst>
        </pc:spChg>
        <pc:spChg chg="add mod">
          <ac:chgData name="Jose Gabriel Garcia Pardo" userId="cb39e42507210e8d" providerId="LiveId" clId="{4DD4DF34-8B38-4655-98FA-EE204C2BF7A4}" dt="2020-08-19T10:53:11.752" v="7395" actId="164"/>
          <ac:spMkLst>
            <pc:docMk/>
            <pc:sldMk cId="1612805101" sldId="333"/>
            <ac:spMk id="3" creationId="{90B4C1C9-8FCB-46BB-80D1-856D0BEBBC3C}"/>
          </ac:spMkLst>
        </pc:spChg>
        <pc:spChg chg="add mod">
          <ac:chgData name="Jose Gabriel Garcia Pardo" userId="cb39e42507210e8d" providerId="LiveId" clId="{4DD4DF34-8B38-4655-98FA-EE204C2BF7A4}" dt="2020-08-19T10:53:11.752" v="7395" actId="164"/>
          <ac:spMkLst>
            <pc:docMk/>
            <pc:sldMk cId="1612805101" sldId="333"/>
            <ac:spMk id="4" creationId="{B4550D15-CB04-4503-9B26-5510421E52A6}"/>
          </ac:spMkLst>
        </pc:spChg>
        <pc:spChg chg="add mod">
          <ac:chgData name="Jose Gabriel Garcia Pardo" userId="cb39e42507210e8d" providerId="LiveId" clId="{4DD4DF34-8B38-4655-98FA-EE204C2BF7A4}" dt="2020-08-19T10:53:11.752" v="7395" actId="164"/>
          <ac:spMkLst>
            <pc:docMk/>
            <pc:sldMk cId="1612805101" sldId="333"/>
            <ac:spMk id="7" creationId="{9745FAC7-868F-4C40-BE8C-2E3ECDDDD0F3}"/>
          </ac:spMkLst>
        </pc:spChg>
        <pc:spChg chg="mod">
          <ac:chgData name="Jose Gabriel Garcia Pardo" userId="cb39e42507210e8d" providerId="LiveId" clId="{4DD4DF34-8B38-4655-98FA-EE204C2BF7A4}" dt="2020-08-19T10:53:48.037" v="7414" actId="20577"/>
          <ac:spMkLst>
            <pc:docMk/>
            <pc:sldMk cId="1612805101" sldId="333"/>
            <ac:spMk id="15" creationId="{01589C78-8487-4BD4-8055-32ACB4D03D64}"/>
          </ac:spMkLst>
        </pc:spChg>
        <pc:spChg chg="add mod">
          <ac:chgData name="Jose Gabriel Garcia Pardo" userId="cb39e42507210e8d" providerId="LiveId" clId="{4DD4DF34-8B38-4655-98FA-EE204C2BF7A4}" dt="2020-08-19T11:18:03.833" v="7718" actId="113"/>
          <ac:spMkLst>
            <pc:docMk/>
            <pc:sldMk cId="1612805101" sldId="333"/>
            <ac:spMk id="25" creationId="{912E56F5-40C2-4D6E-AC1F-D79B6A6D9D44}"/>
          </ac:spMkLst>
        </pc:spChg>
        <pc:spChg chg="add mod">
          <ac:chgData name="Jose Gabriel Garcia Pardo" userId="cb39e42507210e8d" providerId="LiveId" clId="{4DD4DF34-8B38-4655-98FA-EE204C2BF7A4}" dt="2020-08-19T11:18:06.082" v="7719" actId="113"/>
          <ac:spMkLst>
            <pc:docMk/>
            <pc:sldMk cId="1612805101" sldId="333"/>
            <ac:spMk id="27" creationId="{0C213289-6712-42C4-A799-15E9D6F99CE0}"/>
          </ac:spMkLst>
        </pc:spChg>
        <pc:spChg chg="add del mod">
          <ac:chgData name="Jose Gabriel Garcia Pardo" userId="cb39e42507210e8d" providerId="LiveId" clId="{4DD4DF34-8B38-4655-98FA-EE204C2BF7A4}" dt="2020-08-19T11:22:08.651" v="7849" actId="21"/>
          <ac:spMkLst>
            <pc:docMk/>
            <pc:sldMk cId="1612805101" sldId="333"/>
            <ac:spMk id="35" creationId="{2EC2F2C7-CC48-4C74-925D-A7368E7EE2A5}"/>
          </ac:spMkLst>
        </pc:spChg>
        <pc:spChg chg="add del mod">
          <ac:chgData name="Jose Gabriel Garcia Pardo" userId="cb39e42507210e8d" providerId="LiveId" clId="{4DD4DF34-8B38-4655-98FA-EE204C2BF7A4}" dt="2020-08-19T11:22:08.651" v="7849" actId="21"/>
          <ac:spMkLst>
            <pc:docMk/>
            <pc:sldMk cId="1612805101" sldId="333"/>
            <ac:spMk id="39" creationId="{67AF1AE4-3964-4399-BF2E-F53C5C47F462}"/>
          </ac:spMkLst>
        </pc:spChg>
        <pc:spChg chg="mod">
          <ac:chgData name="Jose Gabriel Garcia Pardo" userId="cb39e42507210e8d" providerId="LiveId" clId="{4DD4DF34-8B38-4655-98FA-EE204C2BF7A4}" dt="2020-08-19T11:15:37.849" v="7625" actId="1076"/>
          <ac:spMkLst>
            <pc:docMk/>
            <pc:sldMk cId="1612805101" sldId="333"/>
            <ac:spMk id="66" creationId="{58D1B653-1923-429F-8FDB-22F4B2D247F9}"/>
          </ac:spMkLst>
        </pc:spChg>
        <pc:spChg chg="mod">
          <ac:chgData name="Jose Gabriel Garcia Pardo" userId="cb39e42507210e8d" providerId="LiveId" clId="{4DD4DF34-8B38-4655-98FA-EE204C2BF7A4}" dt="2020-08-19T11:04:31.624" v="7507" actId="14100"/>
          <ac:spMkLst>
            <pc:docMk/>
            <pc:sldMk cId="1612805101" sldId="333"/>
            <ac:spMk id="69" creationId="{85E4254A-1E45-4934-A473-FCCC91AE625B}"/>
          </ac:spMkLst>
        </pc:spChg>
        <pc:spChg chg="mod">
          <ac:chgData name="Jose Gabriel Garcia Pardo" userId="cb39e42507210e8d" providerId="LiveId" clId="{4DD4DF34-8B38-4655-98FA-EE204C2BF7A4}" dt="2020-08-19T11:04:46.152" v="7513" actId="14100"/>
          <ac:spMkLst>
            <pc:docMk/>
            <pc:sldMk cId="1612805101" sldId="333"/>
            <ac:spMk id="70" creationId="{88C99B3A-4FF6-4428-9A4D-94494A988726}"/>
          </ac:spMkLst>
        </pc:spChg>
        <pc:spChg chg="mod">
          <ac:chgData name="Jose Gabriel Garcia Pardo" userId="cb39e42507210e8d" providerId="LiveId" clId="{4DD4DF34-8B38-4655-98FA-EE204C2BF7A4}" dt="2020-08-19T11:04:51.307" v="7514"/>
          <ac:spMkLst>
            <pc:docMk/>
            <pc:sldMk cId="1612805101" sldId="333"/>
            <ac:spMk id="72" creationId="{9E63E84B-BB6B-4E6F-AC29-BB82AEBFA763}"/>
          </ac:spMkLst>
        </pc:spChg>
        <pc:spChg chg="mod">
          <ac:chgData name="Jose Gabriel Garcia Pardo" userId="cb39e42507210e8d" providerId="LiveId" clId="{4DD4DF34-8B38-4655-98FA-EE204C2BF7A4}" dt="2020-08-19T11:05:00.149" v="7523" actId="20577"/>
          <ac:spMkLst>
            <pc:docMk/>
            <pc:sldMk cId="1612805101" sldId="333"/>
            <ac:spMk id="73" creationId="{D80E64E7-9724-4479-9D46-6CA24B9EF047}"/>
          </ac:spMkLst>
        </pc:spChg>
        <pc:spChg chg="mod">
          <ac:chgData name="Jose Gabriel Garcia Pardo" userId="cb39e42507210e8d" providerId="LiveId" clId="{4DD4DF34-8B38-4655-98FA-EE204C2BF7A4}" dt="2020-08-19T11:05:02.632" v="7524"/>
          <ac:spMkLst>
            <pc:docMk/>
            <pc:sldMk cId="1612805101" sldId="333"/>
            <ac:spMk id="75" creationId="{A6CE6D3F-8BD5-40BD-A133-401B76F62FCC}"/>
          </ac:spMkLst>
        </pc:spChg>
        <pc:spChg chg="mod">
          <ac:chgData name="Jose Gabriel Garcia Pardo" userId="cb39e42507210e8d" providerId="LiveId" clId="{4DD4DF34-8B38-4655-98FA-EE204C2BF7A4}" dt="2020-08-19T11:05:07.913" v="7531" actId="20577"/>
          <ac:spMkLst>
            <pc:docMk/>
            <pc:sldMk cId="1612805101" sldId="333"/>
            <ac:spMk id="76" creationId="{6DB6B787-53C5-480F-91C1-1756FAB15D27}"/>
          </ac:spMkLst>
        </pc:spChg>
        <pc:spChg chg="mod">
          <ac:chgData name="Jose Gabriel Garcia Pardo" userId="cb39e42507210e8d" providerId="LiveId" clId="{4DD4DF34-8B38-4655-98FA-EE204C2BF7A4}" dt="2020-08-19T11:05:09.553" v="7532"/>
          <ac:spMkLst>
            <pc:docMk/>
            <pc:sldMk cId="1612805101" sldId="333"/>
            <ac:spMk id="78" creationId="{6D0C1693-7064-4617-801C-93449DC1735C}"/>
          </ac:spMkLst>
        </pc:spChg>
        <pc:spChg chg="mod">
          <ac:chgData name="Jose Gabriel Garcia Pardo" userId="cb39e42507210e8d" providerId="LiveId" clId="{4DD4DF34-8B38-4655-98FA-EE204C2BF7A4}" dt="2020-08-19T11:05:19.743" v="7538" actId="20577"/>
          <ac:spMkLst>
            <pc:docMk/>
            <pc:sldMk cId="1612805101" sldId="333"/>
            <ac:spMk id="79" creationId="{865C408F-4C0D-46D8-836F-11862005829E}"/>
          </ac:spMkLst>
        </pc:spChg>
        <pc:spChg chg="mod">
          <ac:chgData name="Jose Gabriel Garcia Pardo" userId="cb39e42507210e8d" providerId="LiveId" clId="{4DD4DF34-8B38-4655-98FA-EE204C2BF7A4}" dt="2020-08-19T11:05:22.367" v="7539"/>
          <ac:spMkLst>
            <pc:docMk/>
            <pc:sldMk cId="1612805101" sldId="333"/>
            <ac:spMk id="81" creationId="{677E26C0-B049-40C7-8A6A-CC19A46AA3D4}"/>
          </ac:spMkLst>
        </pc:spChg>
        <pc:spChg chg="mod">
          <ac:chgData name="Jose Gabriel Garcia Pardo" userId="cb39e42507210e8d" providerId="LiveId" clId="{4DD4DF34-8B38-4655-98FA-EE204C2BF7A4}" dt="2020-08-19T11:05:27.960" v="7542" actId="20577"/>
          <ac:spMkLst>
            <pc:docMk/>
            <pc:sldMk cId="1612805101" sldId="333"/>
            <ac:spMk id="82" creationId="{C831679D-C24D-4EF8-8E7B-887157EB7319}"/>
          </ac:spMkLst>
        </pc:spChg>
        <pc:spChg chg="mod">
          <ac:chgData name="Jose Gabriel Garcia Pardo" userId="cb39e42507210e8d" providerId="LiveId" clId="{4DD4DF34-8B38-4655-98FA-EE204C2BF7A4}" dt="2020-08-19T11:09:13.535" v="7589"/>
          <ac:spMkLst>
            <pc:docMk/>
            <pc:sldMk cId="1612805101" sldId="333"/>
            <ac:spMk id="98" creationId="{37554D13-4598-4457-90E8-18C75163894A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00" creationId="{BFCFF8D0-28D7-4490-867D-0DD3998CB432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01" creationId="{76FDDC44-6B0A-4818-939B-E664333985CA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02" creationId="{523816D0-0558-4DED-8FF5-8AF0F6E08E80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03" creationId="{4EADB129-75FF-47EA-89BF-FE71D5C78A29}"/>
          </ac:spMkLst>
        </pc:spChg>
        <pc:spChg chg="mod">
          <ac:chgData name="Jose Gabriel Garcia Pardo" userId="cb39e42507210e8d" providerId="LiveId" clId="{4DD4DF34-8B38-4655-98FA-EE204C2BF7A4}" dt="2020-08-19T11:09:13.535" v="7589"/>
          <ac:spMkLst>
            <pc:docMk/>
            <pc:sldMk cId="1612805101" sldId="333"/>
            <ac:spMk id="105" creationId="{12B6760B-2C4D-421A-BBF2-E29B1FB7EF85}"/>
          </ac:spMkLst>
        </pc:spChg>
        <pc:spChg chg="mod">
          <ac:chgData name="Jose Gabriel Garcia Pardo" userId="cb39e42507210e8d" providerId="LiveId" clId="{4DD4DF34-8B38-4655-98FA-EE204C2BF7A4}" dt="2020-08-19T11:09:13.535" v="7589"/>
          <ac:spMkLst>
            <pc:docMk/>
            <pc:sldMk cId="1612805101" sldId="333"/>
            <ac:spMk id="106" creationId="{C19078CD-9E96-4CA3-AA73-755872B39734}"/>
          </ac:spMkLst>
        </pc:spChg>
        <pc:spChg chg="mod">
          <ac:chgData name="Jose Gabriel Garcia Pardo" userId="cb39e42507210e8d" providerId="LiveId" clId="{4DD4DF34-8B38-4655-98FA-EE204C2BF7A4}" dt="2020-08-19T11:09:13.535" v="7589"/>
          <ac:spMkLst>
            <pc:docMk/>
            <pc:sldMk cId="1612805101" sldId="333"/>
            <ac:spMk id="108" creationId="{F2332BD2-8F1C-405C-9E75-C02E932E0D9E}"/>
          </ac:spMkLst>
        </pc:spChg>
        <pc:spChg chg="mod">
          <ac:chgData name="Jose Gabriel Garcia Pardo" userId="cb39e42507210e8d" providerId="LiveId" clId="{4DD4DF34-8B38-4655-98FA-EE204C2BF7A4}" dt="2020-08-19T11:09:13.535" v="7589"/>
          <ac:spMkLst>
            <pc:docMk/>
            <pc:sldMk cId="1612805101" sldId="333"/>
            <ac:spMk id="109" creationId="{5B609F35-406B-4768-9A8A-F09B480B506A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10" creationId="{D385D41C-B583-4A3C-BA23-46667F863A81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11" creationId="{3A03630E-10C1-43BE-B14F-480147B39E02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12" creationId="{EDE49E04-3CEB-4222-B2F5-FA9727E81303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13" creationId="{A615161A-B764-430C-92B1-41971749EBDD}"/>
          </ac:spMkLst>
        </pc:spChg>
        <pc:spChg chg="mod">
          <ac:chgData name="Jose Gabriel Garcia Pardo" userId="cb39e42507210e8d" providerId="LiveId" clId="{4DD4DF34-8B38-4655-98FA-EE204C2BF7A4}" dt="2020-08-19T11:09:13.535" v="7589"/>
          <ac:spMkLst>
            <pc:docMk/>
            <pc:sldMk cId="1612805101" sldId="333"/>
            <ac:spMk id="115" creationId="{0712B3B1-288D-42B5-80AC-E04B2E52823E}"/>
          </ac:spMkLst>
        </pc:spChg>
        <pc:spChg chg="mod">
          <ac:chgData name="Jose Gabriel Garcia Pardo" userId="cb39e42507210e8d" providerId="LiveId" clId="{4DD4DF34-8B38-4655-98FA-EE204C2BF7A4}" dt="2020-08-19T11:09:13.535" v="7589"/>
          <ac:spMkLst>
            <pc:docMk/>
            <pc:sldMk cId="1612805101" sldId="333"/>
            <ac:spMk id="116" creationId="{AAE957C3-407A-43CA-97FF-21BA8A4B28CA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17" creationId="{48745669-BE5D-4179-8F21-E0088B0C2D40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18" creationId="{E6134994-B458-484F-A015-FCE2BE8EB1F8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19" creationId="{1106E643-7274-4D1F-95B3-6C81A352BF4D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20" creationId="{0F700A4E-E1A5-41F4-ACD1-90E14DD7B3EC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21" creationId="{651DBFCC-257E-4DC9-908F-0DD0226E2C0C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22" creationId="{689E1BF5-CFCD-48EA-AD5E-EDE61FD8CD1F}"/>
          </ac:spMkLst>
        </pc:spChg>
        <pc:spChg chg="add del mod">
          <ac:chgData name="Jose Gabriel Garcia Pardo" userId="cb39e42507210e8d" providerId="LiveId" clId="{4DD4DF34-8B38-4655-98FA-EE204C2BF7A4}" dt="2020-08-19T11:16:47.820" v="7651" actId="478"/>
          <ac:spMkLst>
            <pc:docMk/>
            <pc:sldMk cId="1612805101" sldId="333"/>
            <ac:spMk id="123" creationId="{94838F9F-1926-4AEE-8F05-3741C89CE72B}"/>
          </ac:spMkLst>
        </pc:spChg>
        <pc:spChg chg="mod">
          <ac:chgData name="Jose Gabriel Garcia Pardo" userId="cb39e42507210e8d" providerId="LiveId" clId="{4DD4DF34-8B38-4655-98FA-EE204C2BF7A4}" dt="2020-08-19T11:18:30.311" v="7722"/>
          <ac:spMkLst>
            <pc:docMk/>
            <pc:sldMk cId="1612805101" sldId="333"/>
            <ac:spMk id="140" creationId="{87670A52-2C99-4CBF-9521-859B8BD3F63B}"/>
          </ac:spMkLst>
        </pc:spChg>
        <pc:spChg chg="mod">
          <ac:chgData name="Jose Gabriel Garcia Pardo" userId="cb39e42507210e8d" providerId="LiveId" clId="{4DD4DF34-8B38-4655-98FA-EE204C2BF7A4}" dt="2020-08-19T11:00:01.123" v="7417" actId="20577"/>
          <ac:spMkLst>
            <pc:docMk/>
            <pc:sldMk cId="1612805101" sldId="333"/>
            <ac:spMk id="142" creationId="{CC51A778-49BA-45C5-96E0-C4199D15D2EA}"/>
          </ac:spMkLst>
        </pc:spChg>
        <pc:spChg chg="add mod">
          <ac:chgData name="Jose Gabriel Garcia Pardo" userId="cb39e42507210e8d" providerId="LiveId" clId="{4DD4DF34-8B38-4655-98FA-EE204C2BF7A4}" dt="2020-08-19T11:18:58.012" v="7725" actId="164"/>
          <ac:spMkLst>
            <pc:docMk/>
            <pc:sldMk cId="1612805101" sldId="333"/>
            <ac:spMk id="143" creationId="{6198776B-E562-4A8F-88CA-2D11D5703B0F}"/>
          </ac:spMkLst>
        </pc:spChg>
        <pc:spChg chg="add mod">
          <ac:chgData name="Jose Gabriel Garcia Pardo" userId="cb39e42507210e8d" providerId="LiveId" clId="{4DD4DF34-8B38-4655-98FA-EE204C2BF7A4}" dt="2020-08-19T11:18:58.012" v="7725" actId="164"/>
          <ac:spMkLst>
            <pc:docMk/>
            <pc:sldMk cId="1612805101" sldId="333"/>
            <ac:spMk id="145" creationId="{E2F096C3-3A99-44FC-84FE-DBC4EB974C49}"/>
          </ac:spMkLst>
        </pc:spChg>
        <pc:spChg chg="add mod">
          <ac:chgData name="Jose Gabriel Garcia Pardo" userId="cb39e42507210e8d" providerId="LiveId" clId="{4DD4DF34-8B38-4655-98FA-EE204C2BF7A4}" dt="2020-08-19T11:18:58.012" v="7725" actId="164"/>
          <ac:spMkLst>
            <pc:docMk/>
            <pc:sldMk cId="1612805101" sldId="333"/>
            <ac:spMk id="146" creationId="{42A3FA1C-4CB6-4935-8D58-817CE2F8B3A1}"/>
          </ac:spMkLst>
        </pc:spChg>
        <pc:spChg chg="add mod">
          <ac:chgData name="Jose Gabriel Garcia Pardo" userId="cb39e42507210e8d" providerId="LiveId" clId="{4DD4DF34-8B38-4655-98FA-EE204C2BF7A4}" dt="2020-08-19T11:18:58.012" v="7725" actId="164"/>
          <ac:spMkLst>
            <pc:docMk/>
            <pc:sldMk cId="1612805101" sldId="333"/>
            <ac:spMk id="147" creationId="{D40FEA59-ECC3-4447-A7FA-DD115C681D6D}"/>
          </ac:spMkLst>
        </pc:spChg>
        <pc:spChg chg="mod">
          <ac:chgData name="Jose Gabriel Garcia Pardo" userId="cb39e42507210e8d" providerId="LiveId" clId="{4DD4DF34-8B38-4655-98FA-EE204C2BF7A4}" dt="2020-08-19T11:18:30.311" v="7722"/>
          <ac:spMkLst>
            <pc:docMk/>
            <pc:sldMk cId="1612805101" sldId="333"/>
            <ac:spMk id="149" creationId="{A3C17951-D525-422E-861E-545DB5467105}"/>
          </ac:spMkLst>
        </pc:spChg>
        <pc:spChg chg="mod">
          <ac:chgData name="Jose Gabriel Garcia Pardo" userId="cb39e42507210e8d" providerId="LiveId" clId="{4DD4DF34-8B38-4655-98FA-EE204C2BF7A4}" dt="2020-08-19T11:18:30.311" v="7722"/>
          <ac:spMkLst>
            <pc:docMk/>
            <pc:sldMk cId="1612805101" sldId="333"/>
            <ac:spMk id="150" creationId="{745CD497-1199-43A6-9194-EC5E56F442BA}"/>
          </ac:spMkLst>
        </pc:spChg>
        <pc:spChg chg="mod">
          <ac:chgData name="Jose Gabriel Garcia Pardo" userId="cb39e42507210e8d" providerId="LiveId" clId="{4DD4DF34-8B38-4655-98FA-EE204C2BF7A4}" dt="2020-08-19T11:18:30.311" v="7722"/>
          <ac:spMkLst>
            <pc:docMk/>
            <pc:sldMk cId="1612805101" sldId="333"/>
            <ac:spMk id="152" creationId="{03C9DAF5-0BB7-450C-8840-F9B4E36100D9}"/>
          </ac:spMkLst>
        </pc:spChg>
        <pc:spChg chg="mod">
          <ac:chgData name="Jose Gabriel Garcia Pardo" userId="cb39e42507210e8d" providerId="LiveId" clId="{4DD4DF34-8B38-4655-98FA-EE204C2BF7A4}" dt="2020-08-19T11:18:30.311" v="7722"/>
          <ac:spMkLst>
            <pc:docMk/>
            <pc:sldMk cId="1612805101" sldId="333"/>
            <ac:spMk id="153" creationId="{D3D370B1-79E1-4768-B6F6-9B92451E1989}"/>
          </ac:spMkLst>
        </pc:spChg>
        <pc:spChg chg="add mod">
          <ac:chgData name="Jose Gabriel Garcia Pardo" userId="cb39e42507210e8d" providerId="LiveId" clId="{4DD4DF34-8B38-4655-98FA-EE204C2BF7A4}" dt="2020-08-19T11:19:05.070" v="7726" actId="164"/>
          <ac:spMkLst>
            <pc:docMk/>
            <pc:sldMk cId="1612805101" sldId="333"/>
            <ac:spMk id="154" creationId="{7B8B4DDF-036E-49C3-8129-A7215C953DA0}"/>
          </ac:spMkLst>
        </pc:spChg>
        <pc:spChg chg="add mod">
          <ac:chgData name="Jose Gabriel Garcia Pardo" userId="cb39e42507210e8d" providerId="LiveId" clId="{4DD4DF34-8B38-4655-98FA-EE204C2BF7A4}" dt="2020-08-19T11:19:05.070" v="7726" actId="164"/>
          <ac:spMkLst>
            <pc:docMk/>
            <pc:sldMk cId="1612805101" sldId="333"/>
            <ac:spMk id="155" creationId="{4DEDDE3D-4554-4CFC-957F-3D60CA7D47BB}"/>
          </ac:spMkLst>
        </pc:spChg>
        <pc:spChg chg="add mod">
          <ac:chgData name="Jose Gabriel Garcia Pardo" userId="cb39e42507210e8d" providerId="LiveId" clId="{4DD4DF34-8B38-4655-98FA-EE204C2BF7A4}" dt="2020-08-19T11:18:58.012" v="7725" actId="164"/>
          <ac:spMkLst>
            <pc:docMk/>
            <pc:sldMk cId="1612805101" sldId="333"/>
            <ac:spMk id="156" creationId="{DFB91E00-F0DB-4A14-B3C1-B6333F1BA080}"/>
          </ac:spMkLst>
        </pc:spChg>
        <pc:spChg chg="add mod">
          <ac:chgData name="Jose Gabriel Garcia Pardo" userId="cb39e42507210e8d" providerId="LiveId" clId="{4DD4DF34-8B38-4655-98FA-EE204C2BF7A4}" dt="2020-08-19T11:19:05.070" v="7726" actId="164"/>
          <ac:spMkLst>
            <pc:docMk/>
            <pc:sldMk cId="1612805101" sldId="333"/>
            <ac:spMk id="157" creationId="{AB82A7D1-3A5C-45EE-BB90-B265640E4888}"/>
          </ac:spMkLst>
        </pc:spChg>
        <pc:spChg chg="mod">
          <ac:chgData name="Jose Gabriel Garcia Pardo" userId="cb39e42507210e8d" providerId="LiveId" clId="{4DD4DF34-8B38-4655-98FA-EE204C2BF7A4}" dt="2020-08-19T11:18:30.311" v="7722"/>
          <ac:spMkLst>
            <pc:docMk/>
            <pc:sldMk cId="1612805101" sldId="333"/>
            <ac:spMk id="159" creationId="{239B2D86-C19B-4D32-813D-E2285623AC49}"/>
          </ac:spMkLst>
        </pc:spChg>
        <pc:spChg chg="mod">
          <ac:chgData name="Jose Gabriel Garcia Pardo" userId="cb39e42507210e8d" providerId="LiveId" clId="{4DD4DF34-8B38-4655-98FA-EE204C2BF7A4}" dt="2020-08-19T11:18:30.311" v="7722"/>
          <ac:spMkLst>
            <pc:docMk/>
            <pc:sldMk cId="1612805101" sldId="333"/>
            <ac:spMk id="160" creationId="{8655280C-2711-43FB-B2DF-1235DD279AE8}"/>
          </ac:spMkLst>
        </pc:spChg>
        <pc:spChg chg="add mod">
          <ac:chgData name="Jose Gabriel Garcia Pardo" userId="cb39e42507210e8d" providerId="LiveId" clId="{4DD4DF34-8B38-4655-98FA-EE204C2BF7A4}" dt="2020-08-19T11:19:05.070" v="7726" actId="164"/>
          <ac:spMkLst>
            <pc:docMk/>
            <pc:sldMk cId="1612805101" sldId="333"/>
            <ac:spMk id="161" creationId="{D5A58078-D23E-4A92-B9A1-59B93D5849E3}"/>
          </ac:spMkLst>
        </pc:spChg>
        <pc:spChg chg="add mod">
          <ac:chgData name="Jose Gabriel Garcia Pardo" userId="cb39e42507210e8d" providerId="LiveId" clId="{4DD4DF34-8B38-4655-98FA-EE204C2BF7A4}" dt="2020-08-19T11:19:05.070" v="7726" actId="164"/>
          <ac:spMkLst>
            <pc:docMk/>
            <pc:sldMk cId="1612805101" sldId="333"/>
            <ac:spMk id="162" creationId="{7BB2B0E1-8C91-4E3B-AA16-7605541EE24B}"/>
          </ac:spMkLst>
        </pc:spChg>
        <pc:spChg chg="add mod">
          <ac:chgData name="Jose Gabriel Garcia Pardo" userId="cb39e42507210e8d" providerId="LiveId" clId="{4DD4DF34-8B38-4655-98FA-EE204C2BF7A4}" dt="2020-08-19T11:19:11.771" v="7727" actId="164"/>
          <ac:spMkLst>
            <pc:docMk/>
            <pc:sldMk cId="1612805101" sldId="333"/>
            <ac:spMk id="163" creationId="{06923FE4-D517-4B47-B980-63EC028256F3}"/>
          </ac:spMkLst>
        </pc:spChg>
        <pc:spChg chg="add mod">
          <ac:chgData name="Jose Gabriel Garcia Pardo" userId="cb39e42507210e8d" providerId="LiveId" clId="{4DD4DF34-8B38-4655-98FA-EE204C2BF7A4}" dt="2020-08-19T11:19:11.771" v="7727" actId="164"/>
          <ac:spMkLst>
            <pc:docMk/>
            <pc:sldMk cId="1612805101" sldId="333"/>
            <ac:spMk id="164" creationId="{1FFDB5E7-1246-4E4C-B229-6F79219D039E}"/>
          </ac:spMkLst>
        </pc:spChg>
        <pc:spChg chg="add mod">
          <ac:chgData name="Jose Gabriel Garcia Pardo" userId="cb39e42507210e8d" providerId="LiveId" clId="{4DD4DF34-8B38-4655-98FA-EE204C2BF7A4}" dt="2020-08-19T11:19:11.771" v="7727" actId="164"/>
          <ac:spMkLst>
            <pc:docMk/>
            <pc:sldMk cId="1612805101" sldId="333"/>
            <ac:spMk id="165" creationId="{1F633A67-04B2-4487-B617-AEE04E02C909}"/>
          </ac:spMkLst>
        </pc:spChg>
        <pc:spChg chg="add mod">
          <ac:chgData name="Jose Gabriel Garcia Pardo" userId="cb39e42507210e8d" providerId="LiveId" clId="{4DD4DF34-8B38-4655-98FA-EE204C2BF7A4}" dt="2020-08-19T11:19:11.771" v="7727" actId="164"/>
          <ac:spMkLst>
            <pc:docMk/>
            <pc:sldMk cId="1612805101" sldId="333"/>
            <ac:spMk id="166" creationId="{DCC82E4E-2F50-4BAC-A026-1169B12CFC8F}"/>
          </ac:spMkLst>
        </pc:spChg>
        <pc:spChg chg="add mod">
          <ac:chgData name="Jose Gabriel Garcia Pardo" userId="cb39e42507210e8d" providerId="LiveId" clId="{4DD4DF34-8B38-4655-98FA-EE204C2BF7A4}" dt="2020-08-19T11:19:11.771" v="7727" actId="164"/>
          <ac:spMkLst>
            <pc:docMk/>
            <pc:sldMk cId="1612805101" sldId="333"/>
            <ac:spMk id="167" creationId="{1A7F1D9C-94FC-4383-9F1C-9955FA2D8E74}"/>
          </ac:spMkLst>
        </pc:spChg>
        <pc:spChg chg="mod">
          <ac:chgData name="Jose Gabriel Garcia Pardo" userId="cb39e42507210e8d" providerId="LiveId" clId="{4DD4DF34-8B38-4655-98FA-EE204C2BF7A4}" dt="2020-08-19T11:19:47.419" v="7740" actId="20577"/>
          <ac:spMkLst>
            <pc:docMk/>
            <pc:sldMk cId="1612805101" sldId="333"/>
            <ac:spMk id="170" creationId="{4F5AAB60-517F-4F16-817C-94AC4B1853DB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75" creationId="{2C28D128-132D-45CD-B9B1-E9F701E56D5B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78" creationId="{4C8C6064-3568-442F-9CF5-54FAD6AD50EB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79" creationId="{C5B27968-AB14-46EB-B71D-C6ACA1FEB0E5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80" creationId="{34BB648F-682D-4F7E-BB3E-F3E02F9B15B1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81" creationId="{7D68D843-90DF-4C42-BF5E-4F1E7AE85296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82" creationId="{CF16ABAC-5F94-4B48-B554-F8A8CC048A87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84" creationId="{24E609F5-E9A1-41EB-BB3C-15ACBD0DA1A0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85" creationId="{284F2067-8076-4BB0-AC4F-55F02F50CEB1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88" creationId="{59D82E1A-C629-4528-B3B5-10EDFA5BFF21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89" creationId="{67AEE908-2C87-4FC3-B1BF-C38AE185C429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90" creationId="{15B50024-5702-45B8-8BF9-F78C9CEC6FA0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91" creationId="{44936100-D97C-4C8E-AE13-C8A24F585822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92" creationId="{18C89648-A272-4DC9-A260-9E6AC491F8A8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93" creationId="{A289C385-2749-49A6-85FF-DD9165C99A3A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94" creationId="{5238C507-918E-4505-972D-50E15D2C0885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97" creationId="{DF8A7D2F-D99F-464B-8E98-0A9E2398AEA3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98" creationId="{E39CFF66-F85D-4ADF-BBB5-C579107D541D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199" creationId="{34C7559D-2418-4AF4-B9B5-B3302F43D1E2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200" creationId="{EBC26245-4A5F-4CCD-AEE4-7D0EE9083FFF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201" creationId="{E48D4B91-1B76-428D-8B73-C8F44F0AD3F8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202" creationId="{4088FD19-BD39-481D-BDD8-B78D882B0318}"/>
          </ac:spMkLst>
        </pc:spChg>
        <pc:spChg chg="mod">
          <ac:chgData name="Jose Gabriel Garcia Pardo" userId="cb39e42507210e8d" providerId="LiveId" clId="{4DD4DF34-8B38-4655-98FA-EE204C2BF7A4}" dt="2020-08-19T11:21:44.517" v="7845"/>
          <ac:spMkLst>
            <pc:docMk/>
            <pc:sldMk cId="1612805101" sldId="333"/>
            <ac:spMk id="203" creationId="{3455BFAD-00D1-421B-B4F5-948A4CC97B6E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06" creationId="{8AAC3E0A-C5AB-4742-B4BC-01D97EA18B88}"/>
          </ac:spMkLst>
        </pc:spChg>
        <pc:spChg chg="add mod">
          <ac:chgData name="Jose Gabriel Garcia Pardo" userId="cb39e42507210e8d" providerId="LiveId" clId="{4DD4DF34-8B38-4655-98FA-EE204C2BF7A4}" dt="2020-08-19T11:22:58.015" v="7851" actId="1076"/>
          <ac:spMkLst>
            <pc:docMk/>
            <pc:sldMk cId="1612805101" sldId="333"/>
            <ac:spMk id="208" creationId="{89DCC92B-FC6E-4BE2-AE9F-C24CDD22E064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10" creationId="{5E382CB3-5E38-466C-8D51-33AF6DC7E2AE}"/>
          </ac:spMkLst>
        </pc:spChg>
        <pc:spChg chg="add del mod">
          <ac:chgData name="Jose Gabriel Garcia Pardo" userId="cb39e42507210e8d" providerId="LiveId" clId="{4DD4DF34-8B38-4655-98FA-EE204C2BF7A4}" dt="2020-08-19T11:35:42.074" v="8058" actId="478"/>
          <ac:spMkLst>
            <pc:docMk/>
            <pc:sldMk cId="1612805101" sldId="333"/>
            <ac:spMk id="212" creationId="{C54801DB-02DC-4AB0-9E61-F85DE52EC6C5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14" creationId="{B677DCEA-91DC-4E75-B215-DFE7A71918C8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17" creationId="{49897F19-CC4C-4020-8FB4-AB36EA49520E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18" creationId="{B4A66ACE-FAE1-4C02-8D9D-0420F67FFEBA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19" creationId="{9FAB5773-9DAA-4373-ABAF-E3B112E3C00F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20" creationId="{3D615A9E-1864-48EB-A82E-D39AE4605607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21" creationId="{CFA3F466-0979-406F-A3B2-E41C6CACEB69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23" creationId="{C54B4317-7769-4904-B6D2-E4DC1D8CE7C8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24" creationId="{5CA85129-56D7-4652-9411-68BB7A91A325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27" creationId="{5A87A10C-EDCA-45FB-ABD4-91EC59C74928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28" creationId="{7152609C-2E2B-41D2-BB9B-6F619730A7FE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29" creationId="{62F0BFD3-1D7A-436D-9054-D782971834D4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30" creationId="{598403C2-73C6-4D15-BDF1-4705ECCE9FAC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31" creationId="{63599B69-9B70-431A-A1B4-A3E2EDDA16B8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32" creationId="{AD795375-1243-4977-AC01-C1BFEB226405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33" creationId="{60AC586A-E92B-434A-B92A-A4298EAF528A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36" creationId="{68684D6C-D0BD-4CF2-8147-578973F0EAEF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37" creationId="{D332ABD6-6DCF-47F6-905F-03E0BE942C47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38" creationId="{55AAF14F-AB18-49E5-8B1A-2432695CFEAB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39" creationId="{E520FB91-BD32-450C-8FFF-F3006891F22C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40" creationId="{D671F13A-6E6E-466E-9FE6-105EBE5F33EC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41" creationId="{2991C5FE-1C37-448D-960C-207A6B1B6D87}"/>
          </ac:spMkLst>
        </pc:spChg>
        <pc:spChg chg="mod">
          <ac:chgData name="Jose Gabriel Garcia Pardo" userId="cb39e42507210e8d" providerId="LiveId" clId="{4DD4DF34-8B38-4655-98FA-EE204C2BF7A4}" dt="2020-08-19T11:22:09.058" v="7850"/>
          <ac:spMkLst>
            <pc:docMk/>
            <pc:sldMk cId="1612805101" sldId="333"/>
            <ac:spMk id="242" creationId="{86CCDEB9-E180-4E6D-917B-66ED52AF5338}"/>
          </ac:spMkLst>
        </pc:spChg>
        <pc:spChg chg="mod">
          <ac:chgData name="Jose Gabriel Garcia Pardo" userId="cb39e42507210e8d" providerId="LiveId" clId="{4DD4DF34-8B38-4655-98FA-EE204C2BF7A4}" dt="2020-08-19T11:23:36.475" v="7874" actId="20577"/>
          <ac:spMkLst>
            <pc:docMk/>
            <pc:sldMk cId="1612805101" sldId="333"/>
            <ac:spMk id="244" creationId="{C51F1ED8-E50C-41FE-A2E7-A8B60228904E}"/>
          </ac:spMkLst>
        </pc:spChg>
        <pc:spChg chg="add mod">
          <ac:chgData name="Jose Gabriel Garcia Pardo" userId="cb39e42507210e8d" providerId="LiveId" clId="{4DD4DF34-8B38-4655-98FA-EE204C2BF7A4}" dt="2020-08-19T11:36:46.672" v="8162" actId="20577"/>
          <ac:spMkLst>
            <pc:docMk/>
            <pc:sldMk cId="1612805101" sldId="333"/>
            <ac:spMk id="246" creationId="{A07E1C47-6A52-43D6-B3B3-5F3E387C49C2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48" creationId="{486D9AA1-81F2-4F9B-9089-F0B7CA1882F7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51" creationId="{C4F2725C-5778-4106-80BA-9BE436D756A5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52" creationId="{6A7C6DE7-74C2-455F-8482-0E766799FF7B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53" creationId="{A3391D86-F55A-43B0-9669-CD091F86F543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54" creationId="{81FDF189-6B4A-4831-8709-4E2BD22E3E1A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55" creationId="{ADFF2A35-D0A0-4B49-996D-40F122D0BF5A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57" creationId="{C083EDF8-3A62-4C2C-B76D-E53593361421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58" creationId="{1658F0B9-2475-4650-AF96-A6706A951BFD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61" creationId="{A2E454C9-57F1-4FB2-85B6-D9D68C2C78FE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62" creationId="{49E650E7-4607-45B4-8762-1104520A3522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63" creationId="{75422C56-29F6-4C0D-9A98-88F81C6A99E1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64" creationId="{621CF257-471E-445D-8B58-F64CC50EAF69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65" creationId="{20C31320-D65B-42D1-A1C5-B048421B331D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66" creationId="{92E27AFC-E12C-4DA3-B06C-FF94F8AD0C37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67" creationId="{630F1C06-9520-4CE7-AFAF-188FD02D2A2A}"/>
          </ac:spMkLst>
        </pc:spChg>
        <pc:spChg chg="mod">
          <ac:chgData name="Jose Gabriel Garcia Pardo" userId="cb39e42507210e8d" providerId="LiveId" clId="{4DD4DF34-8B38-4655-98FA-EE204C2BF7A4}" dt="2020-08-19T11:25:03.708" v="7943" actId="20577"/>
          <ac:spMkLst>
            <pc:docMk/>
            <pc:sldMk cId="1612805101" sldId="333"/>
            <ac:spMk id="270" creationId="{1E100231-6CF4-42B8-BC08-3AE0EF7A7EC7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71" creationId="{53F1F7D1-664A-4173-B8AC-838CAED35624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72" creationId="{D5AB471B-FC66-4E76-A2F9-76B23A91B94B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73" creationId="{F2908424-E7BE-4DE8-9EA6-E0A64850882A}"/>
          </ac:spMkLst>
        </pc:spChg>
        <pc:spChg chg="mod">
          <ac:chgData name="Jose Gabriel Garcia Pardo" userId="cb39e42507210e8d" providerId="LiveId" clId="{4DD4DF34-8B38-4655-98FA-EE204C2BF7A4}" dt="2020-08-19T11:25:15.315" v="7946" actId="20577"/>
          <ac:spMkLst>
            <pc:docMk/>
            <pc:sldMk cId="1612805101" sldId="333"/>
            <ac:spMk id="275" creationId="{6B817C0C-A7C4-4A9E-B853-6995527F11AB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77" creationId="{BDEAB181-AEE8-4FCA-899C-D3BB178D9F0D}"/>
          </ac:spMkLst>
        </pc:spChg>
        <pc:spChg chg="mod">
          <ac:chgData name="Jose Gabriel Garcia Pardo" userId="cb39e42507210e8d" providerId="LiveId" clId="{4DD4DF34-8B38-4655-98FA-EE204C2BF7A4}" dt="2020-08-19T11:24:44.353" v="7941"/>
          <ac:spMkLst>
            <pc:docMk/>
            <pc:sldMk cId="1612805101" sldId="333"/>
            <ac:spMk id="279" creationId="{C39D20A0-53C8-4682-B788-7C58AC508679}"/>
          </ac:spMkLst>
        </pc:spChg>
        <pc:spChg chg="mod">
          <ac:chgData name="Jose Gabriel Garcia Pardo" userId="cb39e42507210e8d" providerId="LiveId" clId="{4DD4DF34-8B38-4655-98FA-EE204C2BF7A4}" dt="2020-08-19T11:26:53.794" v="7955" actId="207"/>
          <ac:spMkLst>
            <pc:docMk/>
            <pc:sldMk cId="1612805101" sldId="333"/>
            <ac:spMk id="280" creationId="{C3103213-2362-419B-A93D-47458780C7BC}"/>
          </ac:spMkLst>
        </pc:spChg>
        <pc:spChg chg="add mod">
          <ac:chgData name="Jose Gabriel Garcia Pardo" userId="cb39e42507210e8d" providerId="LiveId" clId="{4DD4DF34-8B38-4655-98FA-EE204C2BF7A4}" dt="2020-08-19T11:36:32.453" v="8158" actId="20577"/>
          <ac:spMkLst>
            <pc:docMk/>
            <pc:sldMk cId="1612805101" sldId="333"/>
            <ac:spMk id="281" creationId="{417AA306-E33E-49C4-BC57-601A132F0E34}"/>
          </ac:spMkLst>
        </pc:spChg>
        <pc:spChg chg="del">
          <ac:chgData name="Jose Gabriel Garcia Pardo" userId="cb39e42507210e8d" providerId="LiveId" clId="{4DD4DF34-8B38-4655-98FA-EE204C2BF7A4}" dt="2020-08-19T10:53:37.709" v="7399" actId="478"/>
          <ac:spMkLst>
            <pc:docMk/>
            <pc:sldMk cId="1612805101" sldId="333"/>
            <ac:spMk id="374" creationId="{3E5E8F87-539E-4BE4-8212-E9D527355987}"/>
          </ac:spMkLst>
        </pc:spChg>
        <pc:spChg chg="del">
          <ac:chgData name="Jose Gabriel Garcia Pardo" userId="cb39e42507210e8d" providerId="LiveId" clId="{4DD4DF34-8B38-4655-98FA-EE204C2BF7A4}" dt="2020-08-19T10:53:37.709" v="7399" actId="478"/>
          <ac:spMkLst>
            <pc:docMk/>
            <pc:sldMk cId="1612805101" sldId="333"/>
            <ac:spMk id="376" creationId="{28DE3994-5EE0-4714-B8E0-725EC447D076}"/>
          </ac:spMkLst>
        </pc:spChg>
        <pc:spChg chg="del">
          <ac:chgData name="Jose Gabriel Garcia Pardo" userId="cb39e42507210e8d" providerId="LiveId" clId="{4DD4DF34-8B38-4655-98FA-EE204C2BF7A4}" dt="2020-08-19T10:53:37.709" v="7399" actId="478"/>
          <ac:spMkLst>
            <pc:docMk/>
            <pc:sldMk cId="1612805101" sldId="333"/>
            <ac:spMk id="380" creationId="{5A691216-8359-4CC0-B572-583645B7DC25}"/>
          </ac:spMkLst>
        </pc:spChg>
        <pc:spChg chg="del">
          <ac:chgData name="Jose Gabriel Garcia Pardo" userId="cb39e42507210e8d" providerId="LiveId" clId="{4DD4DF34-8B38-4655-98FA-EE204C2BF7A4}" dt="2020-08-19T10:53:37.709" v="7399" actId="478"/>
          <ac:spMkLst>
            <pc:docMk/>
            <pc:sldMk cId="1612805101" sldId="333"/>
            <ac:spMk id="389" creationId="{B41F6D6C-95F5-4611-A7C8-5F93A4B11CF1}"/>
          </ac:spMkLst>
        </pc:spChg>
        <pc:grpChg chg="add del mod">
          <ac:chgData name="Jose Gabriel Garcia Pardo" userId="cb39e42507210e8d" providerId="LiveId" clId="{4DD4DF34-8B38-4655-98FA-EE204C2BF7A4}" dt="2020-08-19T10:53:41.647" v="7400" actId="478"/>
          <ac:grpSpMkLst>
            <pc:docMk/>
            <pc:sldMk cId="1612805101" sldId="333"/>
            <ac:grpSpMk id="8" creationId="{23533CAA-E1C8-4CF6-BE79-28379B18D6A3}"/>
          </ac:grpSpMkLst>
        </pc:grpChg>
        <pc:grpChg chg="add mod">
          <ac:chgData name="Jose Gabriel Garcia Pardo" userId="cb39e42507210e8d" providerId="LiveId" clId="{4DD4DF34-8B38-4655-98FA-EE204C2BF7A4}" dt="2020-08-19T11:15:54.324" v="7630" actId="164"/>
          <ac:grpSpMkLst>
            <pc:docMk/>
            <pc:sldMk cId="1612805101" sldId="333"/>
            <ac:grpSpMk id="26" creationId="{0C6A7B12-F822-492C-8226-8D44ECB48F75}"/>
          </ac:grpSpMkLst>
        </pc:grpChg>
        <pc:grpChg chg="add del mod">
          <ac:chgData name="Jose Gabriel Garcia Pardo" userId="cb39e42507210e8d" providerId="LiveId" clId="{4DD4DF34-8B38-4655-98FA-EE204C2BF7A4}" dt="2020-08-19T11:22:08.651" v="7849" actId="21"/>
          <ac:grpSpMkLst>
            <pc:docMk/>
            <pc:sldMk cId="1612805101" sldId="333"/>
            <ac:grpSpMk id="34" creationId="{C43A492D-CF87-4931-B3CB-92E8B6342A6D}"/>
          </ac:grpSpMkLst>
        </pc:grpChg>
        <pc:grpChg chg="add del mod">
          <ac:chgData name="Jose Gabriel Garcia Pardo" userId="cb39e42507210e8d" providerId="LiveId" clId="{4DD4DF34-8B38-4655-98FA-EE204C2BF7A4}" dt="2020-08-19T11:21:43.329" v="7844" actId="21"/>
          <ac:grpSpMkLst>
            <pc:docMk/>
            <pc:sldMk cId="1612805101" sldId="333"/>
            <ac:grpSpMk id="36" creationId="{EF9F10EE-F73F-4BCA-8EA2-8E4AB47EC1C6}"/>
          </ac:grpSpMkLst>
        </pc:grpChg>
        <pc:grpChg chg="add del mod">
          <ac:chgData name="Jose Gabriel Garcia Pardo" userId="cb39e42507210e8d" providerId="LiveId" clId="{4DD4DF34-8B38-4655-98FA-EE204C2BF7A4}" dt="2020-08-19T11:21:43.329" v="7844" actId="21"/>
          <ac:grpSpMkLst>
            <pc:docMk/>
            <pc:sldMk cId="1612805101" sldId="333"/>
            <ac:grpSpMk id="37" creationId="{7BDC8C32-0DE5-46CE-9413-F834628E428D}"/>
          </ac:grpSpMkLst>
        </pc:grpChg>
        <pc:grpChg chg="add del mod">
          <ac:chgData name="Jose Gabriel Garcia Pardo" userId="cb39e42507210e8d" providerId="LiveId" clId="{4DD4DF34-8B38-4655-98FA-EE204C2BF7A4}" dt="2020-08-19T11:21:43.329" v="7844" actId="21"/>
          <ac:grpSpMkLst>
            <pc:docMk/>
            <pc:sldMk cId="1612805101" sldId="333"/>
            <ac:grpSpMk id="38" creationId="{9AE3B50C-2D7B-48E5-B450-A7F35E3A0352}"/>
          </ac:grpSpMkLst>
        </pc:grpChg>
        <pc:grpChg chg="add mod">
          <ac:chgData name="Jose Gabriel Garcia Pardo" userId="cb39e42507210e8d" providerId="LiveId" clId="{4DD4DF34-8B38-4655-98FA-EE204C2BF7A4}" dt="2020-08-19T11:21:56.779" v="7846" actId="164"/>
          <ac:grpSpMkLst>
            <pc:docMk/>
            <pc:sldMk cId="1612805101" sldId="333"/>
            <ac:grpSpMk id="40" creationId="{C9401661-90EF-476B-ACF1-35C6615EA2C8}"/>
          </ac:grpSpMkLst>
        </pc:grpChg>
        <pc:grpChg chg="add mod">
          <ac:chgData name="Jose Gabriel Garcia Pardo" userId="cb39e42507210e8d" providerId="LiveId" clId="{4DD4DF34-8B38-4655-98FA-EE204C2BF7A4}" dt="2020-08-19T11:15:54.324" v="7630" actId="164"/>
          <ac:grpSpMkLst>
            <pc:docMk/>
            <pc:sldMk cId="1612805101" sldId="333"/>
            <ac:grpSpMk id="65" creationId="{09BA7063-8B32-42F9-AB0A-0069A9C76E04}"/>
          </ac:grpSpMkLst>
        </pc:grpChg>
        <pc:grpChg chg="add mod">
          <ac:chgData name="Jose Gabriel Garcia Pardo" userId="cb39e42507210e8d" providerId="LiveId" clId="{4DD4DF34-8B38-4655-98FA-EE204C2BF7A4}" dt="2020-08-19T11:04:41.013" v="7512" actId="14100"/>
          <ac:grpSpMkLst>
            <pc:docMk/>
            <pc:sldMk cId="1612805101" sldId="333"/>
            <ac:grpSpMk id="68" creationId="{1A1FA004-5FC2-4ACC-94FA-E9A597E3C339}"/>
          </ac:grpSpMkLst>
        </pc:grpChg>
        <pc:grpChg chg="add mod">
          <ac:chgData name="Jose Gabriel Garcia Pardo" userId="cb39e42507210e8d" providerId="LiveId" clId="{4DD4DF34-8B38-4655-98FA-EE204C2BF7A4}" dt="2020-08-19T11:04:54.213" v="7515" actId="1076"/>
          <ac:grpSpMkLst>
            <pc:docMk/>
            <pc:sldMk cId="1612805101" sldId="333"/>
            <ac:grpSpMk id="71" creationId="{1DCA4ED6-12EF-42DE-AF4B-CD6C51BA2BF5}"/>
          </ac:grpSpMkLst>
        </pc:grpChg>
        <pc:grpChg chg="add mod">
          <ac:chgData name="Jose Gabriel Garcia Pardo" userId="cb39e42507210e8d" providerId="LiveId" clId="{4DD4DF34-8B38-4655-98FA-EE204C2BF7A4}" dt="2020-08-19T11:08:17.035" v="7585" actId="1076"/>
          <ac:grpSpMkLst>
            <pc:docMk/>
            <pc:sldMk cId="1612805101" sldId="333"/>
            <ac:grpSpMk id="74" creationId="{7FDA7068-F1A2-4C7E-A90C-23FBD7CE6756}"/>
          </ac:grpSpMkLst>
        </pc:grpChg>
        <pc:grpChg chg="add mod">
          <ac:chgData name="Jose Gabriel Garcia Pardo" userId="cb39e42507210e8d" providerId="LiveId" clId="{4DD4DF34-8B38-4655-98FA-EE204C2BF7A4}" dt="2020-08-19T11:05:16.051" v="7533" actId="1076"/>
          <ac:grpSpMkLst>
            <pc:docMk/>
            <pc:sldMk cId="1612805101" sldId="333"/>
            <ac:grpSpMk id="77" creationId="{BF0F0425-C965-4690-8982-EEAB02BE94C5}"/>
          </ac:grpSpMkLst>
        </pc:grpChg>
        <pc:grpChg chg="add mod">
          <ac:chgData name="Jose Gabriel Garcia Pardo" userId="cb39e42507210e8d" providerId="LiveId" clId="{4DD4DF34-8B38-4655-98FA-EE204C2BF7A4}" dt="2020-08-19T11:05:26.007" v="7540" actId="1076"/>
          <ac:grpSpMkLst>
            <pc:docMk/>
            <pc:sldMk cId="1612805101" sldId="333"/>
            <ac:grpSpMk id="80" creationId="{2961A12B-CA89-4CB7-8A09-89EC26FABB6A}"/>
          </ac:grpSpMkLst>
        </pc:grpChg>
        <pc:grpChg chg="add del mod">
          <ac:chgData name="Jose Gabriel Garcia Pardo" userId="cb39e42507210e8d" providerId="LiveId" clId="{4DD4DF34-8B38-4655-98FA-EE204C2BF7A4}" dt="2020-08-19T11:16:47.820" v="7651" actId="478"/>
          <ac:grpSpMkLst>
            <pc:docMk/>
            <pc:sldMk cId="1612805101" sldId="333"/>
            <ac:grpSpMk id="97" creationId="{285E0329-03EE-41C4-B90C-54F237641A86}"/>
          </ac:grpSpMkLst>
        </pc:grpChg>
        <pc:grpChg chg="add del mod">
          <ac:chgData name="Jose Gabriel Garcia Pardo" userId="cb39e42507210e8d" providerId="LiveId" clId="{4DD4DF34-8B38-4655-98FA-EE204C2BF7A4}" dt="2020-08-19T11:16:47.820" v="7651" actId="478"/>
          <ac:grpSpMkLst>
            <pc:docMk/>
            <pc:sldMk cId="1612805101" sldId="333"/>
            <ac:grpSpMk id="104" creationId="{DC412759-660F-44F2-9B9B-890984709F7A}"/>
          </ac:grpSpMkLst>
        </pc:grpChg>
        <pc:grpChg chg="add del mod">
          <ac:chgData name="Jose Gabriel Garcia Pardo" userId="cb39e42507210e8d" providerId="LiveId" clId="{4DD4DF34-8B38-4655-98FA-EE204C2BF7A4}" dt="2020-08-19T11:16:47.820" v="7651" actId="478"/>
          <ac:grpSpMkLst>
            <pc:docMk/>
            <pc:sldMk cId="1612805101" sldId="333"/>
            <ac:grpSpMk id="107" creationId="{D15CBF54-5B24-4168-BF3A-D640E35B74DA}"/>
          </ac:grpSpMkLst>
        </pc:grpChg>
        <pc:grpChg chg="add del mod">
          <ac:chgData name="Jose Gabriel Garcia Pardo" userId="cb39e42507210e8d" providerId="LiveId" clId="{4DD4DF34-8B38-4655-98FA-EE204C2BF7A4}" dt="2020-08-19T11:16:47.820" v="7651" actId="478"/>
          <ac:grpSpMkLst>
            <pc:docMk/>
            <pc:sldMk cId="1612805101" sldId="333"/>
            <ac:grpSpMk id="114" creationId="{EAF8A30C-93BA-46A4-BD33-9D329D813332}"/>
          </ac:grpSpMkLst>
        </pc:grpChg>
        <pc:grpChg chg="add del mod">
          <ac:chgData name="Jose Gabriel Garcia Pardo" userId="cb39e42507210e8d" providerId="LiveId" clId="{4DD4DF34-8B38-4655-98FA-EE204C2BF7A4}" dt="2020-08-19T11:21:43.329" v="7844" actId="21"/>
          <ac:grpSpMkLst>
            <pc:docMk/>
            <pc:sldMk cId="1612805101" sldId="333"/>
            <ac:grpSpMk id="139" creationId="{7D3B2563-10AF-4CA8-BBC4-5409C0B9C5D5}"/>
          </ac:grpSpMkLst>
        </pc:grpChg>
        <pc:grpChg chg="add mod">
          <ac:chgData name="Jose Gabriel Garcia Pardo" userId="cb39e42507210e8d" providerId="LiveId" clId="{4DD4DF34-8B38-4655-98FA-EE204C2BF7A4}" dt="2020-08-19T11:19:05.070" v="7726" actId="164"/>
          <ac:grpSpMkLst>
            <pc:docMk/>
            <pc:sldMk cId="1612805101" sldId="333"/>
            <ac:grpSpMk id="148" creationId="{6ED72B62-CF0E-44A1-AD39-BA13CDDB8ECB}"/>
          </ac:grpSpMkLst>
        </pc:grpChg>
        <pc:grpChg chg="add mod">
          <ac:chgData name="Jose Gabriel Garcia Pardo" userId="cb39e42507210e8d" providerId="LiveId" clId="{4DD4DF34-8B38-4655-98FA-EE204C2BF7A4}" dt="2020-08-19T11:19:11.771" v="7727" actId="164"/>
          <ac:grpSpMkLst>
            <pc:docMk/>
            <pc:sldMk cId="1612805101" sldId="333"/>
            <ac:grpSpMk id="151" creationId="{9E572DA5-5EC3-472F-8995-622027EB1819}"/>
          </ac:grpSpMkLst>
        </pc:grpChg>
        <pc:grpChg chg="add mod">
          <ac:chgData name="Jose Gabriel Garcia Pardo" userId="cb39e42507210e8d" providerId="LiveId" clId="{4DD4DF34-8B38-4655-98FA-EE204C2BF7A4}" dt="2020-08-19T11:18:58.012" v="7725" actId="164"/>
          <ac:grpSpMkLst>
            <pc:docMk/>
            <pc:sldMk cId="1612805101" sldId="333"/>
            <ac:grpSpMk id="158" creationId="{77720C8A-F67F-4486-8260-2D4DFD2E21C7}"/>
          </ac:grpSpMkLst>
        </pc:grpChg>
        <pc:grpChg chg="add del mod">
          <ac:chgData name="Jose Gabriel Garcia Pardo" userId="cb39e42507210e8d" providerId="LiveId" clId="{4DD4DF34-8B38-4655-98FA-EE204C2BF7A4}" dt="2020-08-19T11:22:08.651" v="7849" actId="21"/>
          <ac:grpSpMkLst>
            <pc:docMk/>
            <pc:sldMk cId="1612805101" sldId="333"/>
            <ac:grpSpMk id="169" creationId="{6727C6E4-758A-4260-AAB4-3623F01DFAD4}"/>
          </ac:grpSpMkLst>
        </pc:grpChg>
        <pc:grpChg chg="add del mod">
          <ac:chgData name="Jose Gabriel Garcia Pardo" userId="cb39e42507210e8d" providerId="LiveId" clId="{4DD4DF34-8B38-4655-98FA-EE204C2BF7A4}" dt="2020-08-19T11:22:08.651" v="7849" actId="21"/>
          <ac:grpSpMkLst>
            <pc:docMk/>
            <pc:sldMk cId="1612805101" sldId="333"/>
            <ac:grpSpMk id="174" creationId="{4ABB3A5B-A6F7-4B8A-A512-3C755FAA9889}"/>
          </ac:grpSpMkLst>
        </pc:grpChg>
        <pc:grpChg chg="add del mod">
          <ac:chgData name="Jose Gabriel Garcia Pardo" userId="cb39e42507210e8d" providerId="LiveId" clId="{4DD4DF34-8B38-4655-98FA-EE204C2BF7A4}" dt="2020-08-19T11:22:08.651" v="7849" actId="21"/>
          <ac:grpSpMkLst>
            <pc:docMk/>
            <pc:sldMk cId="1612805101" sldId="333"/>
            <ac:grpSpMk id="177" creationId="{07C20C65-D0FD-4F5F-96F9-F454A2932B57}"/>
          </ac:grpSpMkLst>
        </pc:grpChg>
        <pc:grpChg chg="mod">
          <ac:chgData name="Jose Gabriel Garcia Pardo" userId="cb39e42507210e8d" providerId="LiveId" clId="{4DD4DF34-8B38-4655-98FA-EE204C2BF7A4}" dt="2020-08-19T11:21:44.517" v="7845"/>
          <ac:grpSpMkLst>
            <pc:docMk/>
            <pc:sldMk cId="1612805101" sldId="333"/>
            <ac:grpSpMk id="183" creationId="{C64A9151-881B-422A-A687-CA75D64EC3B0}"/>
          </ac:grpSpMkLst>
        </pc:grpChg>
        <pc:grpChg chg="add del mod">
          <ac:chgData name="Jose Gabriel Garcia Pardo" userId="cb39e42507210e8d" providerId="LiveId" clId="{4DD4DF34-8B38-4655-98FA-EE204C2BF7A4}" dt="2020-08-19T11:22:08.651" v="7849" actId="21"/>
          <ac:grpSpMkLst>
            <pc:docMk/>
            <pc:sldMk cId="1612805101" sldId="333"/>
            <ac:grpSpMk id="186" creationId="{413EED80-76B4-40E9-9220-88A1761A9A11}"/>
          </ac:grpSpMkLst>
        </pc:grpChg>
        <pc:grpChg chg="mod">
          <ac:chgData name="Jose Gabriel Garcia Pardo" userId="cb39e42507210e8d" providerId="LiveId" clId="{4DD4DF34-8B38-4655-98FA-EE204C2BF7A4}" dt="2020-08-19T11:21:44.517" v="7845"/>
          <ac:grpSpMkLst>
            <pc:docMk/>
            <pc:sldMk cId="1612805101" sldId="333"/>
            <ac:grpSpMk id="187" creationId="{70F6B148-5510-4FEC-B04F-4DCABD959414}"/>
          </ac:grpSpMkLst>
        </pc:grpChg>
        <pc:grpChg chg="add del mod">
          <ac:chgData name="Jose Gabriel Garcia Pardo" userId="cb39e42507210e8d" providerId="LiveId" clId="{4DD4DF34-8B38-4655-98FA-EE204C2BF7A4}" dt="2020-08-19T11:22:08.651" v="7849" actId="21"/>
          <ac:grpSpMkLst>
            <pc:docMk/>
            <pc:sldMk cId="1612805101" sldId="333"/>
            <ac:grpSpMk id="195" creationId="{DFEFEEFB-7732-4C97-A909-057A313C9ECA}"/>
          </ac:grpSpMkLst>
        </pc:grpChg>
        <pc:grpChg chg="mod">
          <ac:chgData name="Jose Gabriel Garcia Pardo" userId="cb39e42507210e8d" providerId="LiveId" clId="{4DD4DF34-8B38-4655-98FA-EE204C2BF7A4}" dt="2020-08-19T11:21:44.517" v="7845"/>
          <ac:grpSpMkLst>
            <pc:docMk/>
            <pc:sldMk cId="1612805101" sldId="333"/>
            <ac:grpSpMk id="196" creationId="{5145A0C2-D45E-48A7-8F80-AF187B1E760B}"/>
          </ac:grpSpMkLst>
        </pc:grpChg>
        <pc:grpChg chg="add mod">
          <ac:chgData name="Jose Gabriel Garcia Pardo" userId="cb39e42507210e8d" providerId="LiveId" clId="{4DD4DF34-8B38-4655-98FA-EE204C2BF7A4}" dt="2020-08-19T11:22:09.058" v="7850"/>
          <ac:grpSpMkLst>
            <pc:docMk/>
            <pc:sldMk cId="1612805101" sldId="333"/>
            <ac:grpSpMk id="205" creationId="{CEBA93E4-4CA5-4BBE-A29F-F7179B29B6C3}"/>
          </ac:grpSpMkLst>
        </pc:grpChg>
        <pc:grpChg chg="add del mod">
          <ac:chgData name="Jose Gabriel Garcia Pardo" userId="cb39e42507210e8d" providerId="LiveId" clId="{4DD4DF34-8B38-4655-98FA-EE204C2BF7A4}" dt="2020-08-19T11:35:42.918" v="8059" actId="478"/>
          <ac:grpSpMkLst>
            <pc:docMk/>
            <pc:sldMk cId="1612805101" sldId="333"/>
            <ac:grpSpMk id="209" creationId="{6D3602E5-DAC0-4222-948E-5AA6336C5532}"/>
          </ac:grpSpMkLst>
        </pc:grpChg>
        <pc:grpChg chg="add del mod">
          <ac:chgData name="Jose Gabriel Garcia Pardo" userId="cb39e42507210e8d" providerId="LiveId" clId="{4DD4DF34-8B38-4655-98FA-EE204C2BF7A4}" dt="2020-08-19T11:24:43.260" v="7940" actId="21"/>
          <ac:grpSpMkLst>
            <pc:docMk/>
            <pc:sldMk cId="1612805101" sldId="333"/>
            <ac:grpSpMk id="213" creationId="{EB69779B-0939-4D3C-BCA9-93BA1FD51792}"/>
          </ac:grpSpMkLst>
        </pc:grpChg>
        <pc:grpChg chg="add del mod">
          <ac:chgData name="Jose Gabriel Garcia Pardo" userId="cb39e42507210e8d" providerId="LiveId" clId="{4DD4DF34-8B38-4655-98FA-EE204C2BF7A4}" dt="2020-08-19T11:24:43.260" v="7940" actId="21"/>
          <ac:grpSpMkLst>
            <pc:docMk/>
            <pc:sldMk cId="1612805101" sldId="333"/>
            <ac:grpSpMk id="216" creationId="{42D37259-E085-400E-AF2E-6AC027C0459B}"/>
          </ac:grpSpMkLst>
        </pc:grpChg>
        <pc:grpChg chg="mod">
          <ac:chgData name="Jose Gabriel Garcia Pardo" userId="cb39e42507210e8d" providerId="LiveId" clId="{4DD4DF34-8B38-4655-98FA-EE204C2BF7A4}" dt="2020-08-19T11:22:09.058" v="7850"/>
          <ac:grpSpMkLst>
            <pc:docMk/>
            <pc:sldMk cId="1612805101" sldId="333"/>
            <ac:grpSpMk id="222" creationId="{475D6268-7180-4E66-9469-4B242186FFDC}"/>
          </ac:grpSpMkLst>
        </pc:grpChg>
        <pc:grpChg chg="add del mod">
          <ac:chgData name="Jose Gabriel Garcia Pardo" userId="cb39e42507210e8d" providerId="LiveId" clId="{4DD4DF34-8B38-4655-98FA-EE204C2BF7A4}" dt="2020-08-19T11:24:43.260" v="7940" actId="21"/>
          <ac:grpSpMkLst>
            <pc:docMk/>
            <pc:sldMk cId="1612805101" sldId="333"/>
            <ac:grpSpMk id="225" creationId="{152BD43B-66A9-4264-9B70-611432E7C5C6}"/>
          </ac:grpSpMkLst>
        </pc:grpChg>
        <pc:grpChg chg="mod">
          <ac:chgData name="Jose Gabriel Garcia Pardo" userId="cb39e42507210e8d" providerId="LiveId" clId="{4DD4DF34-8B38-4655-98FA-EE204C2BF7A4}" dt="2020-08-19T11:22:09.058" v="7850"/>
          <ac:grpSpMkLst>
            <pc:docMk/>
            <pc:sldMk cId="1612805101" sldId="333"/>
            <ac:grpSpMk id="226" creationId="{87762E93-5237-439F-A7E8-4195E5465AB5}"/>
          </ac:grpSpMkLst>
        </pc:grpChg>
        <pc:grpChg chg="add del mod">
          <ac:chgData name="Jose Gabriel Garcia Pardo" userId="cb39e42507210e8d" providerId="LiveId" clId="{4DD4DF34-8B38-4655-98FA-EE204C2BF7A4}" dt="2020-08-19T11:24:43.260" v="7940" actId="21"/>
          <ac:grpSpMkLst>
            <pc:docMk/>
            <pc:sldMk cId="1612805101" sldId="333"/>
            <ac:grpSpMk id="234" creationId="{C646BB1C-4595-44E8-92A3-C33C18D8F034}"/>
          </ac:grpSpMkLst>
        </pc:grpChg>
        <pc:grpChg chg="mod">
          <ac:chgData name="Jose Gabriel Garcia Pardo" userId="cb39e42507210e8d" providerId="LiveId" clId="{4DD4DF34-8B38-4655-98FA-EE204C2BF7A4}" dt="2020-08-19T11:22:09.058" v="7850"/>
          <ac:grpSpMkLst>
            <pc:docMk/>
            <pc:sldMk cId="1612805101" sldId="333"/>
            <ac:grpSpMk id="235" creationId="{E0900E9C-DAC0-4275-8961-625FBBBE00DB}"/>
          </ac:grpSpMkLst>
        </pc:grpChg>
        <pc:grpChg chg="add mod">
          <ac:chgData name="Jose Gabriel Garcia Pardo" userId="cb39e42507210e8d" providerId="LiveId" clId="{4DD4DF34-8B38-4655-98FA-EE204C2BF7A4}" dt="2020-08-19T11:35:47.276" v="8060" actId="1076"/>
          <ac:grpSpMkLst>
            <pc:docMk/>
            <pc:sldMk cId="1612805101" sldId="333"/>
            <ac:grpSpMk id="243" creationId="{69EE1B9A-57F2-45FA-BB1A-88BC2B900F9D}"/>
          </ac:grpSpMkLst>
        </pc:grpChg>
        <pc:grpChg chg="add mod">
          <ac:chgData name="Jose Gabriel Garcia Pardo" userId="cb39e42507210e8d" providerId="LiveId" clId="{4DD4DF34-8B38-4655-98FA-EE204C2BF7A4}" dt="2020-08-19T11:26:06.525" v="7948" actId="1076"/>
          <ac:grpSpMkLst>
            <pc:docMk/>
            <pc:sldMk cId="1612805101" sldId="333"/>
            <ac:grpSpMk id="247" creationId="{C12C88DA-FC0A-49D3-B3D8-B0970C0726E4}"/>
          </ac:grpSpMkLst>
        </pc:grpChg>
        <pc:grpChg chg="add mod">
          <ac:chgData name="Jose Gabriel Garcia Pardo" userId="cb39e42507210e8d" providerId="LiveId" clId="{4DD4DF34-8B38-4655-98FA-EE204C2BF7A4}" dt="2020-08-19T11:26:06.525" v="7948" actId="1076"/>
          <ac:grpSpMkLst>
            <pc:docMk/>
            <pc:sldMk cId="1612805101" sldId="333"/>
            <ac:grpSpMk id="250" creationId="{723F97A7-2FBA-4250-8FE3-F58A5B93B08B}"/>
          </ac:grpSpMkLst>
        </pc:grpChg>
        <pc:grpChg chg="mod">
          <ac:chgData name="Jose Gabriel Garcia Pardo" userId="cb39e42507210e8d" providerId="LiveId" clId="{4DD4DF34-8B38-4655-98FA-EE204C2BF7A4}" dt="2020-08-19T11:24:44.353" v="7941"/>
          <ac:grpSpMkLst>
            <pc:docMk/>
            <pc:sldMk cId="1612805101" sldId="333"/>
            <ac:grpSpMk id="256" creationId="{B3B3AEB5-57F1-4566-AB9F-752C6EC3F827}"/>
          </ac:grpSpMkLst>
        </pc:grpChg>
        <pc:grpChg chg="add mod">
          <ac:chgData name="Jose Gabriel Garcia Pardo" userId="cb39e42507210e8d" providerId="LiveId" clId="{4DD4DF34-8B38-4655-98FA-EE204C2BF7A4}" dt="2020-08-19T11:26:06.525" v="7948" actId="1076"/>
          <ac:grpSpMkLst>
            <pc:docMk/>
            <pc:sldMk cId="1612805101" sldId="333"/>
            <ac:grpSpMk id="259" creationId="{91F7359C-65F1-448D-9134-DE52BFCFB9AA}"/>
          </ac:grpSpMkLst>
        </pc:grpChg>
        <pc:grpChg chg="mod">
          <ac:chgData name="Jose Gabriel Garcia Pardo" userId="cb39e42507210e8d" providerId="LiveId" clId="{4DD4DF34-8B38-4655-98FA-EE204C2BF7A4}" dt="2020-08-19T11:24:44.353" v="7941"/>
          <ac:grpSpMkLst>
            <pc:docMk/>
            <pc:sldMk cId="1612805101" sldId="333"/>
            <ac:grpSpMk id="260" creationId="{7B723EE8-6440-4940-9CE4-FBBC8867857B}"/>
          </ac:grpSpMkLst>
        </pc:grpChg>
        <pc:grpChg chg="add mod">
          <ac:chgData name="Jose Gabriel Garcia Pardo" userId="cb39e42507210e8d" providerId="LiveId" clId="{4DD4DF34-8B38-4655-98FA-EE204C2BF7A4}" dt="2020-08-19T11:26:06.525" v="7948" actId="1076"/>
          <ac:grpSpMkLst>
            <pc:docMk/>
            <pc:sldMk cId="1612805101" sldId="333"/>
            <ac:grpSpMk id="268" creationId="{F4CF250D-D4F1-449C-BA37-CA439D5A080B}"/>
          </ac:grpSpMkLst>
        </pc:grpChg>
        <pc:grpChg chg="mod">
          <ac:chgData name="Jose Gabriel Garcia Pardo" userId="cb39e42507210e8d" providerId="LiveId" clId="{4DD4DF34-8B38-4655-98FA-EE204C2BF7A4}" dt="2020-08-19T11:24:44.353" v="7941"/>
          <ac:grpSpMkLst>
            <pc:docMk/>
            <pc:sldMk cId="1612805101" sldId="333"/>
            <ac:grpSpMk id="269" creationId="{07E5BC20-F0F6-4EFB-BD0C-B957EEC16C84}"/>
          </ac:grpSpMkLst>
        </pc:grpChg>
        <pc:grpChg chg="del">
          <ac:chgData name="Jose Gabriel Garcia Pardo" userId="cb39e42507210e8d" providerId="LiveId" clId="{4DD4DF34-8B38-4655-98FA-EE204C2BF7A4}" dt="2020-08-19T10:50:50.792" v="7250" actId="478"/>
          <ac:grpSpMkLst>
            <pc:docMk/>
            <pc:sldMk cId="1612805101" sldId="333"/>
            <ac:grpSpMk id="373" creationId="{C0AA8AB3-8ED6-4532-AF23-35C6D56B7D90}"/>
          </ac:grpSpMkLst>
        </pc:grpChg>
        <pc:picChg chg="add del mod">
          <ac:chgData name="Jose Gabriel Garcia Pardo" userId="cb39e42507210e8d" providerId="LiveId" clId="{4DD4DF34-8B38-4655-98FA-EE204C2BF7A4}" dt="2020-08-19T11:06:58.073" v="7554" actId="478"/>
          <ac:picMkLst>
            <pc:docMk/>
            <pc:sldMk cId="1612805101" sldId="333"/>
            <ac:picMk id="10" creationId="{14DEA976-51EC-402B-B58E-86408CA5D48F}"/>
          </ac:picMkLst>
        </pc:picChg>
        <pc:picChg chg="add del mod">
          <ac:chgData name="Jose Gabriel Garcia Pardo" userId="cb39e42507210e8d" providerId="LiveId" clId="{4DD4DF34-8B38-4655-98FA-EE204C2BF7A4}" dt="2020-08-19T11:06:58.073" v="7554" actId="478"/>
          <ac:picMkLst>
            <pc:docMk/>
            <pc:sldMk cId="1612805101" sldId="333"/>
            <ac:picMk id="11" creationId="{7E78A22F-CE30-45C3-9EE8-D56EDE2A5437}"/>
          </ac:picMkLst>
        </pc:picChg>
        <pc:picChg chg="add mod modCrop">
          <ac:chgData name="Jose Gabriel Garcia Pardo" userId="cb39e42507210e8d" providerId="LiveId" clId="{4DD4DF34-8B38-4655-98FA-EE204C2BF7A4}" dt="2020-08-19T11:21:56.779" v="7846" actId="164"/>
          <ac:picMkLst>
            <pc:docMk/>
            <pc:sldMk cId="1612805101" sldId="333"/>
            <ac:picMk id="13" creationId="{618CAF4F-CF8F-469E-81EB-358A8C1B9663}"/>
          </ac:picMkLst>
        </pc:picChg>
        <pc:picChg chg="add mod modCrop">
          <ac:chgData name="Jose Gabriel Garcia Pardo" userId="cb39e42507210e8d" providerId="LiveId" clId="{4DD4DF34-8B38-4655-98FA-EE204C2BF7A4}" dt="2020-08-19T11:21:56.779" v="7846" actId="164"/>
          <ac:picMkLst>
            <pc:docMk/>
            <pc:sldMk cId="1612805101" sldId="333"/>
            <ac:picMk id="14" creationId="{411452F6-98DD-47AD-8497-46643531D998}"/>
          </ac:picMkLst>
        </pc:picChg>
        <pc:picChg chg="add mod">
          <ac:chgData name="Jose Gabriel Garcia Pardo" userId="cb39e42507210e8d" providerId="LiveId" clId="{4DD4DF34-8B38-4655-98FA-EE204C2BF7A4}" dt="2020-08-19T11:21:56.779" v="7846" actId="164"/>
          <ac:picMkLst>
            <pc:docMk/>
            <pc:sldMk cId="1612805101" sldId="333"/>
            <ac:picMk id="16" creationId="{BAD8F889-4280-4746-96C3-08B506C2DC5D}"/>
          </ac:picMkLst>
        </pc:picChg>
        <pc:picChg chg="add mod">
          <ac:chgData name="Jose Gabriel Garcia Pardo" userId="cb39e42507210e8d" providerId="LiveId" clId="{4DD4DF34-8B38-4655-98FA-EE204C2BF7A4}" dt="2020-08-19T11:21:56.779" v="7846" actId="164"/>
          <ac:picMkLst>
            <pc:docMk/>
            <pc:sldMk cId="1612805101" sldId="333"/>
            <ac:picMk id="17" creationId="{0DCC46D5-1366-459D-8256-882866AB8E37}"/>
          </ac:picMkLst>
        </pc:picChg>
        <pc:picChg chg="add mod">
          <ac:chgData name="Jose Gabriel Garcia Pardo" userId="cb39e42507210e8d" providerId="LiveId" clId="{4DD4DF34-8B38-4655-98FA-EE204C2BF7A4}" dt="2020-08-19T11:21:56.779" v="7846" actId="164"/>
          <ac:picMkLst>
            <pc:docMk/>
            <pc:sldMk cId="1612805101" sldId="333"/>
            <ac:picMk id="18" creationId="{962EC74D-795E-43A3-B99A-1E65BFC59FE5}"/>
          </ac:picMkLst>
        </pc:picChg>
        <pc:picChg chg="add del mod">
          <ac:chgData name="Jose Gabriel Garcia Pardo" userId="cb39e42507210e8d" providerId="LiveId" clId="{4DD4DF34-8B38-4655-98FA-EE204C2BF7A4}" dt="2020-08-19T11:11:07.667" v="7594" actId="478"/>
          <ac:picMkLst>
            <pc:docMk/>
            <pc:sldMk cId="1612805101" sldId="333"/>
            <ac:picMk id="20" creationId="{02557BAB-855C-4063-9CCB-10297648A3B1}"/>
          </ac:picMkLst>
        </pc:picChg>
        <pc:picChg chg="add del mod">
          <ac:chgData name="Jose Gabriel Garcia Pardo" userId="cb39e42507210e8d" providerId="LiveId" clId="{4DD4DF34-8B38-4655-98FA-EE204C2BF7A4}" dt="2020-08-19T11:12:19.874" v="7602" actId="478"/>
          <ac:picMkLst>
            <pc:docMk/>
            <pc:sldMk cId="1612805101" sldId="333"/>
            <ac:picMk id="23" creationId="{CE0501AA-4D4F-4EEA-87F4-7BBFD3A55FDC}"/>
          </ac:picMkLst>
        </pc:picChg>
        <pc:picChg chg="del">
          <ac:chgData name="Jose Gabriel Garcia Pardo" userId="cb39e42507210e8d" providerId="LiveId" clId="{4DD4DF34-8B38-4655-98FA-EE204C2BF7A4}" dt="2020-08-19T10:53:37.709" v="7399" actId="478"/>
          <ac:picMkLst>
            <pc:docMk/>
            <pc:sldMk cId="1612805101" sldId="333"/>
            <ac:picMk id="345" creationId="{8389EE7F-9B1A-4407-8D5B-245360169FB1}"/>
          </ac:picMkLst>
        </pc:picChg>
        <pc:cxnChg chg="add mod">
          <ac:chgData name="Jose Gabriel Garcia Pardo" userId="cb39e42507210e8d" providerId="LiveId" clId="{4DD4DF34-8B38-4655-98FA-EE204C2BF7A4}" dt="2020-08-19T11:16:39.119" v="7649" actId="164"/>
          <ac:cxnSpMkLst>
            <pc:docMk/>
            <pc:sldMk cId="1612805101" sldId="333"/>
            <ac:cxnSpMk id="28" creationId="{5CB8DDC0-6962-4F41-905B-F20FB434487C}"/>
          </ac:cxnSpMkLst>
        </pc:cxnChg>
        <pc:cxnChg chg="mod">
          <ac:chgData name="Jose Gabriel Garcia Pardo" userId="cb39e42507210e8d" providerId="LiveId" clId="{4DD4DF34-8B38-4655-98FA-EE204C2BF7A4}" dt="2020-08-19T11:03:29.779" v="7426"/>
          <ac:cxnSpMkLst>
            <pc:docMk/>
            <pc:sldMk cId="1612805101" sldId="333"/>
            <ac:cxnSpMk id="67" creationId="{4E9A2515-7007-42F8-8950-4F7AA337E423}"/>
          </ac:cxnSpMkLst>
        </pc:cxnChg>
        <pc:cxnChg chg="mod">
          <ac:chgData name="Jose Gabriel Garcia Pardo" userId="cb39e42507210e8d" providerId="LiveId" clId="{4DD4DF34-8B38-4655-98FA-EE204C2BF7A4}" dt="2020-08-19T11:09:13.535" v="7589"/>
          <ac:cxnSpMkLst>
            <pc:docMk/>
            <pc:sldMk cId="1612805101" sldId="333"/>
            <ac:cxnSpMk id="99" creationId="{B828C741-4FB6-4DE6-BDEE-30B8C13735C6}"/>
          </ac:cxnSpMkLst>
        </pc:cxnChg>
        <pc:cxnChg chg="mod">
          <ac:chgData name="Jose Gabriel Garcia Pardo" userId="cb39e42507210e8d" providerId="LiveId" clId="{4DD4DF34-8B38-4655-98FA-EE204C2BF7A4}" dt="2020-08-19T11:18:30.311" v="7722"/>
          <ac:cxnSpMkLst>
            <pc:docMk/>
            <pc:sldMk cId="1612805101" sldId="333"/>
            <ac:cxnSpMk id="141" creationId="{5EE885EB-7DAF-4CD2-8B44-46FD56D815E2}"/>
          </ac:cxnSpMkLst>
        </pc:cxnChg>
        <pc:cxnChg chg="mod">
          <ac:chgData name="Jose Gabriel Garcia Pardo" userId="cb39e42507210e8d" providerId="LiveId" clId="{4DD4DF34-8B38-4655-98FA-EE204C2BF7A4}" dt="2020-08-19T11:19:41.592" v="7731"/>
          <ac:cxnSpMkLst>
            <pc:docMk/>
            <pc:sldMk cId="1612805101" sldId="333"/>
            <ac:cxnSpMk id="171" creationId="{E81ED8FB-5DF9-4D4D-9A98-3AC57EEDD8E0}"/>
          </ac:cxnSpMkLst>
        </pc:cxnChg>
        <pc:cxnChg chg="mod">
          <ac:chgData name="Jose Gabriel Garcia Pardo" userId="cb39e42507210e8d" providerId="LiveId" clId="{4DD4DF34-8B38-4655-98FA-EE204C2BF7A4}" dt="2020-08-19T11:21:44.517" v="7845"/>
          <ac:cxnSpMkLst>
            <pc:docMk/>
            <pc:sldMk cId="1612805101" sldId="333"/>
            <ac:cxnSpMk id="176" creationId="{5A8F1FE1-6452-4FAB-B23C-CBA6762C2BF1}"/>
          </ac:cxnSpMkLst>
        </pc:cxnChg>
        <pc:cxnChg chg="mod">
          <ac:chgData name="Jose Gabriel Garcia Pardo" userId="cb39e42507210e8d" providerId="LiveId" clId="{4DD4DF34-8B38-4655-98FA-EE204C2BF7A4}" dt="2020-08-19T11:22:09.058" v="7850"/>
          <ac:cxnSpMkLst>
            <pc:docMk/>
            <pc:sldMk cId="1612805101" sldId="333"/>
            <ac:cxnSpMk id="207" creationId="{8EEAD21C-4D73-42AD-B88C-F850E0CB5EEE}"/>
          </ac:cxnSpMkLst>
        </pc:cxnChg>
        <pc:cxnChg chg="mod">
          <ac:chgData name="Jose Gabriel Garcia Pardo" userId="cb39e42507210e8d" providerId="LiveId" clId="{4DD4DF34-8B38-4655-98FA-EE204C2BF7A4}" dt="2020-08-19T11:22:09.058" v="7850"/>
          <ac:cxnSpMkLst>
            <pc:docMk/>
            <pc:sldMk cId="1612805101" sldId="333"/>
            <ac:cxnSpMk id="211" creationId="{2354B09C-0F96-4E87-8567-939180DD189A}"/>
          </ac:cxnSpMkLst>
        </pc:cxnChg>
        <pc:cxnChg chg="mod">
          <ac:chgData name="Jose Gabriel Garcia Pardo" userId="cb39e42507210e8d" providerId="LiveId" clId="{4DD4DF34-8B38-4655-98FA-EE204C2BF7A4}" dt="2020-08-19T11:22:09.058" v="7850"/>
          <ac:cxnSpMkLst>
            <pc:docMk/>
            <pc:sldMk cId="1612805101" sldId="333"/>
            <ac:cxnSpMk id="215" creationId="{4B873C44-8D98-42C7-B4B6-6A42100C90B3}"/>
          </ac:cxnSpMkLst>
        </pc:cxnChg>
        <pc:cxnChg chg="mod">
          <ac:chgData name="Jose Gabriel Garcia Pardo" userId="cb39e42507210e8d" providerId="LiveId" clId="{4DD4DF34-8B38-4655-98FA-EE204C2BF7A4}" dt="2020-08-19T11:23:05.482" v="7853"/>
          <ac:cxnSpMkLst>
            <pc:docMk/>
            <pc:sldMk cId="1612805101" sldId="333"/>
            <ac:cxnSpMk id="245" creationId="{5E168F36-F251-47A3-826C-841C538612BD}"/>
          </ac:cxnSpMkLst>
        </pc:cxnChg>
        <pc:cxnChg chg="mod">
          <ac:chgData name="Jose Gabriel Garcia Pardo" userId="cb39e42507210e8d" providerId="LiveId" clId="{4DD4DF34-8B38-4655-98FA-EE204C2BF7A4}" dt="2020-08-19T11:24:44.353" v="7941"/>
          <ac:cxnSpMkLst>
            <pc:docMk/>
            <pc:sldMk cId="1612805101" sldId="333"/>
            <ac:cxnSpMk id="249" creationId="{E07CCA6A-86A5-491E-8BF1-63D68E257635}"/>
          </ac:cxnSpMkLst>
        </pc:cxnChg>
        <pc:cxnChg chg="del mod">
          <ac:chgData name="Jose Gabriel Garcia Pardo" userId="cb39e42507210e8d" providerId="LiveId" clId="{4DD4DF34-8B38-4655-98FA-EE204C2BF7A4}" dt="2020-08-19T10:53:37.709" v="7399" actId="478"/>
          <ac:cxnSpMkLst>
            <pc:docMk/>
            <pc:sldMk cId="1612805101" sldId="333"/>
            <ac:cxnSpMk id="378" creationId="{8E859366-86B3-4EE9-AB9E-3EC5329E9B97}"/>
          </ac:cxnSpMkLst>
        </pc:cxnChg>
        <pc:cxnChg chg="del mod">
          <ac:chgData name="Jose Gabriel Garcia Pardo" userId="cb39e42507210e8d" providerId="LiveId" clId="{4DD4DF34-8B38-4655-98FA-EE204C2BF7A4}" dt="2020-08-19T10:53:37.709" v="7399" actId="478"/>
          <ac:cxnSpMkLst>
            <pc:docMk/>
            <pc:sldMk cId="1612805101" sldId="333"/>
            <ac:cxnSpMk id="382" creationId="{014B83A4-BD41-4E5B-B944-4AFA5BAAD9EB}"/>
          </ac:cxnSpMkLst>
        </pc:cxnChg>
      </pc:sldChg>
      <pc:sldChg chg="addSp">
        <pc:chgData name="Jose Gabriel Garcia Pardo" userId="cb39e42507210e8d" providerId="LiveId" clId="{4DD4DF34-8B38-4655-98FA-EE204C2BF7A4}" dt="2020-08-19T11:06:58.588" v="7555"/>
        <pc:sldMkLst>
          <pc:docMk/>
          <pc:sldMk cId="3835986888" sldId="333"/>
        </pc:sldMkLst>
        <pc:spChg chg="add">
          <ac:chgData name="Jose Gabriel Garcia Pardo" userId="cb39e42507210e8d" providerId="LiveId" clId="{4DD4DF34-8B38-4655-98FA-EE204C2BF7A4}" dt="2020-08-19T11:06:58.588" v="7555"/>
          <ac:spMkLst>
            <pc:docMk/>
            <pc:sldMk cId="3835986888" sldId="333"/>
            <ac:spMk id="2" creationId="{764A1E8B-62A5-4F53-9CB7-26B1814C6FC2}"/>
          </ac:spMkLst>
        </pc:spChg>
      </pc:sldChg>
      <pc:sldChg chg="addSp delSp modSp add mod delAnim modAnim">
        <pc:chgData name="Jose Gabriel Garcia Pardo" userId="cb39e42507210e8d" providerId="LiveId" clId="{4DD4DF34-8B38-4655-98FA-EE204C2BF7A4}" dt="2020-08-19T14:57:50.686" v="8477" actId="1076"/>
        <pc:sldMkLst>
          <pc:docMk/>
          <pc:sldMk cId="218479508" sldId="334"/>
        </pc:sldMkLst>
        <pc:spChg chg="add">
          <ac:chgData name="Jose Gabriel Garcia Pardo" userId="cb39e42507210e8d" providerId="LiveId" clId="{4DD4DF34-8B38-4655-98FA-EE204C2BF7A4}" dt="2020-08-19T11:30:34.080" v="7969" actId="22"/>
          <ac:spMkLst>
            <pc:docMk/>
            <pc:sldMk cId="218479508" sldId="334"/>
            <ac:spMk id="4" creationId="{CA94B2E7-AEF6-4A1F-A756-1B5619DC7F25}"/>
          </ac:spMkLst>
        </pc:spChg>
        <pc:spChg chg="del">
          <ac:chgData name="Jose Gabriel Garcia Pardo" userId="cb39e42507210e8d" providerId="LiveId" clId="{4DD4DF34-8B38-4655-98FA-EE204C2BF7A4}" dt="2020-08-19T11:30:14.913" v="7957" actId="478"/>
          <ac:spMkLst>
            <pc:docMk/>
            <pc:sldMk cId="218479508" sldId="334"/>
            <ac:spMk id="5" creationId="{49634E6B-FA57-4B02-A6E8-21FA2A9CB5EB}"/>
          </ac:spMkLst>
        </pc:spChg>
        <pc:spChg chg="del">
          <ac:chgData name="Jose Gabriel Garcia Pardo" userId="cb39e42507210e8d" providerId="LiveId" clId="{4DD4DF34-8B38-4655-98FA-EE204C2BF7A4}" dt="2020-08-19T11:30:14.913" v="7957" actId="478"/>
          <ac:spMkLst>
            <pc:docMk/>
            <pc:sldMk cId="218479508" sldId="334"/>
            <ac:spMk id="6" creationId="{BD25CC8B-DBBB-441D-8015-42E45C6233BC}"/>
          </ac:spMkLst>
        </pc:spChg>
        <pc:spChg chg="add">
          <ac:chgData name="Jose Gabriel Garcia Pardo" userId="cb39e42507210e8d" providerId="LiveId" clId="{4DD4DF34-8B38-4655-98FA-EE204C2BF7A4}" dt="2020-08-19T11:30:34.080" v="7969" actId="22"/>
          <ac:spMkLst>
            <pc:docMk/>
            <pc:sldMk cId="218479508" sldId="334"/>
            <ac:spMk id="7" creationId="{C88B816B-735A-49BB-97AD-D16AB596A2AE}"/>
          </ac:spMkLst>
        </pc:spChg>
        <pc:spChg chg="add">
          <ac:chgData name="Jose Gabriel Garcia Pardo" userId="cb39e42507210e8d" providerId="LiveId" clId="{4DD4DF34-8B38-4655-98FA-EE204C2BF7A4}" dt="2020-08-19T11:30:34.080" v="7969" actId="22"/>
          <ac:spMkLst>
            <pc:docMk/>
            <pc:sldMk cId="218479508" sldId="334"/>
            <ac:spMk id="8" creationId="{4A9C1BFC-4BBC-4579-B6A5-820D7B48BDA9}"/>
          </ac:spMkLst>
        </pc:spChg>
        <pc:spChg chg="add del mod">
          <ac:chgData name="Jose Gabriel Garcia Pardo" userId="cb39e42507210e8d" providerId="LiveId" clId="{4DD4DF34-8B38-4655-98FA-EE204C2BF7A4}" dt="2020-08-19T11:32:57.851" v="8022" actId="478"/>
          <ac:spMkLst>
            <pc:docMk/>
            <pc:sldMk cId="218479508" sldId="334"/>
            <ac:spMk id="9" creationId="{CE471531-5066-47AC-A8C4-3C046EEBE484}"/>
          </ac:spMkLst>
        </pc:spChg>
        <pc:spChg chg="add mod">
          <ac:chgData name="Jose Gabriel Garcia Pardo" userId="cb39e42507210e8d" providerId="LiveId" clId="{4DD4DF34-8B38-4655-98FA-EE204C2BF7A4}" dt="2020-08-19T11:34:51.101" v="8050" actId="164"/>
          <ac:spMkLst>
            <pc:docMk/>
            <pc:sldMk cId="218479508" sldId="334"/>
            <ac:spMk id="10" creationId="{3E2D5305-2BA8-4296-A515-08694A376FFA}"/>
          </ac:spMkLst>
        </pc:spChg>
        <pc:spChg chg="add mod">
          <ac:chgData name="Jose Gabriel Garcia Pardo" userId="cb39e42507210e8d" providerId="LiveId" clId="{4DD4DF34-8B38-4655-98FA-EE204C2BF7A4}" dt="2020-08-19T11:35:12.106" v="8056" actId="1076"/>
          <ac:spMkLst>
            <pc:docMk/>
            <pc:sldMk cId="218479508" sldId="334"/>
            <ac:spMk id="11" creationId="{4F690F07-02FB-4DBE-90C2-907B7E87E300}"/>
          </ac:spMkLst>
        </pc:spChg>
        <pc:spChg chg="add mod">
          <ac:chgData name="Jose Gabriel Garcia Pardo" userId="cb39e42507210e8d" providerId="LiveId" clId="{4DD4DF34-8B38-4655-98FA-EE204C2BF7A4}" dt="2020-08-19T11:35:06.998" v="8055" actId="1076"/>
          <ac:spMkLst>
            <pc:docMk/>
            <pc:sldMk cId="218479508" sldId="334"/>
            <ac:spMk id="12" creationId="{26425CED-1EF5-406B-9109-4ED52DD7B081}"/>
          </ac:spMkLst>
        </pc:spChg>
        <pc:spChg chg="del">
          <ac:chgData name="Jose Gabriel Garcia Pardo" userId="cb39e42507210e8d" providerId="LiveId" clId="{4DD4DF34-8B38-4655-98FA-EE204C2BF7A4}" dt="2020-08-19T11:30:14.913" v="7957" actId="478"/>
          <ac:spMkLst>
            <pc:docMk/>
            <pc:sldMk cId="218479508" sldId="334"/>
            <ac:spMk id="15" creationId="{01589C78-8487-4BD4-8055-32ACB4D03D64}"/>
          </ac:spMkLst>
        </pc:spChg>
        <pc:spChg chg="add mod">
          <ac:chgData name="Jose Gabriel Garcia Pardo" userId="cb39e42507210e8d" providerId="LiveId" clId="{4DD4DF34-8B38-4655-98FA-EE204C2BF7A4}" dt="2020-08-19T11:35:05.467" v="8054" actId="1076"/>
          <ac:spMkLst>
            <pc:docMk/>
            <pc:sldMk cId="218479508" sldId="334"/>
            <ac:spMk id="19" creationId="{06BB6C9A-56DD-4316-868E-BA2C1967CF40}"/>
          </ac:spMkLst>
        </pc:spChg>
        <pc:spChg chg="add mod">
          <ac:chgData name="Jose Gabriel Garcia Pardo" userId="cb39e42507210e8d" providerId="LiveId" clId="{4DD4DF34-8B38-4655-98FA-EE204C2BF7A4}" dt="2020-08-19T11:44:44.289" v="8446" actId="1582"/>
          <ac:spMkLst>
            <pc:docMk/>
            <pc:sldMk cId="218479508" sldId="334"/>
            <ac:spMk id="27" creationId="{BB44A671-0FE0-4C1A-BC72-AE5101D870F2}"/>
          </ac:spMkLst>
        </pc:spChg>
        <pc:spChg chg="add mod">
          <ac:chgData name="Jose Gabriel Garcia Pardo" userId="cb39e42507210e8d" providerId="LiveId" clId="{4DD4DF34-8B38-4655-98FA-EE204C2BF7A4}" dt="2020-08-19T11:43:13.394" v="8434" actId="164"/>
          <ac:spMkLst>
            <pc:docMk/>
            <pc:sldMk cId="218479508" sldId="334"/>
            <ac:spMk id="28" creationId="{99ED1F26-C6AB-47F1-AAEC-7F203FF87EFF}"/>
          </ac:spMkLst>
        </pc:spChg>
        <pc:spChg chg="add mod">
          <ac:chgData name="Jose Gabriel Garcia Pardo" userId="cb39e42507210e8d" providerId="LiveId" clId="{4DD4DF34-8B38-4655-98FA-EE204C2BF7A4}" dt="2020-08-19T11:44:50.068" v="8447" actId="1582"/>
          <ac:spMkLst>
            <pc:docMk/>
            <pc:sldMk cId="218479508" sldId="334"/>
            <ac:spMk id="29" creationId="{290D242A-FAA7-4BB6-9318-968718DBF10C}"/>
          </ac:spMkLst>
        </pc:spChg>
        <pc:spChg chg="add mod">
          <ac:chgData name="Jose Gabriel Garcia Pardo" userId="cb39e42507210e8d" providerId="LiveId" clId="{4DD4DF34-8B38-4655-98FA-EE204C2BF7A4}" dt="2020-08-19T11:43:17.862" v="8435" actId="164"/>
          <ac:spMkLst>
            <pc:docMk/>
            <pc:sldMk cId="218479508" sldId="334"/>
            <ac:spMk id="34" creationId="{8E001886-C759-436B-AB71-2A5BDCA39F2E}"/>
          </ac:spMkLst>
        </pc:spChg>
        <pc:spChg chg="add mod">
          <ac:chgData name="Jose Gabriel Garcia Pardo" userId="cb39e42507210e8d" providerId="LiveId" clId="{4DD4DF34-8B38-4655-98FA-EE204C2BF7A4}" dt="2020-08-19T11:46:00.818" v="8470" actId="404"/>
          <ac:spMkLst>
            <pc:docMk/>
            <pc:sldMk cId="218479508" sldId="334"/>
            <ac:spMk id="35" creationId="{F6CAB6CD-7446-4606-8DEA-7935B6C56964}"/>
          </ac:spMkLst>
        </pc:spChg>
        <pc:spChg chg="add del">
          <ac:chgData name="Jose Gabriel Garcia Pardo" userId="cb39e42507210e8d" providerId="LiveId" clId="{4DD4DF34-8B38-4655-98FA-EE204C2BF7A4}" dt="2020-08-19T11:40:25.724" v="8272" actId="22"/>
          <ac:spMkLst>
            <pc:docMk/>
            <pc:sldMk cId="218479508" sldId="334"/>
            <ac:spMk id="36" creationId="{8F9889C3-B8D6-42DE-AF36-1A41E2E6FB81}"/>
          </ac:spMkLst>
        </pc:spChg>
        <pc:spChg chg="add mod">
          <ac:chgData name="Jose Gabriel Garcia Pardo" userId="cb39e42507210e8d" providerId="LiveId" clId="{4DD4DF34-8B38-4655-98FA-EE204C2BF7A4}" dt="2020-08-19T11:46:00.818" v="8470" actId="404"/>
          <ac:spMkLst>
            <pc:docMk/>
            <pc:sldMk cId="218479508" sldId="334"/>
            <ac:spMk id="37" creationId="{66773251-8CF6-4116-94AB-29DDE4B67D35}"/>
          </ac:spMkLst>
        </pc:spChg>
        <pc:spChg chg="add mod">
          <ac:chgData name="Jose Gabriel Garcia Pardo" userId="cb39e42507210e8d" providerId="LiveId" clId="{4DD4DF34-8B38-4655-98FA-EE204C2BF7A4}" dt="2020-08-19T11:46:08.206" v="8472" actId="1076"/>
          <ac:spMkLst>
            <pc:docMk/>
            <pc:sldMk cId="218479508" sldId="334"/>
            <ac:spMk id="41" creationId="{9163DB73-A711-47AE-AFD0-16F40DDDB25F}"/>
          </ac:spMkLst>
        </pc:spChg>
        <pc:spChg chg="add del mod">
          <ac:chgData name="Jose Gabriel Garcia Pardo" userId="cb39e42507210e8d" providerId="LiveId" clId="{4DD4DF34-8B38-4655-98FA-EE204C2BF7A4}" dt="2020-08-19T11:32:03.880" v="7991" actId="478"/>
          <ac:spMkLst>
            <pc:docMk/>
            <pc:sldMk cId="218479508" sldId="334"/>
            <ac:spMk id="98" creationId="{1930D436-94EF-4FC4-9DC9-293B35C12D71}"/>
          </ac:spMkLst>
        </pc:spChg>
        <pc:spChg chg="add del mod">
          <ac:chgData name="Jose Gabriel Garcia Pardo" userId="cb39e42507210e8d" providerId="LiveId" clId="{4DD4DF34-8B38-4655-98FA-EE204C2BF7A4}" dt="2020-08-19T11:34:29.964" v="8047"/>
          <ac:spMkLst>
            <pc:docMk/>
            <pc:sldMk cId="218479508" sldId="334"/>
            <ac:spMk id="102" creationId="{457DE089-33C1-42BB-AF13-9849B45B32A5}"/>
          </ac:spMkLst>
        </pc:spChg>
        <pc:spChg chg="mod">
          <ac:chgData name="Jose Gabriel Garcia Pardo" userId="cb39e42507210e8d" providerId="LiveId" clId="{4DD4DF34-8B38-4655-98FA-EE204C2BF7A4}" dt="2020-08-19T11:30:22.364" v="7965" actId="20577"/>
          <ac:spMkLst>
            <pc:docMk/>
            <pc:sldMk cId="218479508" sldId="334"/>
            <ac:spMk id="142" creationId="{CC51A778-49BA-45C5-96E0-C4199D15D2EA}"/>
          </ac:spMkLst>
        </pc:spChg>
        <pc:spChg chg="del">
          <ac:chgData name="Jose Gabriel Garcia Pardo" userId="cb39e42507210e8d" providerId="LiveId" clId="{4DD4DF34-8B38-4655-98FA-EE204C2BF7A4}" dt="2020-08-19T11:30:14.913" v="7957" actId="478"/>
          <ac:spMkLst>
            <pc:docMk/>
            <pc:sldMk cId="218479508" sldId="334"/>
            <ac:spMk id="208" creationId="{89DCC92B-FC6E-4BE2-AE9F-C24CDD22E064}"/>
          </ac:spMkLst>
        </pc:spChg>
        <pc:spChg chg="del">
          <ac:chgData name="Jose Gabriel Garcia Pardo" userId="cb39e42507210e8d" providerId="LiveId" clId="{4DD4DF34-8B38-4655-98FA-EE204C2BF7A4}" dt="2020-08-19T11:30:14.913" v="7957" actId="478"/>
          <ac:spMkLst>
            <pc:docMk/>
            <pc:sldMk cId="218479508" sldId="334"/>
            <ac:spMk id="212" creationId="{C54801DB-02DC-4AB0-9E61-F85DE52EC6C5}"/>
          </ac:spMkLst>
        </pc:spChg>
        <pc:spChg chg="del">
          <ac:chgData name="Jose Gabriel Garcia Pardo" userId="cb39e42507210e8d" providerId="LiveId" clId="{4DD4DF34-8B38-4655-98FA-EE204C2BF7A4}" dt="2020-08-19T11:30:14.913" v="7957" actId="478"/>
          <ac:spMkLst>
            <pc:docMk/>
            <pc:sldMk cId="218479508" sldId="334"/>
            <ac:spMk id="246" creationId="{A07E1C47-6A52-43D6-B3B3-5F3E387C49C2}"/>
          </ac:spMkLst>
        </pc:spChg>
        <pc:spChg chg="mod">
          <ac:chgData name="Jose Gabriel Garcia Pardo" userId="cb39e42507210e8d" providerId="LiveId" clId="{4DD4DF34-8B38-4655-98FA-EE204C2BF7A4}" dt="2020-08-19T14:57:50.686" v="8477" actId="1076"/>
          <ac:spMkLst>
            <pc:docMk/>
            <pc:sldMk cId="218479508" sldId="334"/>
            <ac:spMk id="282" creationId="{A5AB8FBB-F157-4021-A123-05879994B156}"/>
          </ac:spMkLst>
        </pc:spChg>
        <pc:grpChg chg="add mod">
          <ac:chgData name="Jose Gabriel Garcia Pardo" userId="cb39e42507210e8d" providerId="LiveId" clId="{4DD4DF34-8B38-4655-98FA-EE204C2BF7A4}" dt="2020-08-19T11:45:31.434" v="8458" actId="1076"/>
          <ac:grpSpMkLst>
            <pc:docMk/>
            <pc:sldMk cId="218479508" sldId="334"/>
            <ac:grpSpMk id="20" creationId="{5A7402F1-58B2-4F59-8B52-9DD495BE93BF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26" creationId="{0C6A7B12-F822-492C-8226-8D44ECB48F75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40" creationId="{C9401661-90EF-476B-ACF1-35C6615EA2C8}"/>
          </ac:grpSpMkLst>
        </pc:grpChg>
        <pc:grpChg chg="add mod">
          <ac:chgData name="Jose Gabriel Garcia Pardo" userId="cb39e42507210e8d" providerId="LiveId" clId="{4DD4DF34-8B38-4655-98FA-EE204C2BF7A4}" dt="2020-08-19T11:43:13.394" v="8434" actId="164"/>
          <ac:grpSpMkLst>
            <pc:docMk/>
            <pc:sldMk cId="218479508" sldId="334"/>
            <ac:grpSpMk id="42" creationId="{5F4A961D-CE0B-4F7C-851C-0C1C7FFDAB48}"/>
          </ac:grpSpMkLst>
        </pc:grpChg>
        <pc:grpChg chg="add mod">
          <ac:chgData name="Jose Gabriel Garcia Pardo" userId="cb39e42507210e8d" providerId="LiveId" clId="{4DD4DF34-8B38-4655-98FA-EE204C2BF7A4}" dt="2020-08-19T11:43:17.862" v="8435" actId="164"/>
          <ac:grpSpMkLst>
            <pc:docMk/>
            <pc:sldMk cId="218479508" sldId="334"/>
            <ac:grpSpMk id="43" creationId="{4A01FFA6-0CA9-4EF7-887E-4D35DFAF060C}"/>
          </ac:grpSpMkLst>
        </pc:grpChg>
        <pc:grpChg chg="add mod">
          <ac:chgData name="Jose Gabriel Garcia Pardo" userId="cb39e42507210e8d" providerId="LiveId" clId="{4DD4DF34-8B38-4655-98FA-EE204C2BF7A4}" dt="2020-08-19T11:46:00.818" v="8470" actId="404"/>
          <ac:grpSpMkLst>
            <pc:docMk/>
            <pc:sldMk cId="218479508" sldId="334"/>
            <ac:grpSpMk id="44" creationId="{2939C5D0-9395-4CD9-8749-C2C728073BDC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68" creationId="{1A1FA004-5FC2-4ACC-94FA-E9A597E3C339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71" creationId="{1DCA4ED6-12EF-42DE-AF4B-CD6C51BA2BF5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74" creationId="{7FDA7068-F1A2-4C7E-A90C-23FBD7CE6756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77" creationId="{BF0F0425-C965-4690-8982-EEAB02BE94C5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80" creationId="{2961A12B-CA89-4CB7-8A09-89EC26FABB6A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205" creationId="{CEBA93E4-4CA5-4BBE-A29F-F7179B29B6C3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209" creationId="{6D3602E5-DAC0-4222-948E-5AA6336C5532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243" creationId="{69EE1B9A-57F2-45FA-BB1A-88BC2B900F9D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247" creationId="{C12C88DA-FC0A-49D3-B3D8-B0970C0726E4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250" creationId="{723F97A7-2FBA-4250-8FE3-F58A5B93B08B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259" creationId="{91F7359C-65F1-448D-9134-DE52BFCFB9AA}"/>
          </ac:grpSpMkLst>
        </pc:grpChg>
        <pc:grpChg chg="del">
          <ac:chgData name="Jose Gabriel Garcia Pardo" userId="cb39e42507210e8d" providerId="LiveId" clId="{4DD4DF34-8B38-4655-98FA-EE204C2BF7A4}" dt="2020-08-19T11:30:14.913" v="7957" actId="478"/>
          <ac:grpSpMkLst>
            <pc:docMk/>
            <pc:sldMk cId="218479508" sldId="334"/>
            <ac:grpSpMk id="268" creationId="{F4CF250D-D4F1-449C-BA37-CA439D5A080B}"/>
          </ac:grpSpMkLst>
        </pc:grpChg>
        <pc:picChg chg="add mod">
          <ac:chgData name="Jose Gabriel Garcia Pardo" userId="cb39e42507210e8d" providerId="LiveId" clId="{4DD4DF34-8B38-4655-98FA-EE204C2BF7A4}" dt="2020-08-19T11:34:51.101" v="8050" actId="164"/>
          <ac:picMkLst>
            <pc:docMk/>
            <pc:sldMk cId="218479508" sldId="334"/>
            <ac:picMk id="3" creationId="{9D8FFCBC-ED54-42F6-82EF-1018B8CC15A6}"/>
          </ac:picMkLst>
        </pc:picChg>
        <pc:picChg chg="add mod">
          <ac:chgData name="Jose Gabriel Garcia Pardo" userId="cb39e42507210e8d" providerId="LiveId" clId="{4DD4DF34-8B38-4655-98FA-EE204C2BF7A4}" dt="2020-08-19T11:46:04.114" v="8471" actId="1076"/>
          <ac:picMkLst>
            <pc:docMk/>
            <pc:sldMk cId="218479508" sldId="334"/>
            <ac:picMk id="39" creationId="{3FAB0D0A-77FF-478E-925A-F5F61742C37E}"/>
          </ac:picMkLst>
        </pc:picChg>
        <pc:cxnChg chg="add del">
          <ac:chgData name="Jose Gabriel Garcia Pardo" userId="cb39e42507210e8d" providerId="LiveId" clId="{4DD4DF34-8B38-4655-98FA-EE204C2BF7A4}" dt="2020-08-19T11:37:16.085" v="8165" actId="478"/>
          <ac:cxnSpMkLst>
            <pc:docMk/>
            <pc:sldMk cId="218479508" sldId="334"/>
            <ac:cxnSpMk id="23" creationId="{6FDC0282-5EB8-49BD-8C29-0A07DB34D85E}"/>
          </ac:cxnSpMkLst>
        </pc:cxnChg>
      </pc:sldChg>
      <pc:sldChg chg="addSp delSp modSp add mod ord delAnim modAnim">
        <pc:chgData name="Jose Gabriel Garcia Pardo" userId="cb39e42507210e8d" providerId="LiveId" clId="{4DD4DF34-8B38-4655-98FA-EE204C2BF7A4}" dt="2020-08-19T15:40:09.679" v="9727" actId="20577"/>
        <pc:sldMkLst>
          <pc:docMk/>
          <pc:sldMk cId="1026658285" sldId="335"/>
        </pc:sldMkLst>
        <pc:spChg chg="add del mod">
          <ac:chgData name="Jose Gabriel Garcia Pardo" userId="cb39e42507210e8d" providerId="LiveId" clId="{4DD4DF34-8B38-4655-98FA-EE204C2BF7A4}" dt="2020-08-19T14:59:35.273" v="8528" actId="20577"/>
          <ac:spMkLst>
            <pc:docMk/>
            <pc:sldMk cId="1026658285" sldId="335"/>
            <ac:spMk id="2" creationId="{B13937A8-BF4C-4F33-B657-FED1DDDBD3D6}"/>
          </ac:spMkLst>
        </pc:spChg>
        <pc:spChg chg="add del mod">
          <ac:chgData name="Jose Gabriel Garcia Pardo" userId="cb39e42507210e8d" providerId="LiveId" clId="{4DD4DF34-8B38-4655-98FA-EE204C2BF7A4}" dt="2020-08-19T15:23:47.709" v="9160" actId="478"/>
          <ac:spMkLst>
            <pc:docMk/>
            <pc:sldMk cId="1026658285" sldId="335"/>
            <ac:spMk id="5" creationId="{A1BBE358-9C12-4967-8F73-471F30F0513C}"/>
          </ac:spMkLst>
        </pc:spChg>
        <pc:spChg chg="add del mod">
          <ac:chgData name="Jose Gabriel Garcia Pardo" userId="cb39e42507210e8d" providerId="LiveId" clId="{4DD4DF34-8B38-4655-98FA-EE204C2BF7A4}" dt="2020-08-19T15:23:47.709" v="9160" actId="478"/>
          <ac:spMkLst>
            <pc:docMk/>
            <pc:sldMk cId="1026658285" sldId="335"/>
            <ac:spMk id="6" creationId="{CD968B5E-BEA6-4C39-A6C7-DA0C3F8C621D}"/>
          </ac:spMkLst>
        </pc:spChg>
        <pc:spChg chg="mod">
          <ac:chgData name="Jose Gabriel Garcia Pardo" userId="cb39e42507210e8d" providerId="LiveId" clId="{4DD4DF34-8B38-4655-98FA-EE204C2BF7A4}" dt="2020-08-19T15:00:43.976" v="8565" actId="20577"/>
          <ac:spMkLst>
            <pc:docMk/>
            <pc:sldMk cId="1026658285" sldId="335"/>
            <ac:spMk id="7" creationId="{C88B816B-735A-49BB-97AD-D16AB596A2AE}"/>
          </ac:spMkLst>
        </pc:spChg>
        <pc:spChg chg="del">
          <ac:chgData name="Jose Gabriel Garcia Pardo" userId="cb39e42507210e8d" providerId="LiveId" clId="{4DD4DF34-8B38-4655-98FA-EE204C2BF7A4}" dt="2020-08-19T15:00:37.446" v="8535" actId="478"/>
          <ac:spMkLst>
            <pc:docMk/>
            <pc:sldMk cId="1026658285" sldId="335"/>
            <ac:spMk id="8" creationId="{4A9C1BFC-4BBC-4579-B6A5-820D7B48BDA9}"/>
          </ac:spMkLst>
        </pc:spChg>
        <pc:spChg chg="add del mod">
          <ac:chgData name="Jose Gabriel Garcia Pardo" userId="cb39e42507210e8d" providerId="LiveId" clId="{4DD4DF34-8B38-4655-98FA-EE204C2BF7A4}" dt="2020-08-19T15:23:47.709" v="9160" actId="478"/>
          <ac:spMkLst>
            <pc:docMk/>
            <pc:sldMk cId="1026658285" sldId="335"/>
            <ac:spMk id="9" creationId="{15F1B9B4-5E59-41D9-832C-362F342306BA}"/>
          </ac:spMkLst>
        </pc:spChg>
        <pc:spChg chg="add del mod">
          <ac:chgData name="Jose Gabriel Garcia Pardo" userId="cb39e42507210e8d" providerId="LiveId" clId="{4DD4DF34-8B38-4655-98FA-EE204C2BF7A4}" dt="2020-08-19T15:00:20.856" v="8531" actId="478"/>
          <ac:spMkLst>
            <pc:docMk/>
            <pc:sldMk cId="1026658285" sldId="335"/>
            <ac:spMk id="13" creationId="{C8E6CC57-F016-43A0-B642-3247376FB2F6}"/>
          </ac:spMkLst>
        </pc:spChg>
        <pc:spChg chg="add del mod">
          <ac:chgData name="Jose Gabriel Garcia Pardo" userId="cb39e42507210e8d" providerId="LiveId" clId="{4DD4DF34-8B38-4655-98FA-EE204C2BF7A4}" dt="2020-08-19T15:00:20.856" v="8531" actId="478"/>
          <ac:spMkLst>
            <pc:docMk/>
            <pc:sldMk cId="1026658285" sldId="335"/>
            <ac:spMk id="14" creationId="{53B454A2-C387-45C5-8BED-3BFAC2C7C37C}"/>
          </ac:spMkLst>
        </pc:spChg>
        <pc:spChg chg="add del mod">
          <ac:chgData name="Jose Gabriel Garcia Pardo" userId="cb39e42507210e8d" providerId="LiveId" clId="{4DD4DF34-8B38-4655-98FA-EE204C2BF7A4}" dt="2020-08-19T15:05:17.271" v="8667" actId="114"/>
          <ac:spMkLst>
            <pc:docMk/>
            <pc:sldMk cId="1026658285" sldId="335"/>
            <ac:spMk id="17" creationId="{18E97D2B-E257-4D83-B27E-4E118B6BCDA5}"/>
          </ac:spMkLst>
        </pc:spChg>
        <pc:spChg chg="add mod">
          <ac:chgData name="Jose Gabriel Garcia Pardo" userId="cb39e42507210e8d" providerId="LiveId" clId="{4DD4DF34-8B38-4655-98FA-EE204C2BF7A4}" dt="2020-08-19T15:05:30.105" v="8670" actId="164"/>
          <ac:spMkLst>
            <pc:docMk/>
            <pc:sldMk cId="1026658285" sldId="335"/>
            <ac:spMk id="18" creationId="{8B365061-2636-465F-A4E7-7395671EB1AF}"/>
          </ac:spMkLst>
        </pc:spChg>
        <pc:spChg chg="add mod">
          <ac:chgData name="Jose Gabriel Garcia Pardo" userId="cb39e42507210e8d" providerId="LiveId" clId="{4DD4DF34-8B38-4655-98FA-EE204C2BF7A4}" dt="2020-08-19T15:05:34.401" v="8671" actId="164"/>
          <ac:spMkLst>
            <pc:docMk/>
            <pc:sldMk cId="1026658285" sldId="335"/>
            <ac:spMk id="25" creationId="{76EDE835-C2EB-4AFA-89F4-326BFDDB2883}"/>
          </ac:spMkLst>
        </pc:spChg>
        <pc:spChg chg="mod">
          <ac:chgData name="Jose Gabriel Garcia Pardo" userId="cb39e42507210e8d" providerId="LiveId" clId="{4DD4DF34-8B38-4655-98FA-EE204C2BF7A4}" dt="2020-08-19T14:58:41.565" v="8490" actId="207"/>
          <ac:spMkLst>
            <pc:docMk/>
            <pc:sldMk cId="1026658285" sldId="335"/>
            <ac:spMk id="30" creationId="{49678BEC-D152-455B-B6C0-919D19F92DA6}"/>
          </ac:spMkLst>
        </pc:spChg>
        <pc:spChg chg="mod">
          <ac:chgData name="Jose Gabriel Garcia Pardo" userId="cb39e42507210e8d" providerId="LiveId" clId="{4DD4DF34-8B38-4655-98FA-EE204C2BF7A4}" dt="2020-08-19T14:58:34.723" v="8489" actId="207"/>
          <ac:spMkLst>
            <pc:docMk/>
            <pc:sldMk cId="1026658285" sldId="335"/>
            <ac:spMk id="31" creationId="{982B93CB-4867-4147-B60D-3D278D61ACDF}"/>
          </ac:spMkLst>
        </pc:spChg>
        <pc:spChg chg="add del mod">
          <ac:chgData name="Jose Gabriel Garcia Pardo" userId="cb39e42507210e8d" providerId="LiveId" clId="{4DD4DF34-8B38-4655-98FA-EE204C2BF7A4}" dt="2020-08-19T15:23:54.254" v="9163" actId="478"/>
          <ac:spMkLst>
            <pc:docMk/>
            <pc:sldMk cId="1026658285" sldId="335"/>
            <ac:spMk id="38" creationId="{78AAE2FD-7299-4FE6-B415-8EB6E3F6AF59}"/>
          </ac:spMkLst>
        </pc:spChg>
        <pc:spChg chg="del">
          <ac:chgData name="Jose Gabriel Garcia Pardo" userId="cb39e42507210e8d" providerId="LiveId" clId="{4DD4DF34-8B38-4655-98FA-EE204C2BF7A4}" dt="2020-08-19T15:00:35.915" v="8534" actId="478"/>
          <ac:spMkLst>
            <pc:docMk/>
            <pc:sldMk cId="1026658285" sldId="335"/>
            <ac:spMk id="41" creationId="{9163DB73-A711-47AE-AFD0-16F40DDDB25F}"/>
          </ac:spMkLst>
        </pc:spChg>
        <pc:spChg chg="mod">
          <ac:chgData name="Jose Gabriel Garcia Pardo" userId="cb39e42507210e8d" providerId="LiveId" clId="{4DD4DF34-8B38-4655-98FA-EE204C2BF7A4}" dt="2020-08-19T14:58:25.599" v="8488" actId="113"/>
          <ac:spMkLst>
            <pc:docMk/>
            <pc:sldMk cId="1026658285" sldId="335"/>
            <ac:spMk id="48" creationId="{283011B9-7D7F-44D1-ABCC-9147D089B1BB}"/>
          </ac:spMkLst>
        </pc:spChg>
        <pc:spChg chg="del mod">
          <ac:chgData name="Jose Gabriel Garcia Pardo" userId="cb39e42507210e8d" providerId="LiveId" clId="{4DD4DF34-8B38-4655-98FA-EE204C2BF7A4}" dt="2020-08-19T14:59:16.746" v="8506" actId="478"/>
          <ac:spMkLst>
            <pc:docMk/>
            <pc:sldMk cId="1026658285" sldId="335"/>
            <ac:spMk id="50" creationId="{2521826A-FD6E-4FB1-8D13-2240E6C2C850}"/>
          </ac:spMkLst>
        </pc:spChg>
        <pc:spChg chg="add">
          <ac:chgData name="Jose Gabriel Garcia Pardo" userId="cb39e42507210e8d" providerId="LiveId" clId="{4DD4DF34-8B38-4655-98FA-EE204C2BF7A4}" dt="2020-08-19T15:23:47.881" v="9161" actId="22"/>
          <ac:spMkLst>
            <pc:docMk/>
            <pc:sldMk cId="1026658285" sldId="335"/>
            <ac:spMk id="57" creationId="{A05959B9-583A-44AF-B649-EB749538BC21}"/>
          </ac:spMkLst>
        </pc:spChg>
        <pc:spChg chg="add">
          <ac:chgData name="Jose Gabriel Garcia Pardo" userId="cb39e42507210e8d" providerId="LiveId" clId="{4DD4DF34-8B38-4655-98FA-EE204C2BF7A4}" dt="2020-08-19T15:23:47.881" v="9161" actId="22"/>
          <ac:spMkLst>
            <pc:docMk/>
            <pc:sldMk cId="1026658285" sldId="335"/>
            <ac:spMk id="58" creationId="{21146813-9E08-4E52-A1E7-CBBAB4929C35}"/>
          </ac:spMkLst>
        </pc:spChg>
        <pc:spChg chg="add mod">
          <ac:chgData name="Jose Gabriel Garcia Pardo" userId="cb39e42507210e8d" providerId="LiveId" clId="{4DD4DF34-8B38-4655-98FA-EE204C2BF7A4}" dt="2020-08-19T15:23:52.458" v="9162" actId="207"/>
          <ac:spMkLst>
            <pc:docMk/>
            <pc:sldMk cId="1026658285" sldId="335"/>
            <ac:spMk id="60" creationId="{8C8AB6D8-4B5C-470E-890A-8DE95861F284}"/>
          </ac:spMkLst>
        </pc:spChg>
        <pc:spChg chg="add">
          <ac:chgData name="Jose Gabriel Garcia Pardo" userId="cb39e42507210e8d" providerId="LiveId" clId="{4DD4DF34-8B38-4655-98FA-EE204C2BF7A4}" dt="2020-08-19T15:23:47.881" v="9161" actId="22"/>
          <ac:spMkLst>
            <pc:docMk/>
            <pc:sldMk cId="1026658285" sldId="335"/>
            <ac:spMk id="61" creationId="{FCDAA204-50B0-4A2D-ADDA-0AD7192958DE}"/>
          </ac:spMkLst>
        </pc:spChg>
        <pc:spChg chg="add del">
          <ac:chgData name="Jose Gabriel Garcia Pardo" userId="cb39e42507210e8d" providerId="LiveId" clId="{4DD4DF34-8B38-4655-98FA-EE204C2BF7A4}" dt="2020-08-19T15:25:20.218" v="9202" actId="478"/>
          <ac:spMkLst>
            <pc:docMk/>
            <pc:sldMk cId="1026658285" sldId="335"/>
            <ac:spMk id="62" creationId="{A1BB6EF8-1763-41E7-9557-89FB5CCF0373}"/>
          </ac:spMkLst>
        </pc:spChg>
        <pc:spChg chg="add mod">
          <ac:chgData name="Jose Gabriel Garcia Pardo" userId="cb39e42507210e8d" providerId="LiveId" clId="{4DD4DF34-8B38-4655-98FA-EE204C2BF7A4}" dt="2020-08-19T15:25:55.098" v="9212" actId="14100"/>
          <ac:spMkLst>
            <pc:docMk/>
            <pc:sldMk cId="1026658285" sldId="335"/>
            <ac:spMk id="64" creationId="{07A4E5CE-422C-45F0-9B5F-95AB87F565A7}"/>
          </ac:spMkLst>
        </pc:spChg>
        <pc:spChg chg="add mod">
          <ac:chgData name="Jose Gabriel Garcia Pardo" userId="cb39e42507210e8d" providerId="LiveId" clId="{4DD4DF34-8B38-4655-98FA-EE204C2BF7A4}" dt="2020-08-19T15:26:02.534" v="9214" actId="1076"/>
          <ac:spMkLst>
            <pc:docMk/>
            <pc:sldMk cId="1026658285" sldId="335"/>
            <ac:spMk id="65" creationId="{EA3EC2BB-350D-4736-92AF-7524805D32E0}"/>
          </ac:spMkLst>
        </pc:spChg>
        <pc:spChg chg="add mod">
          <ac:chgData name="Jose Gabriel Garcia Pardo" userId="cb39e42507210e8d" providerId="LiveId" clId="{4DD4DF34-8B38-4655-98FA-EE204C2BF7A4}" dt="2020-08-19T15:26:07.330" v="9216" actId="1076"/>
          <ac:spMkLst>
            <pc:docMk/>
            <pc:sldMk cId="1026658285" sldId="335"/>
            <ac:spMk id="67" creationId="{79D30B3C-ABC4-4046-BDEF-165D94535D48}"/>
          </ac:spMkLst>
        </pc:spChg>
        <pc:spChg chg="add mod">
          <ac:chgData name="Jose Gabriel Garcia Pardo" userId="cb39e42507210e8d" providerId="LiveId" clId="{4DD4DF34-8B38-4655-98FA-EE204C2BF7A4}" dt="2020-08-19T15:26:17.656" v="9220" actId="1076"/>
          <ac:spMkLst>
            <pc:docMk/>
            <pc:sldMk cId="1026658285" sldId="335"/>
            <ac:spMk id="69" creationId="{86B8CBDA-6BFB-4AFC-B6E2-B009F86E3510}"/>
          </ac:spMkLst>
        </pc:spChg>
        <pc:spChg chg="add mod">
          <ac:chgData name="Jose Gabriel Garcia Pardo" userId="cb39e42507210e8d" providerId="LiveId" clId="{4DD4DF34-8B38-4655-98FA-EE204C2BF7A4}" dt="2020-08-19T15:26:34.780" v="9225" actId="14100"/>
          <ac:spMkLst>
            <pc:docMk/>
            <pc:sldMk cId="1026658285" sldId="335"/>
            <ac:spMk id="71" creationId="{337C8D53-D67C-486D-BD61-452EDAD158CD}"/>
          </ac:spMkLst>
        </pc:spChg>
        <pc:spChg chg="add mod">
          <ac:chgData name="Jose Gabriel Garcia Pardo" userId="cb39e42507210e8d" providerId="LiveId" clId="{4DD4DF34-8B38-4655-98FA-EE204C2BF7A4}" dt="2020-08-19T15:26:41.138" v="9227" actId="1076"/>
          <ac:spMkLst>
            <pc:docMk/>
            <pc:sldMk cId="1026658285" sldId="335"/>
            <ac:spMk id="73" creationId="{375EEC55-8EEF-476E-8EEA-5C8EFE4861E1}"/>
          </ac:spMkLst>
        </pc:spChg>
        <pc:spChg chg="add mod">
          <ac:chgData name="Jose Gabriel Garcia Pardo" userId="cb39e42507210e8d" providerId="LiveId" clId="{4DD4DF34-8B38-4655-98FA-EE204C2BF7A4}" dt="2020-08-19T15:26:46.199" v="9229" actId="1076"/>
          <ac:spMkLst>
            <pc:docMk/>
            <pc:sldMk cId="1026658285" sldId="335"/>
            <ac:spMk id="74" creationId="{766AF7F1-5304-4A8C-A20A-D1453EA41024}"/>
          </ac:spMkLst>
        </pc:spChg>
        <pc:spChg chg="mod">
          <ac:chgData name="Jose Gabriel Garcia Pardo" userId="cb39e42507210e8d" providerId="LiveId" clId="{4DD4DF34-8B38-4655-98FA-EE204C2BF7A4}" dt="2020-08-19T15:40:09.679" v="9727" actId="20577"/>
          <ac:spMkLst>
            <pc:docMk/>
            <pc:sldMk cId="1026658285" sldId="335"/>
            <ac:spMk id="142" creationId="{CC51A778-49BA-45C5-96E0-C4199D15D2EA}"/>
          </ac:spMkLst>
        </pc:spChg>
        <pc:spChg chg="del">
          <ac:chgData name="Jose Gabriel Garcia Pardo" userId="cb39e42507210e8d" providerId="LiveId" clId="{4DD4DF34-8B38-4655-98FA-EE204C2BF7A4}" dt="2020-08-19T14:58:11.759" v="8478" actId="478"/>
          <ac:spMkLst>
            <pc:docMk/>
            <pc:sldMk cId="1026658285" sldId="335"/>
            <ac:spMk id="274" creationId="{425E3EE8-08CF-438C-8991-F9A5F8AA9AD0}"/>
          </ac:spMkLst>
        </pc:spChg>
        <pc:spChg chg="del">
          <ac:chgData name="Jose Gabriel Garcia Pardo" userId="cb39e42507210e8d" providerId="LiveId" clId="{4DD4DF34-8B38-4655-98FA-EE204C2BF7A4}" dt="2020-08-19T14:58:11.759" v="8478" actId="478"/>
          <ac:spMkLst>
            <pc:docMk/>
            <pc:sldMk cId="1026658285" sldId="335"/>
            <ac:spMk id="276" creationId="{47D3E6A4-4C22-4274-A93B-C59EB86F0A89}"/>
          </ac:spMkLst>
        </pc:spChg>
        <pc:spChg chg="del">
          <ac:chgData name="Jose Gabriel Garcia Pardo" userId="cb39e42507210e8d" providerId="LiveId" clId="{4DD4DF34-8B38-4655-98FA-EE204C2BF7A4}" dt="2020-08-19T14:58:11.759" v="8478" actId="478"/>
          <ac:spMkLst>
            <pc:docMk/>
            <pc:sldMk cId="1026658285" sldId="335"/>
            <ac:spMk id="278" creationId="{78A49884-050A-4316-B6D6-B345E6BA452C}"/>
          </ac:spMkLst>
        </pc:spChg>
        <pc:spChg chg="del">
          <ac:chgData name="Jose Gabriel Garcia Pardo" userId="cb39e42507210e8d" providerId="LiveId" clId="{4DD4DF34-8B38-4655-98FA-EE204C2BF7A4}" dt="2020-08-19T14:58:11.759" v="8478" actId="478"/>
          <ac:spMkLst>
            <pc:docMk/>
            <pc:sldMk cId="1026658285" sldId="335"/>
            <ac:spMk id="280" creationId="{C3103213-2362-419B-A93D-47458780C7BC}"/>
          </ac:spMkLst>
        </pc:spChg>
        <pc:spChg chg="del">
          <ac:chgData name="Jose Gabriel Garcia Pardo" userId="cb39e42507210e8d" providerId="LiveId" clId="{4DD4DF34-8B38-4655-98FA-EE204C2BF7A4}" dt="2020-08-19T14:58:11.759" v="8478" actId="478"/>
          <ac:spMkLst>
            <pc:docMk/>
            <pc:sldMk cId="1026658285" sldId="335"/>
            <ac:spMk id="282" creationId="{A5AB8FBB-F157-4021-A123-05879994B156}"/>
          </ac:spMkLst>
        </pc:spChg>
        <pc:grpChg chg="del">
          <ac:chgData name="Jose Gabriel Garcia Pardo" userId="cb39e42507210e8d" providerId="LiveId" clId="{4DD4DF34-8B38-4655-98FA-EE204C2BF7A4}" dt="2020-08-19T15:00:35.915" v="8534" actId="478"/>
          <ac:grpSpMkLst>
            <pc:docMk/>
            <pc:sldMk cId="1026658285" sldId="335"/>
            <ac:grpSpMk id="20" creationId="{5A7402F1-58B2-4F59-8B52-9DD495BE93BF}"/>
          </ac:grpSpMkLst>
        </pc:grpChg>
        <pc:grpChg chg="add mod">
          <ac:chgData name="Jose Gabriel Garcia Pardo" userId="cb39e42507210e8d" providerId="LiveId" clId="{4DD4DF34-8B38-4655-98FA-EE204C2BF7A4}" dt="2020-08-19T15:24:17.491" v="9170" actId="1076"/>
          <ac:grpSpMkLst>
            <pc:docMk/>
            <pc:sldMk cId="1026658285" sldId="335"/>
            <ac:grpSpMk id="26" creationId="{89823A57-BDDD-4486-85F6-0F392D1E3BD5}"/>
          </ac:grpSpMkLst>
        </pc:grpChg>
        <pc:grpChg chg="add mod">
          <ac:chgData name="Jose Gabriel Garcia Pardo" userId="cb39e42507210e8d" providerId="LiveId" clId="{4DD4DF34-8B38-4655-98FA-EE204C2BF7A4}" dt="2020-08-19T15:26:11.688" v="9219" actId="1076"/>
          <ac:grpSpMkLst>
            <pc:docMk/>
            <pc:sldMk cId="1026658285" sldId="335"/>
            <ac:grpSpMk id="36" creationId="{A42E3B1D-FF9C-41B7-82BE-2E5506A22803}"/>
          </ac:grpSpMkLst>
        </pc:grpChg>
        <pc:grpChg chg="del">
          <ac:chgData name="Jose Gabriel Garcia Pardo" userId="cb39e42507210e8d" providerId="LiveId" clId="{4DD4DF34-8B38-4655-98FA-EE204C2BF7A4}" dt="2020-08-19T15:00:35.915" v="8534" actId="478"/>
          <ac:grpSpMkLst>
            <pc:docMk/>
            <pc:sldMk cId="1026658285" sldId="335"/>
            <ac:grpSpMk id="42" creationId="{5F4A961D-CE0B-4F7C-851C-0C1C7FFDAB48}"/>
          </ac:grpSpMkLst>
        </pc:grpChg>
        <pc:grpChg chg="del">
          <ac:chgData name="Jose Gabriel Garcia Pardo" userId="cb39e42507210e8d" providerId="LiveId" clId="{4DD4DF34-8B38-4655-98FA-EE204C2BF7A4}" dt="2020-08-19T15:00:35.915" v="8534" actId="478"/>
          <ac:grpSpMkLst>
            <pc:docMk/>
            <pc:sldMk cId="1026658285" sldId="335"/>
            <ac:grpSpMk id="43" creationId="{4A01FFA6-0CA9-4EF7-887E-4D35DFAF060C}"/>
          </ac:grpSpMkLst>
        </pc:grpChg>
        <pc:grpChg chg="del">
          <ac:chgData name="Jose Gabriel Garcia Pardo" userId="cb39e42507210e8d" providerId="LiveId" clId="{4DD4DF34-8B38-4655-98FA-EE204C2BF7A4}" dt="2020-08-19T15:00:35.915" v="8534" actId="478"/>
          <ac:grpSpMkLst>
            <pc:docMk/>
            <pc:sldMk cId="1026658285" sldId="335"/>
            <ac:grpSpMk id="44" creationId="{2939C5D0-9395-4CD9-8749-C2C728073BDC}"/>
          </ac:grpSpMkLst>
        </pc:grpChg>
        <pc:graphicFrameChg chg="add del mod modGraphic">
          <ac:chgData name="Jose Gabriel Garcia Pardo" userId="cb39e42507210e8d" providerId="LiveId" clId="{4DD4DF34-8B38-4655-98FA-EE204C2BF7A4}" dt="2020-08-19T15:22:59.376" v="9146" actId="478"/>
          <ac:graphicFrameMkLst>
            <pc:docMk/>
            <pc:sldMk cId="1026658285" sldId="335"/>
            <ac:graphicFrameMk id="56" creationId="{E515567E-BB46-4B7A-997C-5EDD6579566B}"/>
          </ac:graphicFrameMkLst>
        </pc:graphicFrameChg>
        <pc:picChg chg="add mod">
          <ac:chgData name="Jose Gabriel Garcia Pardo" userId="cb39e42507210e8d" providerId="LiveId" clId="{4DD4DF34-8B38-4655-98FA-EE204C2BF7A4}" dt="2020-08-19T15:05:30.105" v="8670" actId="164"/>
          <ac:picMkLst>
            <pc:docMk/>
            <pc:sldMk cId="1026658285" sldId="335"/>
            <ac:picMk id="16" creationId="{202C9FA5-AC9B-457F-917F-9A6F7C504368}"/>
          </ac:picMkLst>
        </pc:picChg>
        <pc:picChg chg="add mod">
          <ac:chgData name="Jose Gabriel Garcia Pardo" userId="cb39e42507210e8d" providerId="LiveId" clId="{4DD4DF34-8B38-4655-98FA-EE204C2BF7A4}" dt="2020-08-19T15:05:34.401" v="8671" actId="164"/>
          <ac:picMkLst>
            <pc:docMk/>
            <pc:sldMk cId="1026658285" sldId="335"/>
            <ac:picMk id="23" creationId="{41E3C27E-57D0-45F9-B833-2D17B5F310C4}"/>
          </ac:picMkLst>
        </pc:picChg>
        <pc:picChg chg="del">
          <ac:chgData name="Jose Gabriel Garcia Pardo" userId="cb39e42507210e8d" providerId="LiveId" clId="{4DD4DF34-8B38-4655-98FA-EE204C2BF7A4}" dt="2020-08-19T15:00:35.915" v="8534" actId="478"/>
          <ac:picMkLst>
            <pc:docMk/>
            <pc:sldMk cId="1026658285" sldId="335"/>
            <ac:picMk id="39" creationId="{3FAB0D0A-77FF-478E-925A-F5F61742C37E}"/>
          </ac:picMkLst>
        </pc:picChg>
      </pc:sldChg>
      <pc:sldChg chg="addSp delSp modSp add del mod modAnim">
        <pc:chgData name="Jose Gabriel Garcia Pardo" userId="cb39e42507210e8d" providerId="LiveId" clId="{4DD4DF34-8B38-4655-98FA-EE204C2BF7A4}" dt="2020-08-19T15:22:50.768" v="9143" actId="47"/>
        <pc:sldMkLst>
          <pc:docMk/>
          <pc:sldMk cId="178911127" sldId="336"/>
        </pc:sldMkLst>
        <pc:spChg chg="add mod">
          <ac:chgData name="Jose Gabriel Garcia Pardo" userId="cb39e42507210e8d" providerId="LiveId" clId="{4DD4DF34-8B38-4655-98FA-EE204C2BF7A4}" dt="2020-08-19T15:15:23.520" v="8852" actId="164"/>
          <ac:spMkLst>
            <pc:docMk/>
            <pc:sldMk cId="178911127" sldId="336"/>
            <ac:spMk id="3" creationId="{921D1D47-F36F-47FE-9381-57873CCBE0BD}"/>
          </ac:spMkLst>
        </pc:spChg>
        <pc:spChg chg="add mod">
          <ac:chgData name="Jose Gabriel Garcia Pardo" userId="cb39e42507210e8d" providerId="LiveId" clId="{4DD4DF34-8B38-4655-98FA-EE204C2BF7A4}" dt="2020-08-19T15:15:23.520" v="8852" actId="164"/>
          <ac:spMkLst>
            <pc:docMk/>
            <pc:sldMk cId="178911127" sldId="336"/>
            <ac:spMk id="8" creationId="{BF45E330-5DDB-42D3-B29A-D338B4B60867}"/>
          </ac:spMkLst>
        </pc:spChg>
        <pc:spChg chg="add mod">
          <ac:chgData name="Jose Gabriel Garcia Pardo" userId="cb39e42507210e8d" providerId="LiveId" clId="{4DD4DF34-8B38-4655-98FA-EE204C2BF7A4}" dt="2020-08-19T15:20:12.919" v="9115" actId="1076"/>
          <ac:spMkLst>
            <pc:docMk/>
            <pc:sldMk cId="178911127" sldId="336"/>
            <ac:spMk id="13" creationId="{60DAFCB6-A986-498D-868A-8F751BBD30DC}"/>
          </ac:spMkLst>
        </pc:spChg>
        <pc:spChg chg="add mod">
          <ac:chgData name="Jose Gabriel Garcia Pardo" userId="cb39e42507210e8d" providerId="LiveId" clId="{4DD4DF34-8B38-4655-98FA-EE204C2BF7A4}" dt="2020-08-19T15:20:12.919" v="9115" actId="1076"/>
          <ac:spMkLst>
            <pc:docMk/>
            <pc:sldMk cId="178911127" sldId="336"/>
            <ac:spMk id="14" creationId="{D7335C6F-53B4-468D-A091-766225FD7F7E}"/>
          </ac:spMkLst>
        </pc:spChg>
        <pc:spChg chg="add mod">
          <ac:chgData name="Jose Gabriel Garcia Pardo" userId="cb39e42507210e8d" providerId="LiveId" clId="{4DD4DF34-8B38-4655-98FA-EE204C2BF7A4}" dt="2020-08-19T15:22:07.404" v="9133" actId="1076"/>
          <ac:spMkLst>
            <pc:docMk/>
            <pc:sldMk cId="178911127" sldId="336"/>
            <ac:spMk id="15" creationId="{2A12C1A6-9381-48E3-B7AE-0B31FD318F27}"/>
          </ac:spMkLst>
        </pc:spChg>
        <pc:spChg chg="add mod">
          <ac:chgData name="Jose Gabriel Garcia Pardo" userId="cb39e42507210e8d" providerId="LiveId" clId="{4DD4DF34-8B38-4655-98FA-EE204C2BF7A4}" dt="2020-08-19T15:22:09.669" v="9134" actId="1076"/>
          <ac:spMkLst>
            <pc:docMk/>
            <pc:sldMk cId="178911127" sldId="336"/>
            <ac:spMk id="19" creationId="{30A0BE9F-D662-4498-9EC0-4C64642094CA}"/>
          </ac:spMkLst>
        </pc:spChg>
        <pc:spChg chg="add mod">
          <ac:chgData name="Jose Gabriel Garcia Pardo" userId="cb39e42507210e8d" providerId="LiveId" clId="{4DD4DF34-8B38-4655-98FA-EE204C2BF7A4}" dt="2020-08-19T15:22:11.434" v="9135" actId="1076"/>
          <ac:spMkLst>
            <pc:docMk/>
            <pc:sldMk cId="178911127" sldId="336"/>
            <ac:spMk id="20" creationId="{18141F8E-90EF-47A7-A69C-155FEA7BEC99}"/>
          </ac:spMkLst>
        </pc:spChg>
        <pc:spChg chg="add mod">
          <ac:chgData name="Jose Gabriel Garcia Pardo" userId="cb39e42507210e8d" providerId="LiveId" clId="{4DD4DF34-8B38-4655-98FA-EE204C2BF7A4}" dt="2020-08-19T15:22:13.262" v="9136" actId="1076"/>
          <ac:spMkLst>
            <pc:docMk/>
            <pc:sldMk cId="178911127" sldId="336"/>
            <ac:spMk id="21" creationId="{090F4642-7150-4410-8A1B-96268313C09F}"/>
          </ac:spMkLst>
        </pc:spChg>
        <pc:spChg chg="mod">
          <ac:chgData name="Jose Gabriel Garcia Pardo" userId="cb39e42507210e8d" providerId="LiveId" clId="{4DD4DF34-8B38-4655-98FA-EE204C2BF7A4}" dt="2020-08-19T15:15:23.520" v="8852" actId="164"/>
          <ac:spMkLst>
            <pc:docMk/>
            <pc:sldMk cId="178911127" sldId="336"/>
            <ac:spMk id="38" creationId="{78AAE2FD-7299-4FE6-B415-8EB6E3F6AF59}"/>
          </ac:spMkLst>
        </pc:spChg>
        <pc:grpChg chg="add del mod">
          <ac:chgData name="Jose Gabriel Garcia Pardo" userId="cb39e42507210e8d" providerId="LiveId" clId="{4DD4DF34-8B38-4655-98FA-EE204C2BF7A4}" dt="2020-08-19T15:22:14.386" v="9137" actId="478"/>
          <ac:grpSpMkLst>
            <pc:docMk/>
            <pc:sldMk cId="178911127" sldId="336"/>
            <ac:grpSpMk id="12" creationId="{DB64980D-4C1C-4771-9598-3B93B12FDC2D}"/>
          </ac:grpSpMkLst>
        </pc:grpChg>
        <pc:grpChg chg="del">
          <ac:chgData name="Jose Gabriel Garcia Pardo" userId="cb39e42507210e8d" providerId="LiveId" clId="{4DD4DF34-8B38-4655-98FA-EE204C2BF7A4}" dt="2020-08-19T15:10:37.088" v="8681" actId="478"/>
          <ac:grpSpMkLst>
            <pc:docMk/>
            <pc:sldMk cId="178911127" sldId="336"/>
            <ac:grpSpMk id="26" creationId="{89823A57-BDDD-4486-85F6-0F392D1E3BD5}"/>
          </ac:grpSpMkLst>
        </pc:grpChg>
        <pc:grpChg chg="del">
          <ac:chgData name="Jose Gabriel Garcia Pardo" userId="cb39e42507210e8d" providerId="LiveId" clId="{4DD4DF34-8B38-4655-98FA-EE204C2BF7A4}" dt="2020-08-19T15:10:37.088" v="8681" actId="478"/>
          <ac:grpSpMkLst>
            <pc:docMk/>
            <pc:sldMk cId="178911127" sldId="336"/>
            <ac:grpSpMk id="36" creationId="{A42E3B1D-FF9C-41B7-82BE-2E5506A22803}"/>
          </ac:grpSpMkLst>
        </pc:grpChg>
        <pc:graphicFrameChg chg="del mod modGraphic">
          <ac:chgData name="Jose Gabriel Garcia Pardo" userId="cb39e42507210e8d" providerId="LiveId" clId="{4DD4DF34-8B38-4655-98FA-EE204C2BF7A4}" dt="2020-08-19T15:15:10.804" v="8849" actId="478"/>
          <ac:graphicFrameMkLst>
            <pc:docMk/>
            <pc:sldMk cId="178911127" sldId="336"/>
            <ac:graphicFrameMk id="56" creationId="{E515567E-BB46-4B7A-997C-5EDD6579566B}"/>
          </ac:graphicFrameMkLst>
        </pc:graphicFrameChg>
        <pc:picChg chg="add mod">
          <ac:chgData name="Jose Gabriel Garcia Pardo" userId="cb39e42507210e8d" providerId="LiveId" clId="{4DD4DF34-8B38-4655-98FA-EE204C2BF7A4}" dt="2020-08-19T15:15:23.520" v="8852" actId="164"/>
          <ac:picMkLst>
            <pc:docMk/>
            <pc:sldMk cId="178911127" sldId="336"/>
            <ac:picMk id="11" creationId="{5541F4BB-36CA-4176-9E4B-E9B881484560}"/>
          </ac:picMkLst>
        </pc:picChg>
      </pc:sldChg>
      <pc:sldChg chg="addSp delSp modSp add mod modAnim">
        <pc:chgData name="Jose Gabriel Garcia Pardo" userId="cb39e42507210e8d" providerId="LiveId" clId="{4DD4DF34-8B38-4655-98FA-EE204C2BF7A4}" dt="2020-08-20T09:19:28.529" v="11206"/>
        <pc:sldMkLst>
          <pc:docMk/>
          <pc:sldMk cId="1422229063" sldId="337"/>
        </pc:sldMkLst>
        <pc:spChg chg="mod">
          <ac:chgData name="Jose Gabriel Garcia Pardo" userId="cb39e42507210e8d" providerId="LiveId" clId="{4DD4DF34-8B38-4655-98FA-EE204C2BF7A4}" dt="2020-08-19T15:23:43.274" v="9159" actId="1076"/>
          <ac:spMkLst>
            <pc:docMk/>
            <pc:sldMk cId="1422229063" sldId="337"/>
            <ac:spMk id="5" creationId="{A1BBE358-9C12-4967-8F73-471F30F0513C}"/>
          </ac:spMkLst>
        </pc:spChg>
        <pc:spChg chg="mod">
          <ac:chgData name="Jose Gabriel Garcia Pardo" userId="cb39e42507210e8d" providerId="LiveId" clId="{4DD4DF34-8B38-4655-98FA-EE204C2BF7A4}" dt="2020-08-19T15:23:43.274" v="9159" actId="1076"/>
          <ac:spMkLst>
            <pc:docMk/>
            <pc:sldMk cId="1422229063" sldId="337"/>
            <ac:spMk id="6" creationId="{CD968B5E-BEA6-4C39-A6C7-DA0C3F8C621D}"/>
          </ac:spMkLst>
        </pc:spChg>
        <pc:spChg chg="mod">
          <ac:chgData name="Jose Gabriel Garcia Pardo" userId="cb39e42507210e8d" providerId="LiveId" clId="{4DD4DF34-8B38-4655-98FA-EE204C2BF7A4}" dt="2020-08-19T15:24:35.534" v="9198" actId="20577"/>
          <ac:spMkLst>
            <pc:docMk/>
            <pc:sldMk cId="1422229063" sldId="337"/>
            <ac:spMk id="7" creationId="{C88B816B-735A-49BB-97AD-D16AB596A2AE}"/>
          </ac:spMkLst>
        </pc:spChg>
        <pc:spChg chg="mod">
          <ac:chgData name="Jose Gabriel Garcia Pardo" userId="cb39e42507210e8d" providerId="LiveId" clId="{4DD4DF34-8B38-4655-98FA-EE204C2BF7A4}" dt="2020-08-19T15:23:43.274" v="9159" actId="1076"/>
          <ac:spMkLst>
            <pc:docMk/>
            <pc:sldMk cId="1422229063" sldId="337"/>
            <ac:spMk id="9" creationId="{15F1B9B4-5E59-41D9-832C-362F342306BA}"/>
          </ac:spMkLst>
        </pc:spChg>
        <pc:spChg chg="add mod">
          <ac:chgData name="Jose Gabriel Garcia Pardo" userId="cb39e42507210e8d" providerId="LiveId" clId="{4DD4DF34-8B38-4655-98FA-EE204C2BF7A4}" dt="2020-08-19T15:23:43.274" v="9159" actId="1076"/>
          <ac:spMkLst>
            <pc:docMk/>
            <pc:sldMk cId="1422229063" sldId="337"/>
            <ac:spMk id="10" creationId="{7E4F0E48-96AD-4702-BADA-2C7B8C4EAB5D}"/>
          </ac:spMkLst>
        </pc:spChg>
        <pc:spChg chg="del">
          <ac:chgData name="Jose Gabriel Garcia Pardo" userId="cb39e42507210e8d" providerId="LiveId" clId="{4DD4DF34-8B38-4655-98FA-EE204C2BF7A4}" dt="2020-08-19T15:20:34.582" v="9119" actId="478"/>
          <ac:spMkLst>
            <pc:docMk/>
            <pc:sldMk cId="1422229063" sldId="337"/>
            <ac:spMk id="13" creationId="{60DAFCB6-A986-498D-868A-8F751BBD30DC}"/>
          </ac:spMkLst>
        </pc:spChg>
        <pc:spChg chg="del">
          <ac:chgData name="Jose Gabriel Garcia Pardo" userId="cb39e42507210e8d" providerId="LiveId" clId="{4DD4DF34-8B38-4655-98FA-EE204C2BF7A4}" dt="2020-08-19T15:20:34.582" v="9119" actId="478"/>
          <ac:spMkLst>
            <pc:docMk/>
            <pc:sldMk cId="1422229063" sldId="337"/>
            <ac:spMk id="14" creationId="{D7335C6F-53B4-468D-A091-766225FD7F7E}"/>
          </ac:spMkLst>
        </pc:spChg>
        <pc:spChg chg="del">
          <ac:chgData name="Jose Gabriel Garcia Pardo" userId="cb39e42507210e8d" providerId="LiveId" clId="{4DD4DF34-8B38-4655-98FA-EE204C2BF7A4}" dt="2020-08-19T15:20:34.582" v="9119" actId="478"/>
          <ac:spMkLst>
            <pc:docMk/>
            <pc:sldMk cId="1422229063" sldId="337"/>
            <ac:spMk id="15" creationId="{2A12C1A6-9381-48E3-B7AE-0B31FD318F27}"/>
          </ac:spMkLst>
        </pc:spChg>
        <pc:spChg chg="del">
          <ac:chgData name="Jose Gabriel Garcia Pardo" userId="cb39e42507210e8d" providerId="LiveId" clId="{4DD4DF34-8B38-4655-98FA-EE204C2BF7A4}" dt="2020-08-19T15:24:27.676" v="9171" actId="478"/>
          <ac:spMkLst>
            <pc:docMk/>
            <pc:sldMk cId="1422229063" sldId="337"/>
            <ac:spMk id="17" creationId="{18E97D2B-E257-4D83-B27E-4E118B6BCDA5}"/>
          </ac:spMkLst>
        </pc:spChg>
        <pc:spChg chg="del">
          <ac:chgData name="Jose Gabriel Garcia Pardo" userId="cb39e42507210e8d" providerId="LiveId" clId="{4DD4DF34-8B38-4655-98FA-EE204C2BF7A4}" dt="2020-08-19T15:20:34.582" v="9119" actId="478"/>
          <ac:spMkLst>
            <pc:docMk/>
            <pc:sldMk cId="1422229063" sldId="337"/>
            <ac:spMk id="19" creationId="{30A0BE9F-D662-4498-9EC0-4C64642094CA}"/>
          </ac:spMkLst>
        </pc:spChg>
        <pc:spChg chg="del">
          <ac:chgData name="Jose Gabriel Garcia Pardo" userId="cb39e42507210e8d" providerId="LiveId" clId="{4DD4DF34-8B38-4655-98FA-EE204C2BF7A4}" dt="2020-08-19T15:20:34.582" v="9119" actId="478"/>
          <ac:spMkLst>
            <pc:docMk/>
            <pc:sldMk cId="1422229063" sldId="337"/>
            <ac:spMk id="20" creationId="{18141F8E-90EF-47A7-A69C-155FEA7BEC99}"/>
          </ac:spMkLst>
        </pc:spChg>
        <pc:spChg chg="del">
          <ac:chgData name="Jose Gabriel Garcia Pardo" userId="cb39e42507210e8d" providerId="LiveId" clId="{4DD4DF34-8B38-4655-98FA-EE204C2BF7A4}" dt="2020-08-19T15:20:34.582" v="9119" actId="478"/>
          <ac:spMkLst>
            <pc:docMk/>
            <pc:sldMk cId="1422229063" sldId="337"/>
            <ac:spMk id="21" creationId="{090F4642-7150-4410-8A1B-96268313C09F}"/>
          </ac:spMkLst>
        </pc:spChg>
        <pc:spChg chg="add mod">
          <ac:chgData name="Jose Gabriel Garcia Pardo" userId="cb39e42507210e8d" providerId="LiveId" clId="{4DD4DF34-8B38-4655-98FA-EE204C2BF7A4}" dt="2020-08-19T15:22:38.755" v="9141"/>
          <ac:spMkLst>
            <pc:docMk/>
            <pc:sldMk cId="1422229063" sldId="337"/>
            <ac:spMk id="34" creationId="{592EA4DB-B815-4A13-921B-425C4A2A1709}"/>
          </ac:spMkLst>
        </pc:spChg>
        <pc:spChg chg="add mod">
          <ac:chgData name="Jose Gabriel Garcia Pardo" userId="cb39e42507210e8d" providerId="LiveId" clId="{4DD4DF34-8B38-4655-98FA-EE204C2BF7A4}" dt="2020-08-19T15:22:38.755" v="9141"/>
          <ac:spMkLst>
            <pc:docMk/>
            <pc:sldMk cId="1422229063" sldId="337"/>
            <ac:spMk id="35" creationId="{500EB595-6B8F-4759-B0F6-D4252D9A3014}"/>
          </ac:spMkLst>
        </pc:spChg>
        <pc:spChg chg="add mod">
          <ac:chgData name="Jose Gabriel Garcia Pardo" userId="cb39e42507210e8d" providerId="LiveId" clId="{4DD4DF34-8B38-4655-98FA-EE204C2BF7A4}" dt="2020-08-19T15:22:38.755" v="9141"/>
          <ac:spMkLst>
            <pc:docMk/>
            <pc:sldMk cId="1422229063" sldId="337"/>
            <ac:spMk id="36" creationId="{0C55A669-2875-4136-BE03-C3D96A6475BD}"/>
          </ac:spMkLst>
        </pc:spChg>
        <pc:spChg chg="add mod">
          <ac:chgData name="Jose Gabriel Garcia Pardo" userId="cb39e42507210e8d" providerId="LiveId" clId="{4DD4DF34-8B38-4655-98FA-EE204C2BF7A4}" dt="2020-08-19T15:22:38.755" v="9141"/>
          <ac:spMkLst>
            <pc:docMk/>
            <pc:sldMk cId="1422229063" sldId="337"/>
            <ac:spMk id="37" creationId="{87E3246E-9019-42BB-ACBE-AF05203A800E}"/>
          </ac:spMkLst>
        </pc:spChg>
        <pc:spChg chg="add mod">
          <ac:chgData name="Jose Gabriel Garcia Pardo" userId="cb39e42507210e8d" providerId="LiveId" clId="{4DD4DF34-8B38-4655-98FA-EE204C2BF7A4}" dt="2020-08-19T15:22:38.755" v="9141"/>
          <ac:spMkLst>
            <pc:docMk/>
            <pc:sldMk cId="1422229063" sldId="337"/>
            <ac:spMk id="39" creationId="{AB6AF901-3789-45DD-B1CA-1EB20D5FC589}"/>
          </ac:spMkLst>
        </pc:spChg>
        <pc:spChg chg="add mod">
          <ac:chgData name="Jose Gabriel Garcia Pardo" userId="cb39e42507210e8d" providerId="LiveId" clId="{4DD4DF34-8B38-4655-98FA-EE204C2BF7A4}" dt="2020-08-19T15:22:38.755" v="9141"/>
          <ac:spMkLst>
            <pc:docMk/>
            <pc:sldMk cId="1422229063" sldId="337"/>
            <ac:spMk id="40" creationId="{9CD07261-F67B-4641-9791-273A20F031E0}"/>
          </ac:spMkLst>
        </pc:spChg>
        <pc:grpChg chg="mod">
          <ac:chgData name="Jose Gabriel Garcia Pardo" userId="cb39e42507210e8d" providerId="LiveId" clId="{4DD4DF34-8B38-4655-98FA-EE204C2BF7A4}" dt="2020-08-19T15:20:41.097" v="9120" actId="1076"/>
          <ac:grpSpMkLst>
            <pc:docMk/>
            <pc:sldMk cId="1422229063" sldId="337"/>
            <ac:grpSpMk id="12" creationId="{DB64980D-4C1C-4771-9598-3B93B12FDC2D}"/>
          </ac:grpSpMkLst>
        </pc:grpChg>
      </pc:sldChg>
      <pc:sldChg chg="addSp delSp modSp add mod addAnim delAnim modAnim">
        <pc:chgData name="Jose Gabriel Garcia Pardo" userId="cb39e42507210e8d" providerId="LiveId" clId="{4DD4DF34-8B38-4655-98FA-EE204C2BF7A4}" dt="2020-08-19T15:40:13.053" v="9729" actId="20577"/>
        <pc:sldMkLst>
          <pc:docMk/>
          <pc:sldMk cId="485187501" sldId="338"/>
        </pc:sldMkLst>
        <pc:spChg chg="add mod">
          <ac:chgData name="Jose Gabriel Garcia Pardo" userId="cb39e42507210e8d" providerId="LiveId" clId="{4DD4DF34-8B38-4655-98FA-EE204C2BF7A4}" dt="2020-08-19T15:29:36.278" v="9280" actId="164"/>
          <ac:spMkLst>
            <pc:docMk/>
            <pc:sldMk cId="485187501" sldId="338"/>
            <ac:spMk id="6" creationId="{682B0FD9-1582-4828-8C7E-3DAB8C9F54A6}"/>
          </ac:spMkLst>
        </pc:spChg>
        <pc:spChg chg="mod">
          <ac:chgData name="Jose Gabriel Garcia Pardo" userId="cb39e42507210e8d" providerId="LiveId" clId="{4DD4DF34-8B38-4655-98FA-EE204C2BF7A4}" dt="2020-08-19T15:28:00.809" v="9238" actId="20577"/>
          <ac:spMkLst>
            <pc:docMk/>
            <pc:sldMk cId="485187501" sldId="338"/>
            <ac:spMk id="7" creationId="{C88B816B-735A-49BB-97AD-D16AB596A2AE}"/>
          </ac:spMkLst>
        </pc:spChg>
        <pc:spChg chg="add mod">
          <ac:chgData name="Jose Gabriel Garcia Pardo" userId="cb39e42507210e8d" providerId="LiveId" clId="{4DD4DF34-8B38-4655-98FA-EE204C2BF7A4}" dt="2020-08-19T15:29:36.278" v="9280" actId="164"/>
          <ac:spMkLst>
            <pc:docMk/>
            <pc:sldMk cId="485187501" sldId="338"/>
            <ac:spMk id="8" creationId="{7391A77C-CDE2-47C1-BFC2-3DCF24C4D70C}"/>
          </ac:spMkLst>
        </pc:spChg>
        <pc:spChg chg="mod">
          <ac:chgData name="Jose Gabriel Garcia Pardo" userId="cb39e42507210e8d" providerId="LiveId" clId="{4DD4DF34-8B38-4655-98FA-EE204C2BF7A4}" dt="2020-08-19T15:29:44.932" v="9282" actId="1076"/>
          <ac:spMkLst>
            <pc:docMk/>
            <pc:sldMk cId="485187501" sldId="338"/>
            <ac:spMk id="17" creationId="{18E97D2B-E257-4D83-B27E-4E118B6BCDA5}"/>
          </ac:spMkLst>
        </pc:spChg>
        <pc:spChg chg="del topLvl">
          <ac:chgData name="Jose Gabriel Garcia Pardo" userId="cb39e42507210e8d" providerId="LiveId" clId="{4DD4DF34-8B38-4655-98FA-EE204C2BF7A4}" dt="2020-08-19T15:28:25.901" v="9255" actId="478"/>
          <ac:spMkLst>
            <pc:docMk/>
            <pc:sldMk cId="485187501" sldId="338"/>
            <ac:spMk id="18" creationId="{8B365061-2636-465F-A4E7-7395671EB1AF}"/>
          </ac:spMkLst>
        </pc:spChg>
        <pc:spChg chg="del topLvl">
          <ac:chgData name="Jose Gabriel Garcia Pardo" userId="cb39e42507210e8d" providerId="LiveId" clId="{4DD4DF34-8B38-4655-98FA-EE204C2BF7A4}" dt="2020-08-19T15:28:25.901" v="9255" actId="478"/>
          <ac:spMkLst>
            <pc:docMk/>
            <pc:sldMk cId="485187501" sldId="338"/>
            <ac:spMk id="25" creationId="{76EDE835-C2EB-4AFA-89F4-326BFDDB2883}"/>
          </ac:spMkLst>
        </pc:spChg>
        <pc:spChg chg="mod">
          <ac:chgData name="Jose Gabriel Garcia Pardo" userId="cb39e42507210e8d" providerId="LiveId" clId="{4DD4DF34-8B38-4655-98FA-EE204C2BF7A4}" dt="2020-08-19T15:27:54.716" v="9234" actId="207"/>
          <ac:spMkLst>
            <pc:docMk/>
            <pc:sldMk cId="485187501" sldId="338"/>
            <ac:spMk id="57" creationId="{A05959B9-583A-44AF-B649-EB749538BC21}"/>
          </ac:spMkLst>
        </pc:spChg>
        <pc:spChg chg="del">
          <ac:chgData name="Jose Gabriel Garcia Pardo" userId="cb39e42507210e8d" providerId="LiveId" clId="{4DD4DF34-8B38-4655-98FA-EE204C2BF7A4}" dt="2020-08-19T15:28:14.466" v="9250" actId="478"/>
          <ac:spMkLst>
            <pc:docMk/>
            <pc:sldMk cId="485187501" sldId="338"/>
            <ac:spMk id="64" creationId="{07A4E5CE-422C-45F0-9B5F-95AB87F565A7}"/>
          </ac:spMkLst>
        </pc:spChg>
        <pc:spChg chg="del">
          <ac:chgData name="Jose Gabriel Garcia Pardo" userId="cb39e42507210e8d" providerId="LiveId" clId="{4DD4DF34-8B38-4655-98FA-EE204C2BF7A4}" dt="2020-08-19T15:28:19.059" v="9254" actId="478"/>
          <ac:spMkLst>
            <pc:docMk/>
            <pc:sldMk cId="485187501" sldId="338"/>
            <ac:spMk id="65" creationId="{EA3EC2BB-350D-4736-92AF-7524805D32E0}"/>
          </ac:spMkLst>
        </pc:spChg>
        <pc:spChg chg="del">
          <ac:chgData name="Jose Gabriel Garcia Pardo" userId="cb39e42507210e8d" providerId="LiveId" clId="{4DD4DF34-8B38-4655-98FA-EE204C2BF7A4}" dt="2020-08-19T15:28:19.059" v="9254" actId="478"/>
          <ac:spMkLst>
            <pc:docMk/>
            <pc:sldMk cId="485187501" sldId="338"/>
            <ac:spMk id="67" creationId="{79D30B3C-ABC4-4046-BDEF-165D94535D48}"/>
          </ac:spMkLst>
        </pc:spChg>
        <pc:spChg chg="del">
          <ac:chgData name="Jose Gabriel Garcia Pardo" userId="cb39e42507210e8d" providerId="LiveId" clId="{4DD4DF34-8B38-4655-98FA-EE204C2BF7A4}" dt="2020-08-19T15:28:14.466" v="9250" actId="478"/>
          <ac:spMkLst>
            <pc:docMk/>
            <pc:sldMk cId="485187501" sldId="338"/>
            <ac:spMk id="69" creationId="{86B8CBDA-6BFB-4AFC-B6E2-B009F86E3510}"/>
          </ac:spMkLst>
        </pc:spChg>
        <pc:spChg chg="del">
          <ac:chgData name="Jose Gabriel Garcia Pardo" userId="cb39e42507210e8d" providerId="LiveId" clId="{4DD4DF34-8B38-4655-98FA-EE204C2BF7A4}" dt="2020-08-19T15:28:19.059" v="9254" actId="478"/>
          <ac:spMkLst>
            <pc:docMk/>
            <pc:sldMk cId="485187501" sldId="338"/>
            <ac:spMk id="71" creationId="{337C8D53-D67C-486D-BD61-452EDAD158CD}"/>
          </ac:spMkLst>
        </pc:spChg>
        <pc:spChg chg="del">
          <ac:chgData name="Jose Gabriel Garcia Pardo" userId="cb39e42507210e8d" providerId="LiveId" clId="{4DD4DF34-8B38-4655-98FA-EE204C2BF7A4}" dt="2020-08-19T15:28:19.059" v="9254" actId="478"/>
          <ac:spMkLst>
            <pc:docMk/>
            <pc:sldMk cId="485187501" sldId="338"/>
            <ac:spMk id="73" creationId="{375EEC55-8EEF-476E-8EEA-5C8EFE4861E1}"/>
          </ac:spMkLst>
        </pc:spChg>
        <pc:spChg chg="del">
          <ac:chgData name="Jose Gabriel Garcia Pardo" userId="cb39e42507210e8d" providerId="LiveId" clId="{4DD4DF34-8B38-4655-98FA-EE204C2BF7A4}" dt="2020-08-19T15:28:19.059" v="9254" actId="478"/>
          <ac:spMkLst>
            <pc:docMk/>
            <pc:sldMk cId="485187501" sldId="338"/>
            <ac:spMk id="74" creationId="{766AF7F1-5304-4A8C-A20A-D1453EA41024}"/>
          </ac:spMkLst>
        </pc:spChg>
        <pc:spChg chg="mod">
          <ac:chgData name="Jose Gabriel Garcia Pardo" userId="cb39e42507210e8d" providerId="LiveId" clId="{4DD4DF34-8B38-4655-98FA-EE204C2BF7A4}" dt="2020-08-19T15:40:13.053" v="9729" actId="20577"/>
          <ac:spMkLst>
            <pc:docMk/>
            <pc:sldMk cId="485187501" sldId="338"/>
            <ac:spMk id="142" creationId="{CC51A778-49BA-45C5-96E0-C4199D15D2EA}"/>
          </ac:spMkLst>
        </pc:spChg>
        <pc:grpChg chg="add mod">
          <ac:chgData name="Jose Gabriel Garcia Pardo" userId="cb39e42507210e8d" providerId="LiveId" clId="{4DD4DF34-8B38-4655-98FA-EE204C2BF7A4}" dt="2020-08-19T15:29:50.369" v="9283" actId="1076"/>
          <ac:grpSpMkLst>
            <pc:docMk/>
            <pc:sldMk cId="485187501" sldId="338"/>
            <ac:grpSpMk id="9" creationId="{1E15BFC7-1D92-4D00-8377-B0E048ADD7CC}"/>
          </ac:grpSpMkLst>
        </pc:grpChg>
        <pc:grpChg chg="del">
          <ac:chgData name="Jose Gabriel Garcia Pardo" userId="cb39e42507210e8d" providerId="LiveId" clId="{4DD4DF34-8B38-4655-98FA-EE204C2BF7A4}" dt="2020-08-19T15:28:12.545" v="9249" actId="478"/>
          <ac:grpSpMkLst>
            <pc:docMk/>
            <pc:sldMk cId="485187501" sldId="338"/>
            <ac:grpSpMk id="26" creationId="{89823A57-BDDD-4486-85F6-0F392D1E3BD5}"/>
          </ac:grpSpMkLst>
        </pc:grpChg>
        <pc:grpChg chg="add del">
          <ac:chgData name="Jose Gabriel Garcia Pardo" userId="cb39e42507210e8d" providerId="LiveId" clId="{4DD4DF34-8B38-4655-98FA-EE204C2BF7A4}" dt="2020-08-19T15:28:17.856" v="9253" actId="478"/>
          <ac:grpSpMkLst>
            <pc:docMk/>
            <pc:sldMk cId="485187501" sldId="338"/>
            <ac:grpSpMk id="36" creationId="{A42E3B1D-FF9C-41B7-82BE-2E5506A22803}"/>
          </ac:grpSpMkLst>
        </pc:grpChg>
        <pc:picChg chg="add mod">
          <ac:chgData name="Jose Gabriel Garcia Pardo" userId="cb39e42507210e8d" providerId="LiveId" clId="{4DD4DF34-8B38-4655-98FA-EE204C2BF7A4}" dt="2020-08-19T15:29:36.278" v="9280" actId="164"/>
          <ac:picMkLst>
            <pc:docMk/>
            <pc:sldMk cId="485187501" sldId="338"/>
            <ac:picMk id="5" creationId="{12F77581-1B0A-4B5A-AC2B-9F4F9A2F84B0}"/>
          </ac:picMkLst>
        </pc:picChg>
        <pc:picChg chg="add mod">
          <ac:chgData name="Jose Gabriel Garcia Pardo" userId="cb39e42507210e8d" providerId="LiveId" clId="{4DD4DF34-8B38-4655-98FA-EE204C2BF7A4}" dt="2020-08-19T15:33:07.912" v="9304" actId="1076"/>
          <ac:picMkLst>
            <pc:docMk/>
            <pc:sldMk cId="485187501" sldId="338"/>
            <ac:picMk id="11" creationId="{DC3ED7A7-15C9-4403-892B-8691A9EC3EF7}"/>
          </ac:picMkLst>
        </pc:picChg>
        <pc:picChg chg="del topLvl">
          <ac:chgData name="Jose Gabriel Garcia Pardo" userId="cb39e42507210e8d" providerId="LiveId" clId="{4DD4DF34-8B38-4655-98FA-EE204C2BF7A4}" dt="2020-08-19T15:28:12.545" v="9249" actId="478"/>
          <ac:picMkLst>
            <pc:docMk/>
            <pc:sldMk cId="485187501" sldId="338"/>
            <ac:picMk id="16" creationId="{202C9FA5-AC9B-457F-917F-9A6F7C504368}"/>
          </ac:picMkLst>
        </pc:picChg>
        <pc:picChg chg="del topLvl">
          <ac:chgData name="Jose Gabriel Garcia Pardo" userId="cb39e42507210e8d" providerId="LiveId" clId="{4DD4DF34-8B38-4655-98FA-EE204C2BF7A4}" dt="2020-08-19T15:28:17.856" v="9253" actId="478"/>
          <ac:picMkLst>
            <pc:docMk/>
            <pc:sldMk cId="485187501" sldId="338"/>
            <ac:picMk id="23" creationId="{41E3C27E-57D0-45F9-B833-2D17B5F310C4}"/>
          </ac:picMkLst>
        </pc:picChg>
      </pc:sldChg>
      <pc:sldChg chg="add del">
        <pc:chgData name="Jose Gabriel Garcia Pardo" userId="cb39e42507210e8d" providerId="LiveId" clId="{4DD4DF34-8B38-4655-98FA-EE204C2BF7A4}" dt="2020-08-19T15:23:36.744" v="9152"/>
        <pc:sldMkLst>
          <pc:docMk/>
          <pc:sldMk cId="1287436442" sldId="338"/>
        </pc:sldMkLst>
      </pc:sldChg>
      <pc:sldChg chg="addSp delSp modSp add mod delAnim modAnim">
        <pc:chgData name="Jose Gabriel Garcia Pardo" userId="cb39e42507210e8d" providerId="LiveId" clId="{4DD4DF34-8B38-4655-98FA-EE204C2BF7A4}" dt="2020-08-20T10:51:05.741" v="11275" actId="1076"/>
        <pc:sldMkLst>
          <pc:docMk/>
          <pc:sldMk cId="2828383220" sldId="339"/>
        </pc:sldMkLst>
        <pc:spChg chg="mod">
          <ac:chgData name="Jose Gabriel Garcia Pardo" userId="cb39e42507210e8d" providerId="LiveId" clId="{4DD4DF34-8B38-4655-98FA-EE204C2BF7A4}" dt="2020-08-19T15:33:38.036" v="9318" actId="20577"/>
          <ac:spMkLst>
            <pc:docMk/>
            <pc:sldMk cId="2828383220" sldId="339"/>
            <ac:spMk id="7" creationId="{C88B816B-735A-49BB-97AD-D16AB596A2AE}"/>
          </ac:spMkLst>
        </pc:spChg>
        <pc:spChg chg="add mod topLvl">
          <ac:chgData name="Jose Gabriel Garcia Pardo" userId="cb39e42507210e8d" providerId="LiveId" clId="{4DD4DF34-8B38-4655-98FA-EE204C2BF7A4}" dt="2020-08-20T10:51:02.366" v="11274" actId="1076"/>
          <ac:spMkLst>
            <pc:docMk/>
            <pc:sldMk cId="2828383220" sldId="339"/>
            <ac:spMk id="12" creationId="{B40DB7A0-8229-4DBE-992A-84A58B2AA352}"/>
          </ac:spMkLst>
        </pc:spChg>
        <pc:spChg chg="add mod topLvl">
          <ac:chgData name="Jose Gabriel Garcia Pardo" userId="cb39e42507210e8d" providerId="LiveId" clId="{4DD4DF34-8B38-4655-98FA-EE204C2BF7A4}" dt="2020-08-20T10:51:02.366" v="11274" actId="1076"/>
          <ac:spMkLst>
            <pc:docMk/>
            <pc:sldMk cId="2828383220" sldId="339"/>
            <ac:spMk id="13" creationId="{4129EE58-D828-408A-822F-C11F349D51D2}"/>
          </ac:spMkLst>
        </pc:spChg>
        <pc:spChg chg="mod">
          <ac:chgData name="Jose Gabriel Garcia Pardo" userId="cb39e42507210e8d" providerId="LiveId" clId="{4DD4DF34-8B38-4655-98FA-EE204C2BF7A4}" dt="2020-08-19T15:33:56.125" v="9382" actId="14100"/>
          <ac:spMkLst>
            <pc:docMk/>
            <pc:sldMk cId="2828383220" sldId="339"/>
            <ac:spMk id="17" creationId="{18E97D2B-E257-4D83-B27E-4E118B6BCDA5}"/>
          </ac:spMkLst>
        </pc:spChg>
        <pc:spChg chg="add mod">
          <ac:chgData name="Jose Gabriel Garcia Pardo" userId="cb39e42507210e8d" providerId="LiveId" clId="{4DD4DF34-8B38-4655-98FA-EE204C2BF7A4}" dt="2020-08-20T10:51:05.741" v="11275" actId="1076"/>
          <ac:spMkLst>
            <pc:docMk/>
            <pc:sldMk cId="2828383220" sldId="339"/>
            <ac:spMk id="19" creationId="{EB208FCE-CF34-46DE-B406-699D12498A55}"/>
          </ac:spMkLst>
        </pc:spChg>
        <pc:spChg chg="add del mod">
          <ac:chgData name="Jose Gabriel Garcia Pardo" userId="cb39e42507210e8d" providerId="LiveId" clId="{4DD4DF34-8B38-4655-98FA-EE204C2BF7A4}" dt="2020-08-19T15:45:13.088" v="9861" actId="478"/>
          <ac:spMkLst>
            <pc:docMk/>
            <pc:sldMk cId="2828383220" sldId="339"/>
            <ac:spMk id="38" creationId="{2EC4BC48-0A71-482F-92A3-E92BF99CEB97}"/>
          </ac:spMkLst>
        </pc:spChg>
        <pc:spChg chg="add mod">
          <ac:chgData name="Jose Gabriel Garcia Pardo" userId="cb39e42507210e8d" providerId="LiveId" clId="{4DD4DF34-8B38-4655-98FA-EE204C2BF7A4}" dt="2020-08-20T10:51:02.366" v="11274" actId="1076"/>
          <ac:spMkLst>
            <pc:docMk/>
            <pc:sldMk cId="2828383220" sldId="339"/>
            <ac:spMk id="39" creationId="{AAB9E1E6-DB8F-4ECD-84E5-C989AD89BCD1}"/>
          </ac:spMkLst>
        </pc:spChg>
        <pc:spChg chg="mod">
          <ac:chgData name="Jose Gabriel Garcia Pardo" userId="cb39e42507210e8d" providerId="LiveId" clId="{4DD4DF34-8B38-4655-98FA-EE204C2BF7A4}" dt="2020-08-19T15:40:28.482" v="9732" actId="207"/>
          <ac:spMkLst>
            <pc:docMk/>
            <pc:sldMk cId="2828383220" sldId="339"/>
            <ac:spMk id="61" creationId="{FCDAA204-50B0-4A2D-ADDA-0AD7192958DE}"/>
          </ac:spMkLst>
        </pc:spChg>
        <pc:spChg chg="mod">
          <ac:chgData name="Jose Gabriel Garcia Pardo" userId="cb39e42507210e8d" providerId="LiveId" clId="{4DD4DF34-8B38-4655-98FA-EE204C2BF7A4}" dt="2020-08-19T15:40:17.235" v="9731" actId="20577"/>
          <ac:spMkLst>
            <pc:docMk/>
            <pc:sldMk cId="2828383220" sldId="339"/>
            <ac:spMk id="142" creationId="{CC51A778-49BA-45C5-96E0-C4199D15D2EA}"/>
          </ac:spMkLst>
        </pc:spChg>
        <pc:grpChg chg="del">
          <ac:chgData name="Jose Gabriel Garcia Pardo" userId="cb39e42507210e8d" providerId="LiveId" clId="{4DD4DF34-8B38-4655-98FA-EE204C2BF7A4}" dt="2020-08-19T15:33:33.771" v="9307" actId="478"/>
          <ac:grpSpMkLst>
            <pc:docMk/>
            <pc:sldMk cId="2828383220" sldId="339"/>
            <ac:grpSpMk id="9" creationId="{1E15BFC7-1D92-4D00-8377-B0E048ADD7CC}"/>
          </ac:grpSpMkLst>
        </pc:grpChg>
        <pc:grpChg chg="add del mod">
          <ac:chgData name="Jose Gabriel Garcia Pardo" userId="cb39e42507210e8d" providerId="LiveId" clId="{4DD4DF34-8B38-4655-98FA-EE204C2BF7A4}" dt="2020-08-19T15:41:17.160" v="9733" actId="165"/>
          <ac:grpSpMkLst>
            <pc:docMk/>
            <pc:sldMk cId="2828383220" sldId="339"/>
            <ac:grpSpMk id="16" creationId="{BFA8F0CA-B9AC-4FCB-9A4C-405766EA077C}"/>
          </ac:grpSpMkLst>
        </pc:grpChg>
        <pc:grpChg chg="add del mod">
          <ac:chgData name="Jose Gabriel Garcia Pardo" userId="cb39e42507210e8d" providerId="LiveId" clId="{4DD4DF34-8B38-4655-98FA-EE204C2BF7A4}" dt="2020-08-19T15:41:22.737" v="9734" actId="165"/>
          <ac:grpSpMkLst>
            <pc:docMk/>
            <pc:sldMk cId="2828383220" sldId="339"/>
            <ac:grpSpMk id="18" creationId="{B2488370-902B-4A9D-B3A7-C524CA0172B8}"/>
          </ac:grpSpMkLst>
        </pc:grpChg>
        <pc:picChg chg="add mod topLvl">
          <ac:chgData name="Jose Gabriel Garcia Pardo" userId="cb39e42507210e8d" providerId="LiveId" clId="{4DD4DF34-8B38-4655-98FA-EE204C2BF7A4}" dt="2020-08-20T10:51:02.366" v="11274" actId="1076"/>
          <ac:picMkLst>
            <pc:docMk/>
            <pc:sldMk cId="2828383220" sldId="339"/>
            <ac:picMk id="10" creationId="{672F2E68-3EF5-456D-8361-681E45B72141}"/>
          </ac:picMkLst>
        </pc:picChg>
        <pc:picChg chg="del">
          <ac:chgData name="Jose Gabriel Garcia Pardo" userId="cb39e42507210e8d" providerId="LiveId" clId="{4DD4DF34-8B38-4655-98FA-EE204C2BF7A4}" dt="2020-08-19T15:33:33.771" v="9307" actId="478"/>
          <ac:picMkLst>
            <pc:docMk/>
            <pc:sldMk cId="2828383220" sldId="339"/>
            <ac:picMk id="11" creationId="{DC3ED7A7-15C9-4403-892B-8691A9EC3EF7}"/>
          </ac:picMkLst>
        </pc:picChg>
        <pc:picChg chg="add mod topLvl">
          <ac:chgData name="Jose Gabriel Garcia Pardo" userId="cb39e42507210e8d" providerId="LiveId" clId="{4DD4DF34-8B38-4655-98FA-EE204C2BF7A4}" dt="2020-08-20T10:51:02.366" v="11274" actId="1076"/>
          <ac:picMkLst>
            <pc:docMk/>
            <pc:sldMk cId="2828383220" sldId="339"/>
            <ac:picMk id="15" creationId="{5D65B12C-4936-489C-BE0B-9FAD5E4F7473}"/>
          </ac:picMkLst>
        </pc:picChg>
      </pc:sldChg>
      <pc:sldChg chg="addSp delSp modSp add mod delAnim modAnim">
        <pc:chgData name="Jose Gabriel Garcia Pardo" userId="cb39e42507210e8d" providerId="LiveId" clId="{4DD4DF34-8B38-4655-98FA-EE204C2BF7A4}" dt="2020-08-20T10:54:03.951" v="11285" actId="20577"/>
        <pc:sldMkLst>
          <pc:docMk/>
          <pc:sldMk cId="1881431731" sldId="340"/>
        </pc:sldMkLst>
        <pc:spChg chg="mod">
          <ac:chgData name="Jose Gabriel Garcia Pardo" userId="cb39e42507210e8d" providerId="LiveId" clId="{4DD4DF34-8B38-4655-98FA-EE204C2BF7A4}" dt="2020-08-19T15:46:32.538" v="9890" actId="207"/>
          <ac:spMkLst>
            <pc:docMk/>
            <pc:sldMk cId="1881431731" sldId="340"/>
            <ac:spMk id="2" creationId="{B13937A8-BF4C-4F33-B657-FED1DDDBD3D6}"/>
          </ac:spMkLst>
        </pc:spChg>
        <pc:spChg chg="add mod">
          <ac:chgData name="Jose Gabriel Garcia Pardo" userId="cb39e42507210e8d" providerId="LiveId" clId="{4DD4DF34-8B38-4655-98FA-EE204C2BF7A4}" dt="2020-08-19T15:46:59.942" v="9894" actId="1076"/>
          <ac:spMkLst>
            <pc:docMk/>
            <pc:sldMk cId="1881431731" sldId="340"/>
            <ac:spMk id="3" creationId="{03696BBD-1801-4AA1-9229-14A534DC9320}"/>
          </ac:spMkLst>
        </pc:spChg>
        <pc:spChg chg="del">
          <ac:chgData name="Jose Gabriel Garcia Pardo" userId="cb39e42507210e8d" providerId="LiveId" clId="{4DD4DF34-8B38-4655-98FA-EE204C2BF7A4}" dt="2020-08-19T15:45:19.555" v="9863" actId="478"/>
          <ac:spMkLst>
            <pc:docMk/>
            <pc:sldMk cId="1881431731" sldId="340"/>
            <ac:spMk id="4" creationId="{CA94B2E7-AEF6-4A1F-A756-1B5619DC7F25}"/>
          </ac:spMkLst>
        </pc:spChg>
        <pc:spChg chg="add">
          <ac:chgData name="Jose Gabriel Garcia Pardo" userId="cb39e42507210e8d" providerId="LiveId" clId="{4DD4DF34-8B38-4655-98FA-EE204C2BF7A4}" dt="2020-08-19T15:54:58.421" v="10716" actId="22"/>
          <ac:spMkLst>
            <pc:docMk/>
            <pc:sldMk cId="1881431731" sldId="340"/>
            <ac:spMk id="5" creationId="{7C997625-7B1B-4969-AF6C-69AC4D950C67}"/>
          </ac:spMkLst>
        </pc:spChg>
        <pc:spChg chg="add mod">
          <ac:chgData name="Jose Gabriel Garcia Pardo" userId="cb39e42507210e8d" providerId="LiveId" clId="{4DD4DF34-8B38-4655-98FA-EE204C2BF7A4}" dt="2020-08-19T16:09:48.895" v="11203" actId="20577"/>
          <ac:spMkLst>
            <pc:docMk/>
            <pc:sldMk cId="1881431731" sldId="340"/>
            <ac:spMk id="6" creationId="{17AA3336-A741-4029-B8DB-96A00C96D0B0}"/>
          </ac:spMkLst>
        </pc:spChg>
        <pc:spChg chg="del">
          <ac:chgData name="Jose Gabriel Garcia Pardo" userId="cb39e42507210e8d" providerId="LiveId" clId="{4DD4DF34-8B38-4655-98FA-EE204C2BF7A4}" dt="2020-08-19T15:45:19.555" v="9863" actId="478"/>
          <ac:spMkLst>
            <pc:docMk/>
            <pc:sldMk cId="1881431731" sldId="340"/>
            <ac:spMk id="7" creationId="{C88B816B-735A-49BB-97AD-D16AB596A2AE}"/>
          </ac:spMkLst>
        </pc:spChg>
        <pc:spChg chg="add mod">
          <ac:chgData name="Jose Gabriel Garcia Pardo" userId="cb39e42507210e8d" providerId="LiveId" clId="{4DD4DF34-8B38-4655-98FA-EE204C2BF7A4}" dt="2020-08-19T15:55:49.313" v="10765" actId="1076"/>
          <ac:spMkLst>
            <pc:docMk/>
            <pc:sldMk cId="1881431731" sldId="340"/>
            <ac:spMk id="8" creationId="{971A0DD3-6141-47C2-BAB3-613CCCD9D60D}"/>
          </ac:spMkLst>
        </pc:spChg>
        <pc:spChg chg="add mod">
          <ac:chgData name="Jose Gabriel Garcia Pardo" userId="cb39e42507210e8d" providerId="LiveId" clId="{4DD4DF34-8B38-4655-98FA-EE204C2BF7A4}" dt="2020-08-19T16:09:47.338" v="11202" actId="20577"/>
          <ac:spMkLst>
            <pc:docMk/>
            <pc:sldMk cId="1881431731" sldId="340"/>
            <ac:spMk id="9" creationId="{4264B36C-CA47-49E7-90C4-C0D60D7FE902}"/>
          </ac:spMkLst>
        </pc:spChg>
        <pc:spChg chg="del">
          <ac:chgData name="Jose Gabriel Garcia Pardo" userId="cb39e42507210e8d" providerId="LiveId" clId="{4DD4DF34-8B38-4655-98FA-EE204C2BF7A4}" dt="2020-08-19T15:45:19.555" v="9863" actId="478"/>
          <ac:spMkLst>
            <pc:docMk/>
            <pc:sldMk cId="1881431731" sldId="340"/>
            <ac:spMk id="12" creationId="{B40DB7A0-8229-4DBE-992A-84A58B2AA352}"/>
          </ac:spMkLst>
        </pc:spChg>
        <pc:spChg chg="del">
          <ac:chgData name="Jose Gabriel Garcia Pardo" userId="cb39e42507210e8d" providerId="LiveId" clId="{4DD4DF34-8B38-4655-98FA-EE204C2BF7A4}" dt="2020-08-19T15:45:19.555" v="9863" actId="478"/>
          <ac:spMkLst>
            <pc:docMk/>
            <pc:sldMk cId="1881431731" sldId="340"/>
            <ac:spMk id="13" creationId="{4129EE58-D828-408A-822F-C11F349D51D2}"/>
          </ac:spMkLst>
        </pc:spChg>
        <pc:spChg chg="del">
          <ac:chgData name="Jose Gabriel Garcia Pardo" userId="cb39e42507210e8d" providerId="LiveId" clId="{4DD4DF34-8B38-4655-98FA-EE204C2BF7A4}" dt="2020-08-19T15:45:19.555" v="9863" actId="478"/>
          <ac:spMkLst>
            <pc:docMk/>
            <pc:sldMk cId="1881431731" sldId="340"/>
            <ac:spMk id="17" creationId="{18E97D2B-E257-4D83-B27E-4E118B6BCDA5}"/>
          </ac:spMkLst>
        </pc:spChg>
        <pc:spChg chg="del">
          <ac:chgData name="Jose Gabriel Garcia Pardo" userId="cb39e42507210e8d" providerId="LiveId" clId="{4DD4DF34-8B38-4655-98FA-EE204C2BF7A4}" dt="2020-08-19T15:45:19.555" v="9863" actId="478"/>
          <ac:spMkLst>
            <pc:docMk/>
            <pc:sldMk cId="1881431731" sldId="340"/>
            <ac:spMk id="19" creationId="{EB208FCE-CF34-46DE-B406-699D12498A55}"/>
          </ac:spMkLst>
        </pc:spChg>
        <pc:spChg chg="add del mod">
          <ac:chgData name="Jose Gabriel Garcia Pardo" userId="cb39e42507210e8d" providerId="LiveId" clId="{4DD4DF34-8B38-4655-98FA-EE204C2BF7A4}" dt="2020-08-19T15:45:07.495" v="9858" actId="478"/>
          <ac:spMkLst>
            <pc:docMk/>
            <pc:sldMk cId="1881431731" sldId="340"/>
            <ac:spMk id="26" creationId="{D4E83A02-DF19-48D8-99E5-FB741156827F}"/>
          </ac:spMkLst>
        </pc:spChg>
        <pc:spChg chg="add del mod">
          <ac:chgData name="Jose Gabriel Garcia Pardo" userId="cb39e42507210e8d" providerId="LiveId" clId="{4DD4DF34-8B38-4655-98FA-EE204C2BF7A4}" dt="2020-08-19T15:45:19.555" v="9863" actId="478"/>
          <ac:spMkLst>
            <pc:docMk/>
            <pc:sldMk cId="1881431731" sldId="340"/>
            <ac:spMk id="27" creationId="{FC619237-702A-4E89-8ED9-734B87EC8535}"/>
          </ac:spMkLst>
        </pc:spChg>
        <pc:spChg chg="mod">
          <ac:chgData name="Jose Gabriel Garcia Pardo" userId="cb39e42507210e8d" providerId="LiveId" clId="{4DD4DF34-8B38-4655-98FA-EE204C2BF7A4}" dt="2020-08-19T15:46:40.849" v="9891" actId="207"/>
          <ac:spMkLst>
            <pc:docMk/>
            <pc:sldMk cId="1881431731" sldId="340"/>
            <ac:spMk id="31" creationId="{982B93CB-4867-4147-B60D-3D278D61ACDF}"/>
          </ac:spMkLst>
        </pc:spChg>
        <pc:spChg chg="mod">
          <ac:chgData name="Jose Gabriel Garcia Pardo" userId="cb39e42507210e8d" providerId="LiveId" clId="{4DD4DF34-8B38-4655-98FA-EE204C2BF7A4}" dt="2020-08-19T15:46:45.695" v="9892" actId="207"/>
          <ac:spMkLst>
            <pc:docMk/>
            <pc:sldMk cId="1881431731" sldId="340"/>
            <ac:spMk id="32" creationId="{04AB132F-394B-4D75-826C-7B7965D1499F}"/>
          </ac:spMkLst>
        </pc:spChg>
        <pc:spChg chg="add mod">
          <ac:chgData name="Jose Gabriel Garcia Pardo" userId="cb39e42507210e8d" providerId="LiveId" clId="{4DD4DF34-8B38-4655-98FA-EE204C2BF7A4}" dt="2020-08-19T15:57:40.783" v="11043" actId="1076"/>
          <ac:spMkLst>
            <pc:docMk/>
            <pc:sldMk cId="1881431731" sldId="340"/>
            <ac:spMk id="34" creationId="{18312295-91D3-490D-BBFF-8F50E2E6C8A2}"/>
          </ac:spMkLst>
        </pc:spChg>
        <pc:spChg chg="add mod">
          <ac:chgData name="Jose Gabriel Garcia Pardo" userId="cb39e42507210e8d" providerId="LiveId" clId="{4DD4DF34-8B38-4655-98FA-EE204C2BF7A4}" dt="2020-08-19T15:57:40.783" v="11043" actId="1076"/>
          <ac:spMkLst>
            <pc:docMk/>
            <pc:sldMk cId="1881431731" sldId="340"/>
            <ac:spMk id="35" creationId="{76FC5E86-0FB1-4767-A720-B945480CF8CF}"/>
          </ac:spMkLst>
        </pc:spChg>
        <pc:spChg chg="add del mod">
          <ac:chgData name="Jose Gabriel Garcia Pardo" userId="cb39e42507210e8d" providerId="LiveId" clId="{4DD4DF34-8B38-4655-98FA-EE204C2BF7A4}" dt="2020-08-19T15:52:32.801" v="10497" actId="478"/>
          <ac:spMkLst>
            <pc:docMk/>
            <pc:sldMk cId="1881431731" sldId="340"/>
            <ac:spMk id="36" creationId="{711C73D3-D66F-4F52-A271-34B9676DB2AC}"/>
          </ac:spMkLst>
        </pc:spChg>
        <pc:spChg chg="add mod">
          <ac:chgData name="Jose Gabriel Garcia Pardo" userId="cb39e42507210e8d" providerId="LiveId" clId="{4DD4DF34-8B38-4655-98FA-EE204C2BF7A4}" dt="2020-08-19T15:57:40.783" v="11043" actId="1076"/>
          <ac:spMkLst>
            <pc:docMk/>
            <pc:sldMk cId="1881431731" sldId="340"/>
            <ac:spMk id="37" creationId="{D11B19B3-1E24-41FF-8D38-2D566AC64108}"/>
          </ac:spMkLst>
        </pc:spChg>
        <pc:spChg chg="add mod">
          <ac:chgData name="Jose Gabriel Garcia Pardo" userId="cb39e42507210e8d" providerId="LiveId" clId="{4DD4DF34-8B38-4655-98FA-EE204C2BF7A4}" dt="2020-08-19T15:57:40.783" v="11043" actId="1076"/>
          <ac:spMkLst>
            <pc:docMk/>
            <pc:sldMk cId="1881431731" sldId="340"/>
            <ac:spMk id="38" creationId="{E7F0D2DE-ED30-40C5-9638-5422FD851A02}"/>
          </ac:spMkLst>
        </pc:spChg>
        <pc:spChg chg="add mod">
          <ac:chgData name="Jose Gabriel Garcia Pardo" userId="cb39e42507210e8d" providerId="LiveId" clId="{4DD4DF34-8B38-4655-98FA-EE204C2BF7A4}" dt="2020-08-20T10:54:03.951" v="11285" actId="20577"/>
          <ac:spMkLst>
            <pc:docMk/>
            <pc:sldMk cId="1881431731" sldId="340"/>
            <ac:spMk id="43" creationId="{0D8C5E1D-41FC-486E-8352-5E32D40D21A2}"/>
          </ac:spMkLst>
        </pc:spChg>
        <pc:spChg chg="mod">
          <ac:chgData name="Jose Gabriel Garcia Pardo" userId="cb39e42507210e8d" providerId="LiveId" clId="{4DD4DF34-8B38-4655-98FA-EE204C2BF7A4}" dt="2020-08-19T15:46:18.261" v="9878" actId="207"/>
          <ac:spMkLst>
            <pc:docMk/>
            <pc:sldMk cId="1881431731" sldId="340"/>
            <ac:spMk id="52" creationId="{D46A9809-CA81-436A-B429-E27CBDE05F00}"/>
          </ac:spMkLst>
        </pc:spChg>
        <pc:spChg chg="del">
          <ac:chgData name="Jose Gabriel Garcia Pardo" userId="cb39e42507210e8d" providerId="LiveId" clId="{4DD4DF34-8B38-4655-98FA-EE204C2BF7A4}" dt="2020-08-19T15:46:00.983" v="9864" actId="478"/>
          <ac:spMkLst>
            <pc:docMk/>
            <pc:sldMk cId="1881431731" sldId="340"/>
            <ac:spMk id="57" creationId="{A05959B9-583A-44AF-B649-EB749538BC21}"/>
          </ac:spMkLst>
        </pc:spChg>
        <pc:spChg chg="del">
          <ac:chgData name="Jose Gabriel Garcia Pardo" userId="cb39e42507210e8d" providerId="LiveId" clId="{4DD4DF34-8B38-4655-98FA-EE204C2BF7A4}" dt="2020-08-19T15:46:00.983" v="9864" actId="478"/>
          <ac:spMkLst>
            <pc:docMk/>
            <pc:sldMk cId="1881431731" sldId="340"/>
            <ac:spMk id="58" creationId="{21146813-9E08-4E52-A1E7-CBBAB4929C35}"/>
          </ac:spMkLst>
        </pc:spChg>
        <pc:spChg chg="del">
          <ac:chgData name="Jose Gabriel Garcia Pardo" userId="cb39e42507210e8d" providerId="LiveId" clId="{4DD4DF34-8B38-4655-98FA-EE204C2BF7A4}" dt="2020-08-19T15:46:00.983" v="9864" actId="478"/>
          <ac:spMkLst>
            <pc:docMk/>
            <pc:sldMk cId="1881431731" sldId="340"/>
            <ac:spMk id="60" creationId="{8C8AB6D8-4B5C-470E-890A-8DE95861F284}"/>
          </ac:spMkLst>
        </pc:spChg>
        <pc:spChg chg="del">
          <ac:chgData name="Jose Gabriel Garcia Pardo" userId="cb39e42507210e8d" providerId="LiveId" clId="{4DD4DF34-8B38-4655-98FA-EE204C2BF7A4}" dt="2020-08-19T15:46:00.983" v="9864" actId="478"/>
          <ac:spMkLst>
            <pc:docMk/>
            <pc:sldMk cId="1881431731" sldId="340"/>
            <ac:spMk id="61" creationId="{FCDAA204-50B0-4A2D-ADDA-0AD7192958DE}"/>
          </ac:spMkLst>
        </pc:spChg>
        <pc:spChg chg="mod">
          <ac:chgData name="Jose Gabriel Garcia Pardo" userId="cb39e42507210e8d" providerId="LiveId" clId="{4DD4DF34-8B38-4655-98FA-EE204C2BF7A4}" dt="2020-08-19T15:47:11.340" v="9895" actId="20577"/>
          <ac:spMkLst>
            <pc:docMk/>
            <pc:sldMk cId="1881431731" sldId="340"/>
            <ac:spMk id="142" creationId="{CC51A778-49BA-45C5-96E0-C4199D15D2EA}"/>
          </ac:spMkLst>
        </pc:spChg>
        <pc:picChg chg="del">
          <ac:chgData name="Jose Gabriel Garcia Pardo" userId="cb39e42507210e8d" providerId="LiveId" clId="{4DD4DF34-8B38-4655-98FA-EE204C2BF7A4}" dt="2020-08-19T15:45:19.555" v="9863" actId="478"/>
          <ac:picMkLst>
            <pc:docMk/>
            <pc:sldMk cId="1881431731" sldId="340"/>
            <ac:picMk id="10" creationId="{672F2E68-3EF5-456D-8361-681E45B72141}"/>
          </ac:picMkLst>
        </pc:picChg>
        <pc:picChg chg="del mod">
          <ac:chgData name="Jose Gabriel Garcia Pardo" userId="cb39e42507210e8d" providerId="LiveId" clId="{4DD4DF34-8B38-4655-98FA-EE204C2BF7A4}" dt="2020-08-19T15:45:19.555" v="9863" actId="478"/>
          <ac:picMkLst>
            <pc:docMk/>
            <pc:sldMk cId="1881431731" sldId="340"/>
            <ac:picMk id="15" creationId="{5D65B12C-4936-489C-BE0B-9FAD5E4F7473}"/>
          </ac:picMkLst>
        </pc:picChg>
      </pc:sldChg>
      <pc:sldChg chg="addSp delSp modSp add mod delAnim">
        <pc:chgData name="Jose Gabriel Garcia Pardo" userId="cb39e42507210e8d" providerId="LiveId" clId="{4DD4DF34-8B38-4655-98FA-EE204C2BF7A4}" dt="2020-08-19T16:08:51.793" v="11201" actId="1076"/>
        <pc:sldMkLst>
          <pc:docMk/>
          <pc:sldMk cId="2344491313" sldId="341"/>
        </pc:sldMkLst>
        <pc:spChg chg="add del">
          <ac:chgData name="Jose Gabriel Garcia Pardo" userId="cb39e42507210e8d" providerId="LiveId" clId="{4DD4DF34-8B38-4655-98FA-EE204C2BF7A4}" dt="2020-08-19T16:07:58.667" v="11188" actId="478"/>
          <ac:spMkLst>
            <pc:docMk/>
            <pc:sldMk cId="2344491313" sldId="341"/>
            <ac:spMk id="2" creationId="{B13937A8-BF4C-4F33-B657-FED1DDDBD3D6}"/>
          </ac:spMkLst>
        </pc:spChg>
        <pc:spChg chg="del">
          <ac:chgData name="Jose Gabriel Garcia Pardo" userId="cb39e42507210e8d" providerId="LiveId" clId="{4DD4DF34-8B38-4655-98FA-EE204C2BF7A4}" dt="2020-08-19T16:07:11.236" v="11185" actId="478"/>
          <ac:spMkLst>
            <pc:docMk/>
            <pc:sldMk cId="2344491313" sldId="341"/>
            <ac:spMk id="3" creationId="{03696BBD-1801-4AA1-9229-14A534DC9320}"/>
          </ac:spMkLst>
        </pc:spChg>
        <pc:spChg chg="del">
          <ac:chgData name="Jose Gabriel Garcia Pardo" userId="cb39e42507210e8d" providerId="LiveId" clId="{4DD4DF34-8B38-4655-98FA-EE204C2BF7A4}" dt="2020-08-19T15:58:34.434" v="11046" actId="478"/>
          <ac:spMkLst>
            <pc:docMk/>
            <pc:sldMk cId="2344491313" sldId="341"/>
            <ac:spMk id="5" creationId="{7C997625-7B1B-4969-AF6C-69AC4D950C67}"/>
          </ac:spMkLst>
        </pc:spChg>
        <pc:spChg chg="del">
          <ac:chgData name="Jose Gabriel Garcia Pardo" userId="cb39e42507210e8d" providerId="LiveId" clId="{4DD4DF34-8B38-4655-98FA-EE204C2BF7A4}" dt="2020-08-19T15:58:34.434" v="11046" actId="478"/>
          <ac:spMkLst>
            <pc:docMk/>
            <pc:sldMk cId="2344491313" sldId="341"/>
            <ac:spMk id="6" creationId="{17AA3336-A741-4029-B8DB-96A00C96D0B0}"/>
          </ac:spMkLst>
        </pc:spChg>
        <pc:spChg chg="del">
          <ac:chgData name="Jose Gabriel Garcia Pardo" userId="cb39e42507210e8d" providerId="LiveId" clId="{4DD4DF34-8B38-4655-98FA-EE204C2BF7A4}" dt="2020-08-19T15:58:34.434" v="11046" actId="478"/>
          <ac:spMkLst>
            <pc:docMk/>
            <pc:sldMk cId="2344491313" sldId="341"/>
            <ac:spMk id="8" creationId="{971A0DD3-6141-47C2-BAB3-613CCCD9D60D}"/>
          </ac:spMkLst>
        </pc:spChg>
        <pc:spChg chg="del">
          <ac:chgData name="Jose Gabriel Garcia Pardo" userId="cb39e42507210e8d" providerId="LiveId" clId="{4DD4DF34-8B38-4655-98FA-EE204C2BF7A4}" dt="2020-08-19T15:58:34.434" v="11046" actId="478"/>
          <ac:spMkLst>
            <pc:docMk/>
            <pc:sldMk cId="2344491313" sldId="341"/>
            <ac:spMk id="9" creationId="{4264B36C-CA47-49E7-90C4-C0D60D7FE902}"/>
          </ac:spMkLst>
        </pc:spChg>
        <pc:spChg chg="add mod">
          <ac:chgData name="Jose Gabriel Garcia Pardo" userId="cb39e42507210e8d" providerId="LiveId" clId="{4DD4DF34-8B38-4655-98FA-EE204C2BF7A4}" dt="2020-08-19T16:08:31.925" v="11197" actId="404"/>
          <ac:spMkLst>
            <pc:docMk/>
            <pc:sldMk cId="2344491313" sldId="341"/>
            <ac:spMk id="12" creationId="{851C3132-337F-473A-B5BF-0696A4B1BE49}"/>
          </ac:spMkLst>
        </pc:spChg>
        <pc:spChg chg="add mod">
          <ac:chgData name="Jose Gabriel Garcia Pardo" userId="cb39e42507210e8d" providerId="LiveId" clId="{4DD4DF34-8B38-4655-98FA-EE204C2BF7A4}" dt="2020-08-19T16:08:29.024" v="11196" actId="1076"/>
          <ac:spMkLst>
            <pc:docMk/>
            <pc:sldMk cId="2344491313" sldId="341"/>
            <ac:spMk id="13" creationId="{14437E74-C650-42E0-A5EC-81101E338836}"/>
          </ac:spMkLst>
        </pc:spChg>
        <pc:spChg chg="add">
          <ac:chgData name="Jose Gabriel Garcia Pardo" userId="cb39e42507210e8d" providerId="LiveId" clId="{4DD4DF34-8B38-4655-98FA-EE204C2BF7A4}" dt="2020-08-19T16:08:05.926" v="11191" actId="22"/>
          <ac:spMkLst>
            <pc:docMk/>
            <pc:sldMk cId="2344491313" sldId="341"/>
            <ac:spMk id="18" creationId="{6F08E570-4C96-4025-BDA4-51737C011626}"/>
          </ac:spMkLst>
        </pc:spChg>
        <pc:spChg chg="add">
          <ac:chgData name="Jose Gabriel Garcia Pardo" userId="cb39e42507210e8d" providerId="LiveId" clId="{4DD4DF34-8B38-4655-98FA-EE204C2BF7A4}" dt="2020-08-19T16:08:05.926" v="11191" actId="22"/>
          <ac:spMkLst>
            <pc:docMk/>
            <pc:sldMk cId="2344491313" sldId="341"/>
            <ac:spMk id="19" creationId="{575D1C7F-4418-4403-B62B-E10CBA60FD23}"/>
          </ac:spMkLst>
        </pc:spChg>
        <pc:spChg chg="add">
          <ac:chgData name="Jose Gabriel Garcia Pardo" userId="cb39e42507210e8d" providerId="LiveId" clId="{4DD4DF34-8B38-4655-98FA-EE204C2BF7A4}" dt="2020-08-19T16:08:05.926" v="11191" actId="22"/>
          <ac:spMkLst>
            <pc:docMk/>
            <pc:sldMk cId="2344491313" sldId="341"/>
            <ac:spMk id="20" creationId="{2DCA2DAE-7F8C-4F0D-8AEC-F4E76BC39F3D}"/>
          </ac:spMkLst>
        </pc:spChg>
        <pc:spChg chg="add del">
          <ac:chgData name="Jose Gabriel Garcia Pardo" userId="cb39e42507210e8d" providerId="LiveId" clId="{4DD4DF34-8B38-4655-98FA-EE204C2BF7A4}" dt="2020-08-19T16:07:58.667" v="11188" actId="478"/>
          <ac:spMkLst>
            <pc:docMk/>
            <pc:sldMk cId="2344491313" sldId="341"/>
            <ac:spMk id="22" creationId="{C3F10F23-77C4-48A9-862B-53EEDB4851F5}"/>
          </ac:spMkLst>
        </pc:spChg>
        <pc:spChg chg="add del">
          <ac:chgData name="Jose Gabriel Garcia Pardo" userId="cb39e42507210e8d" providerId="LiveId" clId="{4DD4DF34-8B38-4655-98FA-EE204C2BF7A4}" dt="2020-08-19T16:07:58.667" v="11188" actId="478"/>
          <ac:spMkLst>
            <pc:docMk/>
            <pc:sldMk cId="2344491313" sldId="341"/>
            <ac:spMk id="24" creationId="{C523EE4A-24E4-4C8B-9857-B6064DA2C465}"/>
          </ac:spMkLst>
        </pc:spChg>
        <pc:spChg chg="add del mod">
          <ac:chgData name="Jose Gabriel Garcia Pardo" userId="cb39e42507210e8d" providerId="LiveId" clId="{4DD4DF34-8B38-4655-98FA-EE204C2BF7A4}" dt="2020-08-19T15:58:36.121" v="11050"/>
          <ac:spMkLst>
            <pc:docMk/>
            <pc:sldMk cId="2344491313" sldId="341"/>
            <ac:spMk id="25" creationId="{713491B0-BB4E-46D1-8747-B715256F88CA}"/>
          </ac:spMkLst>
        </pc:spChg>
        <pc:spChg chg="add del mod">
          <ac:chgData name="Jose Gabriel Garcia Pardo" userId="cb39e42507210e8d" providerId="LiveId" clId="{4DD4DF34-8B38-4655-98FA-EE204C2BF7A4}" dt="2020-08-19T15:58:36.121" v="11050"/>
          <ac:spMkLst>
            <pc:docMk/>
            <pc:sldMk cId="2344491313" sldId="341"/>
            <ac:spMk id="26" creationId="{4A7D7332-81A9-402B-8996-243733E4AE7B}"/>
          </ac:spMkLst>
        </pc:spChg>
        <pc:spChg chg="add del mod">
          <ac:chgData name="Jose Gabriel Garcia Pardo" userId="cb39e42507210e8d" providerId="LiveId" clId="{4DD4DF34-8B38-4655-98FA-EE204C2BF7A4}" dt="2020-08-19T16:06:45.420" v="11180" actId="478"/>
          <ac:spMkLst>
            <pc:docMk/>
            <pc:sldMk cId="2344491313" sldId="341"/>
            <ac:spMk id="27" creationId="{5109B8E5-ACEC-463E-85D0-85FEB90E71FB}"/>
          </ac:spMkLst>
        </pc:spChg>
        <pc:spChg chg="add del">
          <ac:chgData name="Jose Gabriel Garcia Pardo" userId="cb39e42507210e8d" providerId="LiveId" clId="{4DD4DF34-8B38-4655-98FA-EE204C2BF7A4}" dt="2020-08-19T16:07:58.667" v="11188" actId="478"/>
          <ac:spMkLst>
            <pc:docMk/>
            <pc:sldMk cId="2344491313" sldId="341"/>
            <ac:spMk id="30" creationId="{49678BEC-D152-455B-B6C0-919D19F92DA6}"/>
          </ac:spMkLst>
        </pc:spChg>
        <pc:spChg chg="add del">
          <ac:chgData name="Jose Gabriel Garcia Pardo" userId="cb39e42507210e8d" providerId="LiveId" clId="{4DD4DF34-8B38-4655-98FA-EE204C2BF7A4}" dt="2020-08-19T16:07:58.667" v="11188" actId="478"/>
          <ac:spMkLst>
            <pc:docMk/>
            <pc:sldMk cId="2344491313" sldId="341"/>
            <ac:spMk id="31" creationId="{982B93CB-4867-4147-B60D-3D278D61ACDF}"/>
          </ac:spMkLst>
        </pc:spChg>
        <pc:spChg chg="add del">
          <ac:chgData name="Jose Gabriel Garcia Pardo" userId="cb39e42507210e8d" providerId="LiveId" clId="{4DD4DF34-8B38-4655-98FA-EE204C2BF7A4}" dt="2020-08-19T16:07:58.667" v="11188" actId="478"/>
          <ac:spMkLst>
            <pc:docMk/>
            <pc:sldMk cId="2344491313" sldId="341"/>
            <ac:spMk id="32" creationId="{04AB132F-394B-4D75-826C-7B7965D1499F}"/>
          </ac:spMkLst>
        </pc:spChg>
        <pc:spChg chg="add del">
          <ac:chgData name="Jose Gabriel Garcia Pardo" userId="cb39e42507210e8d" providerId="LiveId" clId="{4DD4DF34-8B38-4655-98FA-EE204C2BF7A4}" dt="2020-08-19T16:07:58.667" v="11188" actId="478"/>
          <ac:spMkLst>
            <pc:docMk/>
            <pc:sldMk cId="2344491313" sldId="341"/>
            <ac:spMk id="33" creationId="{30472872-C27F-4C5D-A190-DCF93D8BBDD6}"/>
          </ac:spMkLst>
        </pc:spChg>
        <pc:spChg chg="del">
          <ac:chgData name="Jose Gabriel Garcia Pardo" userId="cb39e42507210e8d" providerId="LiveId" clId="{4DD4DF34-8B38-4655-98FA-EE204C2BF7A4}" dt="2020-08-19T15:58:34.434" v="11046" actId="478"/>
          <ac:spMkLst>
            <pc:docMk/>
            <pc:sldMk cId="2344491313" sldId="341"/>
            <ac:spMk id="34" creationId="{18312295-91D3-490D-BBFF-8F50E2E6C8A2}"/>
          </ac:spMkLst>
        </pc:spChg>
        <pc:spChg chg="del">
          <ac:chgData name="Jose Gabriel Garcia Pardo" userId="cb39e42507210e8d" providerId="LiveId" clId="{4DD4DF34-8B38-4655-98FA-EE204C2BF7A4}" dt="2020-08-19T15:58:34.434" v="11046" actId="478"/>
          <ac:spMkLst>
            <pc:docMk/>
            <pc:sldMk cId="2344491313" sldId="341"/>
            <ac:spMk id="35" creationId="{76FC5E86-0FB1-4767-A720-B945480CF8CF}"/>
          </ac:spMkLst>
        </pc:spChg>
        <pc:spChg chg="add del mod">
          <ac:chgData name="Jose Gabriel Garcia Pardo" userId="cb39e42507210e8d" providerId="LiveId" clId="{4DD4DF34-8B38-4655-98FA-EE204C2BF7A4}" dt="2020-08-19T16:06:27.774" v="11172" actId="478"/>
          <ac:spMkLst>
            <pc:docMk/>
            <pc:sldMk cId="2344491313" sldId="341"/>
            <ac:spMk id="36" creationId="{9BAFEC6D-E598-41E5-BA89-D07975AE3645}"/>
          </ac:spMkLst>
        </pc:spChg>
        <pc:spChg chg="del">
          <ac:chgData name="Jose Gabriel Garcia Pardo" userId="cb39e42507210e8d" providerId="LiveId" clId="{4DD4DF34-8B38-4655-98FA-EE204C2BF7A4}" dt="2020-08-19T15:58:34.434" v="11046" actId="478"/>
          <ac:spMkLst>
            <pc:docMk/>
            <pc:sldMk cId="2344491313" sldId="341"/>
            <ac:spMk id="37" creationId="{D11B19B3-1E24-41FF-8D38-2D566AC64108}"/>
          </ac:spMkLst>
        </pc:spChg>
        <pc:spChg chg="del">
          <ac:chgData name="Jose Gabriel Garcia Pardo" userId="cb39e42507210e8d" providerId="LiveId" clId="{4DD4DF34-8B38-4655-98FA-EE204C2BF7A4}" dt="2020-08-19T15:58:34.434" v="11046" actId="478"/>
          <ac:spMkLst>
            <pc:docMk/>
            <pc:sldMk cId="2344491313" sldId="341"/>
            <ac:spMk id="38" creationId="{E7F0D2DE-ED30-40C5-9638-5422FD851A02}"/>
          </ac:spMkLst>
        </pc:spChg>
        <pc:spChg chg="add mod">
          <ac:chgData name="Jose Gabriel Garcia Pardo" userId="cb39e42507210e8d" providerId="LiveId" clId="{4DD4DF34-8B38-4655-98FA-EE204C2BF7A4}" dt="2020-08-19T16:08:15.876" v="11192" actId="1076"/>
          <ac:spMkLst>
            <pc:docMk/>
            <pc:sldMk cId="2344491313" sldId="341"/>
            <ac:spMk id="39" creationId="{CAD5D2B1-C85A-4215-9890-8988068F1AFA}"/>
          </ac:spMkLst>
        </pc:spChg>
        <pc:spChg chg="del">
          <ac:chgData name="Jose Gabriel Garcia Pardo" userId="cb39e42507210e8d" providerId="LiveId" clId="{4DD4DF34-8B38-4655-98FA-EE204C2BF7A4}" dt="2020-08-19T15:58:34.434" v="11046" actId="478"/>
          <ac:spMkLst>
            <pc:docMk/>
            <pc:sldMk cId="2344491313" sldId="341"/>
            <ac:spMk id="43" creationId="{0D8C5E1D-41FC-486E-8352-5E32D40D21A2}"/>
          </ac:spMkLst>
        </pc:spChg>
        <pc:spChg chg="add del">
          <ac:chgData name="Jose Gabriel Garcia Pardo" userId="cb39e42507210e8d" providerId="LiveId" clId="{4DD4DF34-8B38-4655-98FA-EE204C2BF7A4}" dt="2020-08-19T16:07:58.667" v="11188" actId="478"/>
          <ac:spMkLst>
            <pc:docMk/>
            <pc:sldMk cId="2344491313" sldId="341"/>
            <ac:spMk id="46" creationId="{F4950E8B-22C0-473E-AD9A-6EC1A53ABE63}"/>
          </ac:spMkLst>
        </pc:spChg>
        <pc:spChg chg="add del">
          <ac:chgData name="Jose Gabriel Garcia Pardo" userId="cb39e42507210e8d" providerId="LiveId" clId="{4DD4DF34-8B38-4655-98FA-EE204C2BF7A4}" dt="2020-08-19T16:07:58.667" v="11188" actId="478"/>
          <ac:spMkLst>
            <pc:docMk/>
            <pc:sldMk cId="2344491313" sldId="341"/>
            <ac:spMk id="48" creationId="{283011B9-7D7F-44D1-ABCC-9147D089B1BB}"/>
          </ac:spMkLst>
        </pc:spChg>
        <pc:spChg chg="add del">
          <ac:chgData name="Jose Gabriel Garcia Pardo" userId="cb39e42507210e8d" providerId="LiveId" clId="{4DD4DF34-8B38-4655-98FA-EE204C2BF7A4}" dt="2020-08-19T16:07:58.667" v="11188" actId="478"/>
          <ac:spMkLst>
            <pc:docMk/>
            <pc:sldMk cId="2344491313" sldId="341"/>
            <ac:spMk id="52" creationId="{D46A9809-CA81-436A-B429-E27CBDE05F00}"/>
          </ac:spMkLst>
        </pc:spChg>
        <pc:spChg chg="del">
          <ac:chgData name="Jose Gabriel Garcia Pardo" userId="cb39e42507210e8d" providerId="LiveId" clId="{4DD4DF34-8B38-4655-98FA-EE204C2BF7A4}" dt="2020-08-19T16:08:01.232" v="11189" actId="478"/>
          <ac:spMkLst>
            <pc:docMk/>
            <pc:sldMk cId="2344491313" sldId="341"/>
            <ac:spMk id="142" creationId="{CC51A778-49BA-45C5-96E0-C4199D15D2EA}"/>
          </ac:spMkLst>
        </pc:spChg>
        <pc:spChg chg="del">
          <ac:chgData name="Jose Gabriel Garcia Pardo" userId="cb39e42507210e8d" providerId="LiveId" clId="{4DD4DF34-8B38-4655-98FA-EE204C2BF7A4}" dt="2020-08-19T16:08:01.232" v="11189" actId="478"/>
          <ac:spMkLst>
            <pc:docMk/>
            <pc:sldMk cId="2344491313" sldId="341"/>
            <ac:spMk id="144" creationId="{52F343E5-BED4-49B0-9BD4-23352AA9F092}"/>
          </ac:spMkLst>
        </pc:spChg>
        <pc:picChg chg="add del mod">
          <ac:chgData name="Jose Gabriel Garcia Pardo" userId="cb39e42507210e8d" providerId="LiveId" clId="{4DD4DF34-8B38-4655-98FA-EE204C2BF7A4}" dt="2020-08-19T16:06:52.920" v="11182" actId="478"/>
          <ac:picMkLst>
            <pc:docMk/>
            <pc:sldMk cId="2344491313" sldId="341"/>
            <ac:picMk id="4" creationId="{4D4FC89D-2E87-4A4B-B385-CC13748BF217}"/>
          </ac:picMkLst>
        </pc:picChg>
        <pc:picChg chg="add del mod">
          <ac:chgData name="Jose Gabriel Garcia Pardo" userId="cb39e42507210e8d" providerId="LiveId" clId="{4DD4DF34-8B38-4655-98FA-EE204C2BF7A4}" dt="2020-08-19T16:06:52.920" v="11182" actId="478"/>
          <ac:picMkLst>
            <pc:docMk/>
            <pc:sldMk cId="2344491313" sldId="341"/>
            <ac:picMk id="7" creationId="{29E42787-0143-4ADD-996B-924332531A95}"/>
          </ac:picMkLst>
        </pc:picChg>
        <pc:picChg chg="add del mod">
          <ac:chgData name="Jose Gabriel Garcia Pardo" userId="cb39e42507210e8d" providerId="LiveId" clId="{4DD4DF34-8B38-4655-98FA-EE204C2BF7A4}" dt="2020-08-19T16:06:52.920" v="11182" actId="478"/>
          <ac:picMkLst>
            <pc:docMk/>
            <pc:sldMk cId="2344491313" sldId="341"/>
            <ac:picMk id="10" creationId="{64B93A67-5264-4B23-A3DD-6B3C31F797AC}"/>
          </ac:picMkLst>
        </pc:picChg>
        <pc:picChg chg="add del mod">
          <ac:chgData name="Jose Gabriel Garcia Pardo" userId="cb39e42507210e8d" providerId="LiveId" clId="{4DD4DF34-8B38-4655-98FA-EE204C2BF7A4}" dt="2020-08-19T16:06:52.920" v="11182" actId="478"/>
          <ac:picMkLst>
            <pc:docMk/>
            <pc:sldMk cId="2344491313" sldId="341"/>
            <ac:picMk id="11" creationId="{3D96D7AF-2618-4718-9980-B0E5868AE5D8}"/>
          </ac:picMkLst>
        </pc:picChg>
        <pc:picChg chg="add mod">
          <ac:chgData name="Jose Gabriel Garcia Pardo" userId="cb39e42507210e8d" providerId="LiveId" clId="{4DD4DF34-8B38-4655-98FA-EE204C2BF7A4}" dt="2020-08-19T16:08:51.793" v="11201" actId="1076"/>
          <ac:picMkLst>
            <pc:docMk/>
            <pc:sldMk cId="2344491313" sldId="341"/>
            <ac:picMk id="14" creationId="{4D123B81-1394-49B5-8DE6-D6FCD32E3276}"/>
          </ac:picMkLst>
        </pc:picChg>
        <pc:picChg chg="add mod">
          <ac:chgData name="Jose Gabriel Garcia Pardo" userId="cb39e42507210e8d" providerId="LiveId" clId="{4DD4DF34-8B38-4655-98FA-EE204C2BF7A4}" dt="2020-08-19T16:08:51.793" v="11201" actId="1076"/>
          <ac:picMkLst>
            <pc:docMk/>
            <pc:sldMk cId="2344491313" sldId="341"/>
            <ac:picMk id="15" creationId="{7C0F3859-0035-4275-8F1B-4AD77110A107}"/>
          </ac:picMkLst>
        </pc:picChg>
        <pc:picChg chg="add mod">
          <ac:chgData name="Jose Gabriel Garcia Pardo" userId="cb39e42507210e8d" providerId="LiveId" clId="{4DD4DF34-8B38-4655-98FA-EE204C2BF7A4}" dt="2020-08-19T16:08:51.793" v="11201" actId="1076"/>
          <ac:picMkLst>
            <pc:docMk/>
            <pc:sldMk cId="2344491313" sldId="341"/>
            <ac:picMk id="16" creationId="{3B5F9673-3DA6-43D7-83C3-09546F358F70}"/>
          </ac:picMkLst>
        </pc:picChg>
        <pc:picChg chg="add mod">
          <ac:chgData name="Jose Gabriel Garcia Pardo" userId="cb39e42507210e8d" providerId="LiveId" clId="{4DD4DF34-8B38-4655-98FA-EE204C2BF7A4}" dt="2020-08-19T16:08:51.793" v="11201" actId="1076"/>
          <ac:picMkLst>
            <pc:docMk/>
            <pc:sldMk cId="2344491313" sldId="341"/>
            <ac:picMk id="17" creationId="{59479B75-0EE2-4843-8000-86B5586EAE27}"/>
          </ac:picMkLst>
        </pc:picChg>
        <pc:picChg chg="add">
          <ac:chgData name="Jose Gabriel Garcia Pardo" userId="cb39e42507210e8d" providerId="LiveId" clId="{4DD4DF34-8B38-4655-98FA-EE204C2BF7A4}" dt="2020-08-19T16:08:05.926" v="11191" actId="22"/>
          <ac:picMkLst>
            <pc:docMk/>
            <pc:sldMk cId="2344491313" sldId="341"/>
            <ac:picMk id="21" creationId="{923DF6D4-12A2-4D5E-BBDD-11BE4FF6325C}"/>
          </ac:picMkLst>
        </pc:picChg>
        <pc:picChg chg="add">
          <ac:chgData name="Jose Gabriel Garcia Pardo" userId="cb39e42507210e8d" providerId="LiveId" clId="{4DD4DF34-8B38-4655-98FA-EE204C2BF7A4}" dt="2020-08-19T16:08:05.926" v="11191" actId="22"/>
          <ac:picMkLst>
            <pc:docMk/>
            <pc:sldMk cId="2344491313" sldId="341"/>
            <ac:picMk id="23" creationId="{69E7A896-C89E-4448-834F-487F7D4E166A}"/>
          </ac:picMkLst>
        </pc:picChg>
        <pc:picChg chg="add del mod">
          <ac:chgData name="Jose Gabriel Garcia Pardo" userId="cb39e42507210e8d" providerId="LiveId" clId="{4DD4DF34-8B38-4655-98FA-EE204C2BF7A4}" dt="2020-08-19T16:00:20.984" v="11054" actId="478"/>
          <ac:picMkLst>
            <pc:docMk/>
            <pc:sldMk cId="2344491313" sldId="341"/>
            <ac:picMk id="28" creationId="{00491BB0-0693-4D61-8CFF-ACE05D232C3A}"/>
          </ac:picMkLst>
        </pc:picChg>
        <pc:picChg chg="add del mod">
          <ac:chgData name="Jose Gabriel Garcia Pardo" userId="cb39e42507210e8d" providerId="LiveId" clId="{4DD4DF34-8B38-4655-98FA-EE204C2BF7A4}" dt="2020-08-19T16:00:20.109" v="11053" actId="478"/>
          <ac:picMkLst>
            <pc:docMk/>
            <pc:sldMk cId="2344491313" sldId="341"/>
            <ac:picMk id="29" creationId="{B9AB5E49-8031-4234-819E-35B8F37EAE25}"/>
          </ac:picMkLst>
        </pc:picChg>
        <pc:picChg chg="add">
          <ac:chgData name="Jose Gabriel Garcia Pardo" userId="cb39e42507210e8d" providerId="LiveId" clId="{4DD4DF34-8B38-4655-98FA-EE204C2BF7A4}" dt="2020-08-19T16:08:05.926" v="11191" actId="22"/>
          <ac:picMkLst>
            <pc:docMk/>
            <pc:sldMk cId="2344491313" sldId="341"/>
            <ac:picMk id="59" creationId="{F7C4BE3B-E229-4B34-96BD-FC9892F270D6}"/>
          </ac:picMkLst>
        </pc:picChg>
        <pc:cxnChg chg="add mod">
          <ac:chgData name="Jose Gabriel Garcia Pardo" userId="cb39e42507210e8d" providerId="LiveId" clId="{4DD4DF34-8B38-4655-98FA-EE204C2BF7A4}" dt="2020-08-19T16:08:15.876" v="11192" actId="1076"/>
          <ac:cxnSpMkLst>
            <pc:docMk/>
            <pc:sldMk cId="2344491313" sldId="341"/>
            <ac:cxnSpMk id="40" creationId="{FF83C3F7-20C6-4847-8C4A-E91C0779E7A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D3F7123-4AC7-4189-BE42-B80E399D66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756805-2E6C-4848-B2CB-0BE95E75BC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B4FD3-CEE5-4D35-8AAE-35D82C6E59C2}" type="datetimeFigureOut">
              <a:rPr lang="es-ES" smtClean="0"/>
              <a:t>20/8/20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C1CD68-83EB-4EA3-85BE-783CC56795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247448-78A3-4137-8D13-A2F6FCD7D1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CB11E-3566-4088-8E8E-775333A027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92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0CF0F-68E9-4019-81A9-24AD0C245F89}" type="datetimeFigureOut">
              <a:rPr lang="es-ES" smtClean="0"/>
              <a:t>20/8/20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54310-701C-48DD-B069-06141A53EC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4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36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latin typeface="CMR1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latin typeface="CMR1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latin typeface="CMR1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1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latin typeface="CMR1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4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latin typeface="CMR1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39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latin typeface="CMR1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75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latin typeface="CMR1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7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latin typeface="CMR1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1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latin typeface="CMR1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72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latin typeface="CMR1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4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latin typeface="CMR1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36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sz="1800" b="0" i="0" u="none" strike="noStrike" baseline="0" dirty="0">
              <a:latin typeface="CMR1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3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latin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6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latin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0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latin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85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latin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8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latin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1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22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ES" sz="1800" b="0" i="0" u="none" strike="noStrike" baseline="0" dirty="0" err="1">
                <a:latin typeface="CMR10"/>
              </a:rPr>
              <a:t>However</a:t>
            </a:r>
            <a:r>
              <a:rPr lang="es-ES" sz="1800" b="0" i="0" u="none" strike="noStrike" baseline="0" dirty="0">
                <a:latin typeface="CMR10"/>
              </a:rPr>
              <a:t>, </a:t>
            </a:r>
            <a:r>
              <a:rPr lang="es-ES" sz="1800" b="0" i="0" u="none" strike="noStrike" baseline="0" dirty="0" err="1">
                <a:latin typeface="CMR10"/>
              </a:rPr>
              <a:t>fundus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image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is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colour-dpendent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on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training data set and </a:t>
            </a:r>
            <a:r>
              <a:rPr lang="es-ES" sz="1800" b="0" i="0" u="none" strike="noStrike" baseline="0" dirty="0" err="1">
                <a:latin typeface="CMR10"/>
              </a:rPr>
              <a:t>its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interpretation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remains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subjective</a:t>
            </a:r>
            <a:r>
              <a:rPr lang="es-ES" sz="1800" b="0" i="0" u="none" strike="noStrike" baseline="0" dirty="0">
                <a:latin typeface="CMR10"/>
              </a:rPr>
              <a:t>. In </a:t>
            </a:r>
            <a:r>
              <a:rPr lang="es-ES" sz="1800" b="0" i="0" u="none" strike="noStrike" baseline="0" dirty="0" err="1">
                <a:latin typeface="CMR10"/>
              </a:rPr>
              <a:t>addition</a:t>
            </a:r>
            <a:r>
              <a:rPr lang="es-ES" sz="1800" b="0" i="0" u="none" strike="noStrike" baseline="0" dirty="0">
                <a:latin typeface="CMR10"/>
              </a:rPr>
              <a:t>, glaucoma </a:t>
            </a:r>
            <a:r>
              <a:rPr lang="es-ES" sz="1800" b="0" i="0" u="none" strike="noStrike" baseline="0" dirty="0" err="1">
                <a:latin typeface="CMR10"/>
              </a:rPr>
              <a:t>is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evident</a:t>
            </a:r>
            <a:r>
              <a:rPr lang="es-ES" sz="1800" b="0" i="0" u="none" strike="noStrike" baseline="0" dirty="0">
                <a:latin typeface="CMR10"/>
              </a:rPr>
              <a:t> in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deterioration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of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cell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layer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of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optic</a:t>
            </a:r>
            <a:r>
              <a:rPr lang="es-ES" sz="1800" b="0" i="0" u="none" strike="noStrike" baseline="0" dirty="0">
                <a:latin typeface="CMR10"/>
              </a:rPr>
              <a:t> disc, </a:t>
            </a:r>
            <a:r>
              <a:rPr lang="es-ES" sz="1800" b="0" i="0" u="none" strike="noStrike" baseline="0" dirty="0" err="1">
                <a:latin typeface="CMR10"/>
              </a:rPr>
              <a:t>which</a:t>
            </a:r>
            <a:r>
              <a:rPr lang="es-ES" sz="1800" b="0" i="0" u="none" strike="noStrike" baseline="0" dirty="0">
                <a:latin typeface="CMR10"/>
              </a:rPr>
              <a:t> can </a:t>
            </a:r>
            <a:r>
              <a:rPr lang="es-ES" sz="1800" b="0" i="0" u="none" strike="noStrike" baseline="0" dirty="0" err="1">
                <a:latin typeface="CMR10"/>
              </a:rPr>
              <a:t>not</a:t>
            </a:r>
            <a:r>
              <a:rPr lang="es-ES" sz="1800" b="0" i="0" u="none" strike="noStrike" baseline="0" dirty="0">
                <a:latin typeface="CMR10"/>
              </a:rPr>
              <a:t> be </a:t>
            </a:r>
            <a:r>
              <a:rPr lang="es-ES" sz="1800" b="0" i="0" u="none" strike="noStrike" baseline="0" dirty="0" err="1">
                <a:latin typeface="CMR10"/>
              </a:rPr>
              <a:t>appreciated</a:t>
            </a:r>
            <a:r>
              <a:rPr lang="es-ES" sz="1800" b="0" i="0" u="none" strike="noStrike" baseline="0" dirty="0">
                <a:latin typeface="CMR10"/>
              </a:rPr>
              <a:t> in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2D </a:t>
            </a:r>
            <a:r>
              <a:rPr lang="es-ES" sz="1800" b="0" i="0" u="none" strike="noStrike" baseline="0" dirty="0" err="1">
                <a:latin typeface="CMR10"/>
              </a:rPr>
              <a:t>projection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corresponding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to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fundus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photography</a:t>
            </a:r>
            <a:r>
              <a:rPr lang="es-ES" sz="1800" b="0" i="0" u="none" strike="noStrike" baseline="0" dirty="0">
                <a:latin typeface="CMR10"/>
              </a:rPr>
              <a:t>. </a:t>
            </a:r>
          </a:p>
          <a:p>
            <a:pPr algn="l"/>
            <a:endParaRPr lang="es-ES" sz="1800" b="0" i="0" u="none" strike="noStrike" baseline="0" dirty="0">
              <a:latin typeface="CMR10"/>
            </a:endParaRPr>
          </a:p>
          <a:p>
            <a:pPr algn="l"/>
            <a:r>
              <a:rPr lang="es-ES" sz="1800" b="0" i="0" u="none" strike="noStrike" baseline="0" dirty="0" err="1">
                <a:latin typeface="CMR10"/>
              </a:rPr>
              <a:t>Otherwise</a:t>
            </a:r>
            <a:r>
              <a:rPr lang="es-ES" sz="1800" b="0" i="0" u="none" strike="noStrike" baseline="0" dirty="0">
                <a:latin typeface="CMR10"/>
              </a:rPr>
              <a:t>, OCT </a:t>
            </a:r>
            <a:r>
              <a:rPr lang="es-ES" sz="1800" b="0" i="0" u="none" strike="noStrike" baseline="0" dirty="0" err="1">
                <a:latin typeface="CMR10"/>
              </a:rPr>
              <a:t>imaging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modality is a non-contact and non-invasive technique that allows focusing on the depth axis to quantify structural retinal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Changes.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s-ES" sz="1800" b="0" i="0" u="none" strike="noStrike" baseline="0" dirty="0" err="1">
                <a:latin typeface="CMR10"/>
              </a:rPr>
              <a:t>For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that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reason</a:t>
            </a:r>
            <a:r>
              <a:rPr lang="es-ES" sz="1800" b="0" i="0" u="none" strike="noStrike" baseline="0" dirty="0">
                <a:latin typeface="CMR10"/>
              </a:rPr>
              <a:t>, </a:t>
            </a:r>
            <a:r>
              <a:rPr lang="es-ES" sz="1800" b="0" i="0" u="none" strike="noStrike" baseline="0" dirty="0" err="1">
                <a:latin typeface="CMR10"/>
              </a:rPr>
              <a:t>although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fundus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image-based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studies are cheaper than OCT, this modality is the quintessential imaging technique for</a:t>
            </a:r>
          </a:p>
          <a:p>
            <a:pPr algn="l"/>
            <a:r>
              <a:rPr lang="es-ES" sz="1800" b="0" i="0" u="none" strike="noStrike" baseline="0" dirty="0" err="1">
                <a:latin typeface="CMR10"/>
              </a:rPr>
              <a:t>glaucomatous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damage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evaluation</a:t>
            </a:r>
            <a:r>
              <a:rPr lang="es-ES" sz="1800" b="0" i="0" u="none" strike="noStrike" baseline="0" dirty="0">
                <a:latin typeface="CMR10"/>
              </a:rPr>
              <a:t>. </a:t>
            </a:r>
            <a:r>
              <a:rPr lang="es-ES" sz="1800" b="0" i="0" u="none" strike="noStrike" baseline="0" dirty="0" err="1">
                <a:latin typeface="NimbusRomNo9L-Regu"/>
              </a:rPr>
              <a:t>Additionally</a:t>
            </a:r>
            <a:r>
              <a:rPr lang="es-ES" sz="1800" b="0" i="0" u="none" strike="noStrike" baseline="0" dirty="0">
                <a:latin typeface="NimbusRomNo9L-Regu"/>
              </a:rPr>
              <a:t>, </a:t>
            </a:r>
            <a:r>
              <a:rPr lang="es-ES" sz="1800" b="0" i="0" u="none" strike="noStrike" baseline="0" dirty="0" err="1">
                <a:latin typeface="NimbusRomNo9L-Regu"/>
              </a:rPr>
              <a:t>several</a:t>
            </a:r>
            <a:r>
              <a:rPr lang="es-ES" sz="1800" b="0" i="0" u="none" strike="noStrike" baseline="0" dirty="0">
                <a:latin typeface="NimbusRomNo9L-Regu"/>
              </a:rPr>
              <a:t> </a:t>
            </a:r>
            <a:r>
              <a:rPr lang="en-US" sz="1800" b="0" i="0" u="none" strike="noStrike" baseline="0" dirty="0">
                <a:latin typeface="NimbusRomNo9L-Regu"/>
              </a:rPr>
              <a:t>studies claimed that </a:t>
            </a:r>
            <a:r>
              <a:rPr lang="en-US" sz="1800" b="0" i="0" u="none" strike="noStrike" baseline="0" dirty="0" err="1">
                <a:latin typeface="NimbusRomNo9L-Regu"/>
              </a:rPr>
              <a:t>circumpapillary</a:t>
            </a:r>
            <a:r>
              <a:rPr lang="en-US" sz="1800" b="0" i="0" u="none" strike="noStrike" baseline="0" dirty="0">
                <a:latin typeface="NimbusRomNo9L-Regu"/>
              </a:rPr>
              <a:t> retinal nerve fiber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layer (RNFL) is essential to carry out an early detection of glaucoma. </a:t>
            </a:r>
            <a:endParaRPr lang="es-ES" sz="1800" b="0" i="0" u="none" strike="noStrike" baseline="0" dirty="0">
              <a:latin typeface="CMR10"/>
            </a:endParaRPr>
          </a:p>
          <a:p>
            <a:pPr algn="l"/>
            <a:endParaRPr lang="es-ES" sz="1800" b="0" i="0" u="none" strike="noStrike" baseline="0" dirty="0">
              <a:latin typeface="CMR10"/>
            </a:endParaRPr>
          </a:p>
          <a:p>
            <a:pPr algn="l"/>
            <a:r>
              <a:rPr lang="es-ES" sz="1800" b="0" i="0" u="none" strike="noStrike" baseline="0" dirty="0">
                <a:latin typeface="CMR10"/>
              </a:rPr>
              <a:t>So, in </a:t>
            </a:r>
            <a:r>
              <a:rPr lang="es-ES" sz="1800" b="0" i="0" u="none" strike="noStrike" baseline="0" dirty="0" err="1">
                <a:latin typeface="CMR10"/>
              </a:rPr>
              <a:t>order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to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accomplish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this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study</a:t>
            </a:r>
            <a:r>
              <a:rPr lang="es-ES" sz="1800" b="0" i="0" u="none" strike="noStrike" baseline="0" dirty="0">
                <a:latin typeface="CMR10"/>
              </a:rPr>
              <a:t>, </a:t>
            </a:r>
            <a:r>
              <a:rPr lang="es-ES" sz="1800" b="0" i="0" u="none" strike="noStrike" baseline="0" dirty="0" err="1">
                <a:latin typeface="CMR10"/>
              </a:rPr>
              <a:t>we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focus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on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optic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nerve</a:t>
            </a:r>
            <a:r>
              <a:rPr lang="es-ES" sz="1800" b="0" i="0" u="none" strike="noStrike" baseline="0" dirty="0">
                <a:latin typeface="CMR10"/>
              </a:rPr>
              <a:t> head </a:t>
            </a:r>
            <a:r>
              <a:rPr lang="es-ES" sz="1800" b="0" i="0" u="none" strike="noStrike" baseline="0" dirty="0" err="1">
                <a:latin typeface="CMR10"/>
              </a:rPr>
              <a:t>of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retina </a:t>
            </a:r>
            <a:r>
              <a:rPr lang="es-ES" sz="1800" b="0" i="0" u="none" strike="noStrike" baseline="0" dirty="0" err="1">
                <a:latin typeface="CMR10"/>
              </a:rPr>
              <a:t>to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extract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B-</a:t>
            </a:r>
            <a:r>
              <a:rPr lang="es-ES" sz="1800" b="0" i="0" u="none" strike="noStrike" baseline="0" dirty="0" err="1">
                <a:latin typeface="CMR10"/>
              </a:rPr>
              <a:t>scan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corresponding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to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circumpapillary</a:t>
            </a:r>
            <a:r>
              <a:rPr lang="es-ES" sz="1800" b="0" i="0" u="none" strike="noStrike" baseline="0" dirty="0">
                <a:latin typeface="CMR10"/>
              </a:rPr>
              <a:t> OCT </a:t>
            </a:r>
            <a:r>
              <a:rPr lang="es-ES" sz="1800" b="0" i="0" u="none" strike="noStrike" baseline="0" dirty="0" err="1">
                <a:latin typeface="CMR10"/>
              </a:rPr>
              <a:t>image</a:t>
            </a:r>
            <a:r>
              <a:rPr lang="es-ES" sz="1800" b="0" i="0" u="none" strike="noStrike" baseline="0" dirty="0">
                <a:latin typeface="CMR10"/>
              </a:rPr>
              <a:t>. </a:t>
            </a:r>
            <a:r>
              <a:rPr lang="es-ES" sz="1800" b="0" i="0" u="none" strike="noStrike" baseline="0" dirty="0" err="1">
                <a:latin typeface="CMR10"/>
              </a:rPr>
              <a:t>This</a:t>
            </a:r>
            <a:r>
              <a:rPr lang="es-ES" sz="1800" b="0" i="0" u="none" strike="noStrike" baseline="0" dirty="0">
                <a:latin typeface="CMR10"/>
              </a:rPr>
              <a:t> B-</a:t>
            </a:r>
            <a:r>
              <a:rPr lang="es-ES" sz="1800" b="0" i="0" u="none" strike="noStrike" baseline="0" dirty="0" err="1">
                <a:latin typeface="CMR10"/>
              </a:rPr>
              <a:t>scan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allows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us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to</a:t>
            </a:r>
            <a:r>
              <a:rPr lang="es-ES" sz="1800" b="0" i="0" u="none" strike="noStrike" baseline="0" dirty="0">
                <a:latin typeface="CMR10"/>
              </a:rPr>
              <a:t> show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different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layers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of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fibers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of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retina, </a:t>
            </a:r>
            <a:r>
              <a:rPr lang="es-ES" sz="1800" b="0" i="0" u="none" strike="noStrike" baseline="0" dirty="0" err="1">
                <a:latin typeface="CMR10"/>
              </a:rPr>
              <a:t>where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RNFL </a:t>
            </a:r>
            <a:r>
              <a:rPr lang="es-ES" sz="1800" b="0" i="0" u="none" strike="noStrike" baseline="0" dirty="0" err="1">
                <a:latin typeface="CMR10"/>
              </a:rPr>
              <a:t>structure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appears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highlighted</a:t>
            </a:r>
            <a:r>
              <a:rPr lang="es-ES" sz="1800" b="0" i="0" u="none" strike="noStrike" baseline="0" dirty="0">
                <a:latin typeface="CMR10"/>
              </a:rPr>
              <a:t>. </a:t>
            </a:r>
          </a:p>
          <a:p>
            <a:pPr algn="l"/>
            <a:endParaRPr lang="es-ES" sz="1800" b="0" i="0" u="none" strike="noStrike" baseline="0" dirty="0">
              <a:latin typeface="CMR10"/>
            </a:endParaRPr>
          </a:p>
          <a:p>
            <a:pPr algn="l"/>
            <a:r>
              <a:rPr lang="es-ES" sz="1800" b="0" i="0" u="none" strike="noStrike" baseline="0" dirty="0" err="1">
                <a:latin typeface="CMR10"/>
              </a:rPr>
              <a:t>With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all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of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this</a:t>
            </a:r>
            <a:r>
              <a:rPr lang="es-ES" sz="1800" b="0" i="0" u="none" strike="noStrike" baseline="0" dirty="0">
                <a:latin typeface="CMR10"/>
              </a:rPr>
              <a:t>, </a:t>
            </a:r>
            <a:r>
              <a:rPr lang="es-ES" sz="1800" b="0" i="0" u="none" strike="noStrike" baseline="0" dirty="0" err="1">
                <a:latin typeface="CMR10"/>
              </a:rPr>
              <a:t>the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main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objectives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of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this</a:t>
            </a:r>
            <a:r>
              <a:rPr lang="es-ES" sz="1800" b="0" i="0" u="none" strike="noStrike" baseline="0" dirty="0">
                <a:latin typeface="CMR10"/>
              </a:rPr>
              <a:t> </a:t>
            </a:r>
            <a:r>
              <a:rPr lang="es-ES" sz="1800" b="0" i="0" u="none" strike="noStrike" baseline="0" dirty="0" err="1">
                <a:latin typeface="CMR10"/>
              </a:rPr>
              <a:t>work</a:t>
            </a:r>
            <a:r>
              <a:rPr lang="es-ES" sz="1800" b="0" i="0" u="none" strike="noStrike" baseline="0" dirty="0">
                <a:latin typeface="CMR10"/>
              </a:rPr>
              <a:t> are: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A6FCD-326B-4181-B92A-0B3553A830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>
            <a:extLst>
              <a:ext uri="{FF2B5EF4-FFF2-40B4-BE49-F238E27FC236}">
                <a16:creationId xmlns:a16="http://schemas.microsoft.com/office/drawing/2014/main" id="{69EEA068-9CCD-4E8F-AD4F-13F525F5B390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501AF05E-A728-4AC1-B497-972347F3FA4F}"/>
              </a:ext>
            </a:extLst>
          </p:cNvPr>
          <p:cNvSpPr/>
          <p:nvPr userDrawn="1"/>
        </p:nvSpPr>
        <p:spPr>
          <a:xfrm>
            <a:off x="0" y="6357813"/>
            <a:ext cx="12192000" cy="664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FCB1DF54-39EE-4127-9384-9679F93249C3}"/>
              </a:ext>
            </a:extLst>
          </p:cNvPr>
          <p:cNvSpPr/>
          <p:nvPr userDrawn="1"/>
        </p:nvSpPr>
        <p:spPr>
          <a:xfrm>
            <a:off x="-3" y="922642"/>
            <a:ext cx="12192003" cy="4909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C00F0C1E-1E54-4A81-BF55-C4CFAFD96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2" y="159572"/>
            <a:ext cx="1890809" cy="630269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AC7EDDE-1C47-42DE-A4B8-68DDB200CB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244" y="90769"/>
            <a:ext cx="2060134" cy="68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E82FFC0-C272-4B1E-A369-ED9653E03B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41" y="0"/>
            <a:ext cx="1903313" cy="8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CA3F9-D2E5-4938-B20E-15297550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704999-A0F0-49B0-9275-D16D0B9CC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5F5DEA-F12E-4827-9106-875702A4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8451-4907-4E1A-B7D9-AA50B79C3179}" type="datetimeFigureOut">
              <a:rPr lang="es-ES" smtClean="0"/>
              <a:t>20/8/20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032B29-7D82-4E92-B5B6-F563A1875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F34B32-392C-497F-B537-73DB9338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992B-C407-4EA8-A40D-F4070B43D6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44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7A2EF1-CB70-4097-8BC6-12C2AE3F2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5975FD-D389-48AC-9C6C-D08B2F65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0AE654-4CA7-42BB-A105-8BEF9FCD4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8451-4907-4E1A-B7D9-AA50B79C3179}" type="datetimeFigureOut">
              <a:rPr lang="es-ES" smtClean="0"/>
              <a:t>20/8/20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456B5C-CD7B-45FB-8696-CF78AEF0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1FD56A-24A8-4144-AD7D-ABF7072D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992B-C407-4EA8-A40D-F4070B43D6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07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C3F8D-AE35-478C-A391-952B893C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2C97A7-5C8A-4FA8-80B8-839AFD66A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91CEE3-2CA2-4FC5-A56B-0038EB10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8451-4907-4E1A-B7D9-AA50B79C3179}" type="datetimeFigureOut">
              <a:rPr lang="es-ES" smtClean="0"/>
              <a:t>20/8/20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F84F41-524A-4C14-A503-7C1D04987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3A13C4-983B-4FFA-B399-AF24C774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992B-C407-4EA8-A40D-F4070B43D6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14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415831-AC11-449E-9E0C-68303A9D2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490044-0962-4AD7-83C3-D0D7D5DE6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EBB7A7-28E2-4607-A585-7E676697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8451-4907-4E1A-B7D9-AA50B79C3179}" type="datetimeFigureOut">
              <a:rPr lang="es-ES" smtClean="0"/>
              <a:t>20/8/20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C4E9EF-45F7-4DDF-8A81-BB52F54E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E3EF37-A436-47C8-89F4-FFAABB8A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992B-C407-4EA8-A40D-F4070B43D6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96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C98BC-3492-4315-8ED1-C82EE341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68C367-5F8D-4452-8603-825C20B09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67F352-3DCA-4BF6-8AD9-25A67FD5C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6F6CF5-65E0-4D77-AEF2-9849ABCF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8451-4907-4E1A-B7D9-AA50B79C3179}" type="datetimeFigureOut">
              <a:rPr lang="es-ES" smtClean="0"/>
              <a:t>20/8/20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C8AA27-7147-4B40-A23E-2CF276BD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FDD246-6CAC-4E93-99E2-B3A4817C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992B-C407-4EA8-A40D-F4070B43D6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41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A777B-E459-489F-9835-36674C77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060A33-9E9F-488D-815C-A3AEBDD27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8B5158-D879-49E3-9EEC-6BF17DD73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1B33F2-428D-40A1-BB60-5CB5A4A2D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642F0B-F325-4093-B703-02B27A77B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C401A2-A302-45A3-A796-78E43550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8451-4907-4E1A-B7D9-AA50B79C3179}" type="datetimeFigureOut">
              <a:rPr lang="es-ES" smtClean="0"/>
              <a:t>20/8/20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6D536B-5F94-4FB7-B3A5-F00A4E74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27BF64-E9B1-490E-AB43-FF32F286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992B-C407-4EA8-A40D-F4070B43D6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73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4C5B6-AB98-4FE1-82FE-18248D22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614F4B-D711-4A5A-94F4-5287E6D9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8451-4907-4E1A-B7D9-AA50B79C3179}" type="datetimeFigureOut">
              <a:rPr lang="es-ES" smtClean="0"/>
              <a:t>20/8/20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FD3C30-646E-42C6-80FA-1BFB36EF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30C69-74A3-423B-8280-5B0DE7FD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992B-C407-4EA8-A40D-F4070B43D6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02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144856-EB84-4DA6-8F0D-F612BA2E0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8451-4907-4E1A-B7D9-AA50B79C3179}" type="datetimeFigureOut">
              <a:rPr lang="es-ES" smtClean="0"/>
              <a:t>20/8/20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8E4157-D883-47FC-8278-13FF8D77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B40B0E-1AEC-484B-8F5A-23340B12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992B-C407-4EA8-A40D-F4070B43D6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46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A5B37-C755-4A66-9151-13C44CC28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D06200-2E27-43D7-8156-2BB50D1D1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13A51E-7CE0-45A5-948C-683A0C587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CCCAD4-30A4-4FC7-8076-49F818DC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8451-4907-4E1A-B7D9-AA50B79C3179}" type="datetimeFigureOut">
              <a:rPr lang="es-ES" smtClean="0"/>
              <a:t>20/8/20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552553-5E7A-4CB0-A175-BB6D6F4E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70610F-0CC5-4D70-B130-79F78520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992B-C407-4EA8-A40D-F4070B43D6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66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B495C-262D-45B1-AEE4-E3D687D6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90C953-6C4F-4A1C-8112-2EF6256D3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548387-F9EF-4245-B488-0A20E6C83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4D1D65-E10A-4481-8F71-D80847C8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8451-4907-4E1A-B7D9-AA50B79C3179}" type="datetimeFigureOut">
              <a:rPr lang="es-ES" smtClean="0"/>
              <a:t>20/8/20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98C125-E115-4DE5-AB1C-E3E34935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B64B2F-81BC-4393-ACFD-B938DC48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D992B-C407-4EA8-A40D-F4070B43D6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20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53F92D-94B5-49C6-AE50-E905527F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293A7E-2D76-4EF0-A30B-ADD882088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243FC4-7EE0-4963-AB68-7106ADA03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68451-4907-4E1A-B7D9-AA50B79C3179}" type="datetimeFigureOut">
              <a:rPr lang="es-ES" smtClean="0"/>
              <a:t>20/8/20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2C67F-52B9-4231-9D26-18EAFB978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0A4640-D4D3-4B24-A9B5-5721FEB9F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D992B-C407-4EA8-A40D-F4070B43D6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235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iff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0.jpeg"/><Relationship Id="rId3" Type="http://schemas.openxmlformats.org/officeDocument/2006/relationships/image" Target="../media/image14.jpe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23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jpeg"/><Relationship Id="rId7" Type="http://schemas.openxmlformats.org/officeDocument/2006/relationships/image" Target="../media/image31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34.png"/><Relationship Id="rId4" Type="http://schemas.openxmlformats.org/officeDocument/2006/relationships/image" Target="../media/image40.jpe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4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5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tmp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tif"/><Relationship Id="rId4" Type="http://schemas.openxmlformats.org/officeDocument/2006/relationships/image" Target="../media/image14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512906" y="1458819"/>
            <a:ext cx="9434211" cy="1849885"/>
          </a:xfrm>
        </p:spPr>
        <p:txBody>
          <a:bodyPr anchor="ctr">
            <a:noAutofit/>
          </a:bodyPr>
          <a:lstStyle/>
          <a:p>
            <a:pPr algn="ctr"/>
            <a:r>
              <a:rPr lang="es-ES_tradnl" sz="3600" dirty="0"/>
              <a:t>G</a:t>
            </a:r>
            <a:r>
              <a:rPr lang="es-ES_tradnl" sz="2800" dirty="0"/>
              <a:t>LAUCOMA</a:t>
            </a:r>
            <a:r>
              <a:rPr lang="es-ES_tradnl" sz="3600" dirty="0"/>
              <a:t> D</a:t>
            </a:r>
            <a:r>
              <a:rPr lang="es-ES_tradnl" sz="2800" dirty="0"/>
              <a:t>ETECTION</a:t>
            </a:r>
            <a:r>
              <a:rPr lang="es-ES_tradnl" sz="3600" dirty="0"/>
              <a:t> F</a:t>
            </a:r>
            <a:r>
              <a:rPr lang="es-ES_tradnl" sz="2800" dirty="0"/>
              <a:t>ROM</a:t>
            </a:r>
            <a:r>
              <a:rPr lang="es-ES_tradnl" sz="3600" dirty="0"/>
              <a:t> R</a:t>
            </a:r>
            <a:r>
              <a:rPr lang="es-ES_tradnl" sz="2800" dirty="0"/>
              <a:t>AW</a:t>
            </a:r>
            <a:r>
              <a:rPr lang="es-ES_tradnl" sz="3600" dirty="0"/>
              <a:t> C</a:t>
            </a:r>
            <a:r>
              <a:rPr lang="es-ES_tradnl" sz="2800" dirty="0"/>
              <a:t>IRCUMPAPILLARY</a:t>
            </a:r>
            <a:r>
              <a:rPr lang="es-ES_tradnl" sz="3600" dirty="0"/>
              <a:t> OCT I</a:t>
            </a:r>
            <a:r>
              <a:rPr lang="es-ES_tradnl" sz="2800" dirty="0"/>
              <a:t>MAGES</a:t>
            </a:r>
            <a:r>
              <a:rPr lang="es-ES_tradnl" sz="3600" dirty="0"/>
              <a:t> U</a:t>
            </a:r>
            <a:r>
              <a:rPr lang="es-ES_tradnl" sz="2800" dirty="0"/>
              <a:t>SING</a:t>
            </a:r>
            <a:r>
              <a:rPr lang="es-ES_tradnl" sz="3600" dirty="0"/>
              <a:t> F</a:t>
            </a:r>
            <a:r>
              <a:rPr lang="es-ES_tradnl" sz="2800" dirty="0"/>
              <a:t>ULLY</a:t>
            </a:r>
            <a:r>
              <a:rPr lang="es-ES_tradnl" sz="3600" dirty="0"/>
              <a:t> C</a:t>
            </a:r>
            <a:r>
              <a:rPr lang="es-ES_tradnl" sz="2800" dirty="0"/>
              <a:t>ONVOLUTIONAL</a:t>
            </a:r>
            <a:r>
              <a:rPr lang="es-ES_tradnl" sz="3600" dirty="0"/>
              <a:t> N</a:t>
            </a:r>
            <a:r>
              <a:rPr lang="es-ES_tradnl" sz="2800" dirty="0"/>
              <a:t>EURAL</a:t>
            </a:r>
            <a:r>
              <a:rPr lang="es-ES_tradnl" sz="3600" dirty="0"/>
              <a:t> N</a:t>
            </a:r>
            <a:r>
              <a:rPr lang="es-ES_tradnl" sz="2800" dirty="0"/>
              <a:t>ETWORKS</a:t>
            </a:r>
            <a:br>
              <a:rPr lang="en-US" sz="4000" dirty="0">
                <a:ea typeface="Garamond" charset="0"/>
                <a:cs typeface="Garamond" charset="0"/>
              </a:rPr>
            </a:br>
            <a:endParaRPr lang="en-US" sz="4000" dirty="0">
              <a:ea typeface="Garamond" charset="0"/>
              <a:cs typeface="Garamond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388498" y="2691109"/>
            <a:ext cx="9415004" cy="8581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90000"/>
              </a:lnSpc>
              <a:buNone/>
            </a:pP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ABRIEL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G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ARCÍA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R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OCÍO DEL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MOR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A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DRIÁN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OLOMER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V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ALERY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ARANJO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37624" y="4617242"/>
            <a:ext cx="5469732" cy="12618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CVBLAB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Computer Vision and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Behaviour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Analysis Lab</a:t>
            </a:r>
          </a:p>
          <a:p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i3B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s-ES" sz="16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Instituto de Investigación e Innovación en Bioingeniería</a:t>
            </a:r>
          </a:p>
          <a:p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UPV</a:t>
            </a:r>
            <a:r>
              <a:rPr lang="es-ES" sz="1600" b="1" dirty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Universitat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Politècnica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s-E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València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8ECAE1-60A9-4C6A-A859-A8F5F2593A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624"/>
          <a:stretch/>
        </p:blipFill>
        <p:spPr>
          <a:xfrm>
            <a:off x="8597208" y="4313747"/>
            <a:ext cx="2349909" cy="8581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669ECBA-6187-4C1C-9240-80388836E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81"/>
          <a:stretch/>
        </p:blipFill>
        <p:spPr>
          <a:xfrm>
            <a:off x="8289950" y="5171936"/>
            <a:ext cx="2964426" cy="858189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B985DD1-32E2-46A6-9E80-F131DD3C74CC}"/>
              </a:ext>
            </a:extLst>
          </p:cNvPr>
          <p:cNvCxnSpPr>
            <a:cxnSpLocks/>
          </p:cNvCxnSpPr>
          <p:nvPr/>
        </p:nvCxnSpPr>
        <p:spPr>
          <a:xfrm>
            <a:off x="2013397" y="2852232"/>
            <a:ext cx="811369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08C7EED-814D-3E4D-BD5E-E4164B469DC2}"/>
              </a:ext>
            </a:extLst>
          </p:cNvPr>
          <p:cNvSpPr txBox="1">
            <a:spLocks/>
          </p:cNvSpPr>
          <p:nvPr/>
        </p:nvSpPr>
        <p:spPr>
          <a:xfrm>
            <a:off x="1994283" y="3329960"/>
            <a:ext cx="8132804" cy="85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es-ES" sz="26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s-ES" sz="2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ESSION</a:t>
            </a:r>
            <a:r>
              <a:rPr lang="es-ES" sz="16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s-ES" sz="18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ARS-02-BIOMEDICAL AND BIOLOGICAL IMAGE ANALYSIS</a:t>
            </a:r>
            <a:endParaRPr lang="es-ES" sz="16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19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F10F23-77C4-48A9-862B-53EEDB4851F5}"/>
              </a:ext>
            </a:extLst>
          </p:cNvPr>
          <p:cNvSpPr/>
          <p:nvPr/>
        </p:nvSpPr>
        <p:spPr>
          <a:xfrm>
            <a:off x="0" y="-1319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23EE4A-24E4-4C8B-9857-B6064DA2C465}"/>
              </a:ext>
            </a:extLst>
          </p:cNvPr>
          <p:cNvSpPr/>
          <p:nvPr/>
        </p:nvSpPr>
        <p:spPr>
          <a:xfrm>
            <a:off x="2446317" y="-14241"/>
            <a:ext cx="2446317" cy="685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678BEC-D152-455B-B6C0-919D19F92DA6}"/>
              </a:ext>
            </a:extLst>
          </p:cNvPr>
          <p:cNvSpPr/>
          <p:nvPr/>
        </p:nvSpPr>
        <p:spPr>
          <a:xfrm>
            <a:off x="4895700" y="-12334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82B93CB-4867-4147-B60D-3D278D61ACDF}"/>
              </a:ext>
            </a:extLst>
          </p:cNvPr>
          <p:cNvSpPr/>
          <p:nvPr/>
        </p:nvSpPr>
        <p:spPr>
          <a:xfrm>
            <a:off x="7338951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AB132F-394B-4D75-826C-7B7965D1499F}"/>
              </a:ext>
            </a:extLst>
          </p:cNvPr>
          <p:cNvSpPr/>
          <p:nvPr/>
        </p:nvSpPr>
        <p:spPr>
          <a:xfrm>
            <a:off x="9785269" y="-16148"/>
            <a:ext cx="2406732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472872-C27F-4C5D-A190-DCF93D8BBDD6}"/>
              </a:ext>
            </a:extLst>
          </p:cNvPr>
          <p:cNvSpPr txBox="1"/>
          <p:nvPr/>
        </p:nvSpPr>
        <p:spPr>
          <a:xfrm>
            <a:off x="26924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4950E8B-22C0-473E-AD9A-6EC1A53ABE63}"/>
              </a:ext>
            </a:extLst>
          </p:cNvPr>
          <p:cNvSpPr txBox="1"/>
          <p:nvPr/>
        </p:nvSpPr>
        <p:spPr>
          <a:xfrm>
            <a:off x="2770776" y="1683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MATERIAL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3011B9-7D7F-44D1-ABCC-9147D089B1BB}"/>
              </a:ext>
            </a:extLst>
          </p:cNvPr>
          <p:cNvSpPr txBox="1"/>
          <p:nvPr/>
        </p:nvSpPr>
        <p:spPr>
          <a:xfrm>
            <a:off x="521958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521826A-FD6E-4FB1-8D13-2240E6C2C850}"/>
              </a:ext>
            </a:extLst>
          </p:cNvPr>
          <p:cNvSpPr txBox="1"/>
          <p:nvPr/>
        </p:nvSpPr>
        <p:spPr>
          <a:xfrm>
            <a:off x="7692646" y="13652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6A9809-CA81-436A-B429-E27CBDE05F00}"/>
              </a:ext>
            </a:extLst>
          </p:cNvPr>
          <p:cNvSpPr txBox="1"/>
          <p:nvPr/>
        </p:nvSpPr>
        <p:spPr>
          <a:xfrm>
            <a:off x="10044924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C51A778-49BA-45C5-96E0-C4199D15D2EA}"/>
              </a:ext>
            </a:extLst>
          </p:cNvPr>
          <p:cNvSpPr txBox="1"/>
          <p:nvPr/>
        </p:nvSpPr>
        <p:spPr>
          <a:xfrm>
            <a:off x="11744744" y="6465030"/>
            <a:ext cx="447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5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52F343E5-BED4-49B0-9BD4-23352AA9F092}"/>
              </a:ext>
            </a:extLst>
          </p:cNvPr>
          <p:cNvSpPr/>
          <p:nvPr/>
        </p:nvSpPr>
        <p:spPr>
          <a:xfrm>
            <a:off x="11744744" y="6465030"/>
            <a:ext cx="552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8957AF0-5A16-45D0-9FB1-6148D9238621}"/>
              </a:ext>
            </a:extLst>
          </p:cNvPr>
          <p:cNvSpPr/>
          <p:nvPr/>
        </p:nvSpPr>
        <p:spPr>
          <a:xfrm>
            <a:off x="3606475" y="417243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8DCFF6C5-B068-45F3-9865-42C226793F21}"/>
              </a:ext>
            </a:extLst>
          </p:cNvPr>
          <p:cNvGrpSpPr/>
          <p:nvPr/>
        </p:nvGrpSpPr>
        <p:grpSpPr>
          <a:xfrm>
            <a:off x="1856090" y="1158289"/>
            <a:ext cx="1829372" cy="1013789"/>
            <a:chOff x="2270895" y="1197990"/>
            <a:chExt cx="1829372" cy="1013789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2EF9B5E4-527A-4951-A217-0B1558122EEE}"/>
                </a:ext>
              </a:extLst>
            </p:cNvPr>
            <p:cNvSpPr/>
            <p:nvPr/>
          </p:nvSpPr>
          <p:spPr>
            <a:xfrm>
              <a:off x="2319123" y="1199040"/>
              <a:ext cx="1702157" cy="101273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9CA3857-B497-47A9-ABB5-57B957A57750}"/>
                </a:ext>
              </a:extLst>
            </p:cNvPr>
            <p:cNvSpPr txBox="1"/>
            <p:nvPr/>
          </p:nvSpPr>
          <p:spPr>
            <a:xfrm>
              <a:off x="2270895" y="1197990"/>
              <a:ext cx="18293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249</a:t>
              </a:r>
            </a:p>
            <a:p>
              <a:pPr algn="ctr"/>
              <a:r>
                <a:rPr lang="en-AU" sz="1600" dirty="0" err="1"/>
                <a:t>Circumpapillary</a:t>
              </a:r>
              <a:endParaRPr lang="en-AU" sz="1600" dirty="0"/>
            </a:p>
            <a:p>
              <a:pPr algn="ctr"/>
              <a:r>
                <a:rPr lang="en-AU" sz="1600" dirty="0"/>
                <a:t>OCT images</a:t>
              </a:r>
            </a:p>
          </p:txBody>
        </p:sp>
      </p:grpSp>
      <p:sp>
        <p:nvSpPr>
          <p:cNvPr id="20" name="Abrir llave 19">
            <a:extLst>
              <a:ext uri="{FF2B5EF4-FFF2-40B4-BE49-F238E27FC236}">
                <a16:creationId xmlns:a16="http://schemas.microsoft.com/office/drawing/2014/main" id="{4409C455-0F04-4390-A762-A0D8C007EA99}"/>
              </a:ext>
            </a:extLst>
          </p:cNvPr>
          <p:cNvSpPr/>
          <p:nvPr/>
        </p:nvSpPr>
        <p:spPr>
          <a:xfrm rot="5400000">
            <a:off x="2575310" y="1060805"/>
            <a:ext cx="291712" cy="2974554"/>
          </a:xfrm>
          <a:prstGeom prst="leftBrac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5" name="Grupo 84">
            <a:extLst>
              <a:ext uri="{FF2B5EF4-FFF2-40B4-BE49-F238E27FC236}">
                <a16:creationId xmlns:a16="http://schemas.microsoft.com/office/drawing/2014/main" id="{1B3B0FA5-8976-485F-A705-C87FC97C799A}"/>
              </a:ext>
            </a:extLst>
          </p:cNvPr>
          <p:cNvGrpSpPr/>
          <p:nvPr/>
        </p:nvGrpSpPr>
        <p:grpSpPr>
          <a:xfrm>
            <a:off x="173835" y="2924087"/>
            <a:ext cx="2098646" cy="1386135"/>
            <a:chOff x="173835" y="2924087"/>
            <a:chExt cx="2098646" cy="1386135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CC9EE9BF-C986-4E8E-BE8C-4856DAC71942}"/>
                </a:ext>
              </a:extLst>
            </p:cNvPr>
            <p:cNvGrpSpPr/>
            <p:nvPr/>
          </p:nvGrpSpPr>
          <p:grpSpPr>
            <a:xfrm>
              <a:off x="941855" y="2924087"/>
              <a:ext cx="584067" cy="584067"/>
              <a:chOff x="1074055" y="3051958"/>
              <a:chExt cx="584067" cy="584067"/>
            </a:xfrm>
          </p:grpSpPr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08BBF684-0BBC-4137-BC51-9BC275199FD2}"/>
                  </a:ext>
                </a:extLst>
              </p:cNvPr>
              <p:cNvSpPr/>
              <p:nvPr/>
            </p:nvSpPr>
            <p:spPr>
              <a:xfrm>
                <a:off x="1074055" y="3051958"/>
                <a:ext cx="584067" cy="58406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2D53645D-6050-4801-AB45-0A2FFD4F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778" b="96889" l="9778" r="89778">
                            <a14:foregroundMark x1="52889" y1="5778" x2="52889" y2="5778"/>
                            <a14:foregroundMark x1="45778" y1="95556" x2="45778" y2="95556"/>
                            <a14:foregroundMark x1="56889" y1="96889" x2="56889" y2="96889"/>
                            <a14:foregroundMark x1="47556" y1="1778" x2="47556" y2="177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57777" y="3135267"/>
                <a:ext cx="426957" cy="426957"/>
              </a:xfrm>
              <a:prstGeom prst="rect">
                <a:avLst/>
              </a:prstGeom>
            </p:spPr>
          </p:pic>
        </p:grp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3A6DF65-759E-4B52-ACF5-689FC5FB7F78}"/>
                </a:ext>
              </a:extLst>
            </p:cNvPr>
            <p:cNvSpPr txBox="1"/>
            <p:nvPr/>
          </p:nvSpPr>
          <p:spPr>
            <a:xfrm>
              <a:off x="173835" y="3602336"/>
              <a:ext cx="20986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89</a:t>
              </a:r>
            </a:p>
            <a:p>
              <a:pPr algn="ctr"/>
              <a:r>
                <a:rPr lang="en-AU" sz="1600" dirty="0"/>
                <a:t>Healthy  patients</a:t>
              </a: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0FE376E4-75A1-4475-9ABD-E95D3F4BBF2C}"/>
              </a:ext>
            </a:extLst>
          </p:cNvPr>
          <p:cNvGrpSpPr/>
          <p:nvPr/>
        </p:nvGrpSpPr>
        <p:grpSpPr>
          <a:xfrm>
            <a:off x="3024133" y="2920372"/>
            <a:ext cx="2368617" cy="1389850"/>
            <a:chOff x="3024133" y="2920372"/>
            <a:chExt cx="2368617" cy="1389850"/>
          </a:xfrm>
        </p:grpSpPr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1068304-8E7A-4A7F-A837-CCC4556EEB75}"/>
                </a:ext>
              </a:extLst>
            </p:cNvPr>
            <p:cNvGrpSpPr/>
            <p:nvPr/>
          </p:nvGrpSpPr>
          <p:grpSpPr>
            <a:xfrm>
              <a:off x="3916409" y="2920372"/>
              <a:ext cx="584067" cy="584067"/>
              <a:chOff x="3435274" y="2851831"/>
              <a:chExt cx="584067" cy="584067"/>
            </a:xfrm>
          </p:grpSpPr>
          <p:sp>
            <p:nvSpPr>
              <p:cNvPr id="28" name="Elipse 27">
                <a:extLst>
                  <a:ext uri="{FF2B5EF4-FFF2-40B4-BE49-F238E27FC236}">
                    <a16:creationId xmlns:a16="http://schemas.microsoft.com/office/drawing/2014/main" id="{028299ED-D255-4390-8852-D861982DBE91}"/>
                  </a:ext>
                </a:extLst>
              </p:cNvPr>
              <p:cNvSpPr/>
              <p:nvPr/>
            </p:nvSpPr>
            <p:spPr>
              <a:xfrm>
                <a:off x="3435274" y="2851831"/>
                <a:ext cx="584067" cy="584067"/>
              </a:xfrm>
              <a:prstGeom prst="ellipse">
                <a:avLst/>
              </a:prstGeom>
              <a:solidFill>
                <a:srgbClr val="FF0D0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C4D3EF43-09ED-4912-BF4B-2383C5CF6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778" b="96889" l="9778" r="89778">
                            <a14:foregroundMark x1="52889" y1="5778" x2="52889" y2="5778"/>
                            <a14:foregroundMark x1="45778" y1="95556" x2="45778" y2="95556"/>
                            <a14:foregroundMark x1="56889" y1="96889" x2="56889" y2="96889"/>
                            <a14:foregroundMark x1="47556" y1="1778" x2="47556" y2="177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18996" y="2935140"/>
                <a:ext cx="426957" cy="426957"/>
              </a:xfrm>
              <a:prstGeom prst="rect">
                <a:avLst/>
              </a:prstGeom>
            </p:spPr>
          </p:pic>
        </p:grp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A5C37522-9EB5-4B83-A0AB-9A901FFAABA7}"/>
                </a:ext>
              </a:extLst>
            </p:cNvPr>
            <p:cNvSpPr txBox="1"/>
            <p:nvPr/>
          </p:nvSpPr>
          <p:spPr>
            <a:xfrm>
              <a:off x="3024133" y="3602336"/>
              <a:ext cx="23686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59</a:t>
              </a:r>
            </a:p>
            <a:p>
              <a:pPr algn="ctr"/>
              <a:r>
                <a:rPr lang="en-AU" sz="1600" dirty="0"/>
                <a:t>Glaucomatous patients</a:t>
              </a: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D5DE13D6-A2FE-424D-B9CB-328B55854E0E}"/>
              </a:ext>
            </a:extLst>
          </p:cNvPr>
          <p:cNvGrpSpPr/>
          <p:nvPr/>
        </p:nvGrpSpPr>
        <p:grpSpPr>
          <a:xfrm>
            <a:off x="3293755" y="4502030"/>
            <a:ext cx="1829372" cy="1633712"/>
            <a:chOff x="3293755" y="4502030"/>
            <a:chExt cx="1829372" cy="1633712"/>
          </a:xfrm>
        </p:grpSpPr>
        <p:sp>
          <p:nvSpPr>
            <p:cNvPr id="41" name="Flecha: a la derecha con bandas 40">
              <a:extLst>
                <a:ext uri="{FF2B5EF4-FFF2-40B4-BE49-F238E27FC236}">
                  <a16:creationId xmlns:a16="http://schemas.microsoft.com/office/drawing/2014/main" id="{99DD2DAF-E649-4F72-98CD-6257E86BC1DC}"/>
                </a:ext>
              </a:extLst>
            </p:cNvPr>
            <p:cNvSpPr/>
            <p:nvPr/>
          </p:nvSpPr>
          <p:spPr>
            <a:xfrm rot="5400000">
              <a:off x="4016783" y="4502379"/>
              <a:ext cx="388617" cy="387920"/>
            </a:xfrm>
            <a:prstGeom prst="stripedRightArrow">
              <a:avLst>
                <a:gd name="adj1" fmla="val 53189"/>
                <a:gd name="adj2" fmla="val 4369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0571E8C8-FF79-41BE-ADE7-438A4C1DBE24}"/>
                </a:ext>
              </a:extLst>
            </p:cNvPr>
            <p:cNvSpPr txBox="1"/>
            <p:nvPr/>
          </p:nvSpPr>
          <p:spPr>
            <a:xfrm>
              <a:off x="3293755" y="5118521"/>
              <a:ext cx="18293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/>
                <a:t>93</a:t>
              </a:r>
            </a:p>
            <a:p>
              <a:pPr algn="ctr"/>
              <a:r>
                <a:rPr lang="en-AU" sz="1600" b="1" dirty="0"/>
                <a:t>Glaucomatous </a:t>
              </a:r>
            </a:p>
            <a:p>
              <a:pPr algn="ctr"/>
              <a:r>
                <a:rPr lang="en-AU" sz="1600" b="1" dirty="0"/>
                <a:t>OCT images</a:t>
              </a: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DF23FD99-3690-4D0B-BAF7-C40C2A49DBA4}"/>
                </a:ext>
              </a:extLst>
            </p:cNvPr>
            <p:cNvSpPr/>
            <p:nvPr/>
          </p:nvSpPr>
          <p:spPr>
            <a:xfrm>
              <a:off x="3427391" y="5130490"/>
              <a:ext cx="1465243" cy="10052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714F7964-300A-40FA-B246-686171353C12}"/>
              </a:ext>
            </a:extLst>
          </p:cNvPr>
          <p:cNvGrpSpPr/>
          <p:nvPr/>
        </p:nvGrpSpPr>
        <p:grpSpPr>
          <a:xfrm>
            <a:off x="6284575" y="1435312"/>
            <a:ext cx="4752821" cy="3065900"/>
            <a:chOff x="6519908" y="2229788"/>
            <a:chExt cx="4752821" cy="3065900"/>
          </a:xfrm>
        </p:grpSpPr>
        <p:pic>
          <p:nvPicPr>
            <p:cNvPr id="57" name="Imagen 56" descr="Imagen que contiene animal, tren, oscuro, humo&#10;&#10;Descripción generada automáticamente">
              <a:extLst>
                <a:ext uri="{FF2B5EF4-FFF2-40B4-BE49-F238E27FC236}">
                  <a16:creationId xmlns:a16="http://schemas.microsoft.com/office/drawing/2014/main" id="{98199C06-2D44-4E66-BDA5-548A5B94C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560" y="2229788"/>
              <a:ext cx="4007169" cy="2398423"/>
            </a:xfrm>
            <a:prstGeom prst="rect">
              <a:avLst/>
            </a:prstGeom>
          </p:spPr>
        </p:pic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80ABF65F-DB50-42B5-8BB5-089E855556C0}"/>
                </a:ext>
              </a:extLst>
            </p:cNvPr>
            <p:cNvCxnSpPr/>
            <p:nvPr/>
          </p:nvCxnSpPr>
          <p:spPr>
            <a:xfrm>
              <a:off x="7265560" y="4869616"/>
              <a:ext cx="400716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>
              <a:extLst>
                <a:ext uri="{FF2B5EF4-FFF2-40B4-BE49-F238E27FC236}">
                  <a16:creationId xmlns:a16="http://schemas.microsoft.com/office/drawing/2014/main" id="{ADC69F30-DE63-4871-9ED7-38313FBCA1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8302" y="2229788"/>
              <a:ext cx="0" cy="239842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B40334B5-0AEE-481D-980E-32FEA4261458}"/>
                </a:ext>
              </a:extLst>
            </p:cNvPr>
            <p:cNvSpPr txBox="1"/>
            <p:nvPr/>
          </p:nvSpPr>
          <p:spPr>
            <a:xfrm>
              <a:off x="8354458" y="4926356"/>
              <a:ext cx="1829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768 pixels</a:t>
              </a:r>
            </a:p>
          </p:txBody>
        </p: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11FEE176-DA3F-4ED0-B511-408E31737C35}"/>
                </a:ext>
              </a:extLst>
            </p:cNvPr>
            <p:cNvSpPr txBox="1"/>
            <p:nvPr/>
          </p:nvSpPr>
          <p:spPr>
            <a:xfrm rot="16200000">
              <a:off x="5789888" y="3132246"/>
              <a:ext cx="1829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496 pixels</a:t>
              </a:r>
            </a:p>
          </p:txBody>
        </p:sp>
      </p:grpSp>
      <p:sp>
        <p:nvSpPr>
          <p:cNvPr id="75" name="CuadroTexto 74">
            <a:extLst>
              <a:ext uri="{FF2B5EF4-FFF2-40B4-BE49-F238E27FC236}">
                <a16:creationId xmlns:a16="http://schemas.microsoft.com/office/drawing/2014/main" id="{BCF01134-5705-4F80-813F-E59D359555B2}"/>
              </a:ext>
            </a:extLst>
          </p:cNvPr>
          <p:cNvSpPr txBox="1"/>
          <p:nvPr/>
        </p:nvSpPr>
        <p:spPr>
          <a:xfrm>
            <a:off x="5911623" y="4803911"/>
            <a:ext cx="5449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i="1" dirty="0"/>
              <a:t>Private database </a:t>
            </a:r>
            <a:r>
              <a:rPr lang="en-AU" sz="1600" i="1" dirty="0"/>
              <a:t>from </a:t>
            </a:r>
            <a:r>
              <a:rPr lang="en-AU" sz="1600" b="1" i="1" dirty="0" err="1"/>
              <a:t>Oftalvist</a:t>
            </a:r>
            <a:r>
              <a:rPr lang="en-AU" sz="1600" b="1" i="1" dirty="0"/>
              <a:t> Ophthalmic Clinic</a:t>
            </a:r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C1909279-C099-48F3-8DC8-A7D2EDF213E6}"/>
              </a:ext>
            </a:extLst>
          </p:cNvPr>
          <p:cNvGrpSpPr/>
          <p:nvPr/>
        </p:nvGrpSpPr>
        <p:grpSpPr>
          <a:xfrm>
            <a:off x="258834" y="4501212"/>
            <a:ext cx="1829372" cy="1634530"/>
            <a:chOff x="258834" y="4501212"/>
            <a:chExt cx="1829372" cy="1634530"/>
          </a:xfrm>
        </p:grpSpPr>
        <p:sp>
          <p:nvSpPr>
            <p:cNvPr id="40" name="Flecha: a la derecha con bandas 39">
              <a:extLst>
                <a:ext uri="{FF2B5EF4-FFF2-40B4-BE49-F238E27FC236}">
                  <a16:creationId xmlns:a16="http://schemas.microsoft.com/office/drawing/2014/main" id="{D9FE98BD-A872-4720-ACC6-FBCB2E883803}"/>
                </a:ext>
              </a:extLst>
            </p:cNvPr>
            <p:cNvSpPr/>
            <p:nvPr/>
          </p:nvSpPr>
          <p:spPr>
            <a:xfrm rot="5400000">
              <a:off x="1018649" y="4501561"/>
              <a:ext cx="388617" cy="387920"/>
            </a:xfrm>
            <a:prstGeom prst="stripedRightArrow">
              <a:avLst>
                <a:gd name="adj1" fmla="val 53189"/>
                <a:gd name="adj2" fmla="val 4369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83A38A90-7A78-4CAA-89C8-DE224FC71E06}"/>
                </a:ext>
              </a:extLst>
            </p:cNvPr>
            <p:cNvSpPr txBox="1"/>
            <p:nvPr/>
          </p:nvSpPr>
          <p:spPr>
            <a:xfrm>
              <a:off x="258834" y="5142017"/>
              <a:ext cx="18293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/>
                <a:t>156</a:t>
              </a:r>
            </a:p>
            <a:p>
              <a:pPr algn="ctr"/>
              <a:r>
                <a:rPr lang="en-AU" sz="1600" b="1" dirty="0"/>
                <a:t>Normal </a:t>
              </a:r>
            </a:p>
            <a:p>
              <a:pPr algn="ctr"/>
              <a:r>
                <a:rPr lang="en-AU" sz="1600" b="1" dirty="0"/>
                <a:t>OCT images</a:t>
              </a:r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06F47E61-6DF5-4828-968F-A19427879EDA}"/>
                </a:ext>
              </a:extLst>
            </p:cNvPr>
            <p:cNvSpPr/>
            <p:nvPr/>
          </p:nvSpPr>
          <p:spPr>
            <a:xfrm>
              <a:off x="439075" y="5130490"/>
              <a:ext cx="1465243" cy="1005252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2" name="CuadroTexto 81">
            <a:extLst>
              <a:ext uri="{FF2B5EF4-FFF2-40B4-BE49-F238E27FC236}">
                <a16:creationId xmlns:a16="http://schemas.microsoft.com/office/drawing/2014/main" id="{8421D337-69F0-427F-A1F4-D2609943FFFF}"/>
              </a:ext>
            </a:extLst>
          </p:cNvPr>
          <p:cNvSpPr txBox="1"/>
          <p:nvPr/>
        </p:nvSpPr>
        <p:spPr>
          <a:xfrm>
            <a:off x="5911622" y="5226952"/>
            <a:ext cx="5449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i="1" dirty="0"/>
              <a:t>Annotated </a:t>
            </a:r>
            <a:r>
              <a:rPr lang="en-AU" sz="1600" i="1" dirty="0"/>
              <a:t>by</a:t>
            </a:r>
            <a:r>
              <a:rPr lang="en-AU" sz="1600" b="1" i="1" dirty="0"/>
              <a:t> expert ophthalmologists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0F34849D-9873-404D-B699-8604AC326461}"/>
              </a:ext>
            </a:extLst>
          </p:cNvPr>
          <p:cNvSpPr txBox="1"/>
          <p:nvPr/>
        </p:nvSpPr>
        <p:spPr>
          <a:xfrm>
            <a:off x="5911622" y="5672118"/>
            <a:ext cx="5449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i="1" dirty="0"/>
              <a:t>Images acquired </a:t>
            </a:r>
            <a:r>
              <a:rPr lang="en-AU" sz="1600" i="1" dirty="0"/>
              <a:t>with</a:t>
            </a:r>
            <a:r>
              <a:rPr lang="en-AU" sz="1600" b="1" i="1" dirty="0"/>
              <a:t> Heidelberg </a:t>
            </a:r>
            <a:r>
              <a:rPr lang="en-AU" sz="1600" b="1" i="1" dirty="0" err="1"/>
              <a:t>Spectralis</a:t>
            </a:r>
            <a:r>
              <a:rPr lang="en-AU" sz="1600" b="1" i="1" dirty="0"/>
              <a:t> OCT system</a:t>
            </a:r>
          </a:p>
        </p:txBody>
      </p:sp>
    </p:spTree>
    <p:extLst>
      <p:ext uri="{BB962C8B-B14F-4D97-AF65-F5344CB8AC3E}">
        <p14:creationId xmlns:p14="http://schemas.microsoft.com/office/powerpoint/2010/main" val="29844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5" grpId="0"/>
      <p:bldP spid="82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F10F23-77C4-48A9-862B-53EEDB4851F5}"/>
              </a:ext>
            </a:extLst>
          </p:cNvPr>
          <p:cNvSpPr/>
          <p:nvPr/>
        </p:nvSpPr>
        <p:spPr>
          <a:xfrm>
            <a:off x="0" y="-1319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23EE4A-24E4-4C8B-9857-B6064DA2C465}"/>
              </a:ext>
            </a:extLst>
          </p:cNvPr>
          <p:cNvSpPr/>
          <p:nvPr/>
        </p:nvSpPr>
        <p:spPr>
          <a:xfrm>
            <a:off x="2446317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678BEC-D152-455B-B6C0-919D19F92DA6}"/>
              </a:ext>
            </a:extLst>
          </p:cNvPr>
          <p:cNvSpPr/>
          <p:nvPr/>
        </p:nvSpPr>
        <p:spPr>
          <a:xfrm>
            <a:off x="4895700" y="-12334"/>
            <a:ext cx="2446317" cy="685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82B93CB-4867-4147-B60D-3D278D61ACDF}"/>
              </a:ext>
            </a:extLst>
          </p:cNvPr>
          <p:cNvSpPr/>
          <p:nvPr/>
        </p:nvSpPr>
        <p:spPr>
          <a:xfrm>
            <a:off x="7338951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AB132F-394B-4D75-826C-7B7965D1499F}"/>
              </a:ext>
            </a:extLst>
          </p:cNvPr>
          <p:cNvSpPr/>
          <p:nvPr/>
        </p:nvSpPr>
        <p:spPr>
          <a:xfrm>
            <a:off x="9785269" y="-16148"/>
            <a:ext cx="2406732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472872-C27F-4C5D-A190-DCF93D8BBDD6}"/>
              </a:ext>
            </a:extLst>
          </p:cNvPr>
          <p:cNvSpPr txBox="1"/>
          <p:nvPr/>
        </p:nvSpPr>
        <p:spPr>
          <a:xfrm>
            <a:off x="26924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4950E8B-22C0-473E-AD9A-6EC1A53ABE63}"/>
              </a:ext>
            </a:extLst>
          </p:cNvPr>
          <p:cNvSpPr txBox="1"/>
          <p:nvPr/>
        </p:nvSpPr>
        <p:spPr>
          <a:xfrm>
            <a:off x="2770776" y="148514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3011B9-7D7F-44D1-ABCC-9147D089B1BB}"/>
              </a:ext>
            </a:extLst>
          </p:cNvPr>
          <p:cNvSpPr txBox="1"/>
          <p:nvPr/>
        </p:nvSpPr>
        <p:spPr>
          <a:xfrm>
            <a:off x="5219587" y="1683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METHODS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521826A-FD6E-4FB1-8D13-2240E6C2C850}"/>
              </a:ext>
            </a:extLst>
          </p:cNvPr>
          <p:cNvSpPr txBox="1"/>
          <p:nvPr/>
        </p:nvSpPr>
        <p:spPr>
          <a:xfrm>
            <a:off x="7692646" y="13652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6A9809-CA81-436A-B429-E27CBDE05F00}"/>
              </a:ext>
            </a:extLst>
          </p:cNvPr>
          <p:cNvSpPr txBox="1"/>
          <p:nvPr/>
        </p:nvSpPr>
        <p:spPr>
          <a:xfrm>
            <a:off x="10044924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C51A778-49BA-45C5-96E0-C4199D15D2EA}"/>
              </a:ext>
            </a:extLst>
          </p:cNvPr>
          <p:cNvSpPr txBox="1"/>
          <p:nvPr/>
        </p:nvSpPr>
        <p:spPr>
          <a:xfrm>
            <a:off x="11744744" y="6465030"/>
            <a:ext cx="447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6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52F343E5-BED4-49B0-9BD4-23352AA9F092}"/>
              </a:ext>
            </a:extLst>
          </p:cNvPr>
          <p:cNvSpPr/>
          <p:nvPr/>
        </p:nvSpPr>
        <p:spPr>
          <a:xfrm>
            <a:off x="11744744" y="6465030"/>
            <a:ext cx="552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9634E6B-FA57-4B02-A6E8-21FA2A9CB5EB}"/>
              </a:ext>
            </a:extLst>
          </p:cNvPr>
          <p:cNvSpPr/>
          <p:nvPr/>
        </p:nvSpPr>
        <p:spPr>
          <a:xfrm rot="5400000">
            <a:off x="1815169" y="7208"/>
            <a:ext cx="516557" cy="2812042"/>
          </a:xfrm>
          <a:prstGeom prst="roundRect">
            <a:avLst>
              <a:gd name="adj" fmla="val 218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25CC8B-DBBB-441D-8015-42E45C6233BC}"/>
              </a:ext>
            </a:extLst>
          </p:cNvPr>
          <p:cNvSpPr txBox="1"/>
          <p:nvPr/>
        </p:nvSpPr>
        <p:spPr>
          <a:xfrm>
            <a:off x="579901" y="124395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dirty="0"/>
              <a:t>Data partitioning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56E176A-B9D9-4710-9248-1A0183EF0FA6}"/>
              </a:ext>
            </a:extLst>
          </p:cNvPr>
          <p:cNvGrpSpPr/>
          <p:nvPr/>
        </p:nvGrpSpPr>
        <p:grpSpPr>
          <a:xfrm>
            <a:off x="0" y="2313314"/>
            <a:ext cx="3422320" cy="2893176"/>
            <a:chOff x="-130508" y="2105195"/>
            <a:chExt cx="3422320" cy="2893176"/>
          </a:xfrm>
        </p:grpSpPr>
        <p:pic>
          <p:nvPicPr>
            <p:cNvPr id="92" name="Imagen 91">
              <a:extLst>
                <a:ext uri="{FF2B5EF4-FFF2-40B4-BE49-F238E27FC236}">
                  <a16:creationId xmlns:a16="http://schemas.microsoft.com/office/drawing/2014/main" id="{7D8EBAE4-0AD6-4C19-AE72-41A285DFB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408" y="3255348"/>
              <a:ext cx="779021" cy="779021"/>
            </a:xfrm>
            <a:prstGeom prst="rect">
              <a:avLst/>
            </a:prstGeom>
          </p:spPr>
        </p:pic>
        <p:sp>
          <p:nvSpPr>
            <p:cNvPr id="93" name="CuadroTexto 92">
              <a:extLst>
                <a:ext uri="{FF2B5EF4-FFF2-40B4-BE49-F238E27FC236}">
                  <a16:creationId xmlns:a16="http://schemas.microsoft.com/office/drawing/2014/main" id="{7D1CB549-53C8-4E59-962E-C5A7B31CBF3B}"/>
                </a:ext>
              </a:extLst>
            </p:cNvPr>
            <p:cNvSpPr txBox="1"/>
            <p:nvPr/>
          </p:nvSpPr>
          <p:spPr>
            <a:xfrm>
              <a:off x="-130508" y="2105195"/>
              <a:ext cx="3422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alibri" charset="0"/>
                  <a:ea typeface="Calibri" charset="0"/>
                  <a:cs typeface="Calibri" charset="0"/>
                </a:rPr>
                <a:t>Random data partitioning </a:t>
              </a:r>
            </a:p>
            <a:p>
              <a:pPr algn="ctr"/>
              <a:r>
                <a:rPr lang="en-GB" sz="1600" dirty="0">
                  <a:latin typeface="Calibri" charset="0"/>
                  <a:ea typeface="Calibri" charset="0"/>
                  <a:cs typeface="Calibri" charset="0"/>
                </a:rPr>
                <a:t>into 5 different subsets</a:t>
              </a:r>
            </a:p>
          </p:txBody>
        </p:sp>
        <p:pic>
          <p:nvPicPr>
            <p:cNvPr id="98" name="Imagen 97">
              <a:extLst>
                <a:ext uri="{FF2B5EF4-FFF2-40B4-BE49-F238E27FC236}">
                  <a16:creationId xmlns:a16="http://schemas.microsoft.com/office/drawing/2014/main" id="{06C20AFA-7774-4E46-B4CC-365688B85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7146" y="3292753"/>
              <a:ext cx="744043" cy="744043"/>
            </a:xfrm>
            <a:prstGeom prst="rect">
              <a:avLst/>
            </a:prstGeom>
          </p:spPr>
        </p:pic>
        <p:pic>
          <p:nvPicPr>
            <p:cNvPr id="99" name="Imagen 98">
              <a:extLst>
                <a:ext uri="{FF2B5EF4-FFF2-40B4-BE49-F238E27FC236}">
                  <a16:creationId xmlns:a16="http://schemas.microsoft.com/office/drawing/2014/main" id="{A0F0D99E-95FC-4C58-B331-D1B1A9A69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6785" y="3252610"/>
              <a:ext cx="762910" cy="762910"/>
            </a:xfrm>
            <a:prstGeom prst="rect">
              <a:avLst/>
            </a:prstGeom>
          </p:spPr>
        </p:pic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3B86B608-7D80-4DFE-AFEE-25F7E298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616" y="4219350"/>
              <a:ext cx="779021" cy="779021"/>
            </a:xfrm>
            <a:prstGeom prst="rect">
              <a:avLst/>
            </a:prstGeom>
          </p:spPr>
        </p:pic>
        <p:pic>
          <p:nvPicPr>
            <p:cNvPr id="101" name="Imagen 100">
              <a:extLst>
                <a:ext uri="{FF2B5EF4-FFF2-40B4-BE49-F238E27FC236}">
                  <a16:creationId xmlns:a16="http://schemas.microsoft.com/office/drawing/2014/main" id="{D8CB885E-837E-4FD6-A15A-74E80956D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8804" y="4219350"/>
              <a:ext cx="762910" cy="762910"/>
            </a:xfrm>
            <a:prstGeom prst="rect">
              <a:avLst/>
            </a:prstGeom>
          </p:spPr>
        </p:pic>
      </p:grp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4FEEDE9B-C5FD-40C1-AB79-9E3458BB58AD}"/>
              </a:ext>
            </a:extLst>
          </p:cNvPr>
          <p:cNvCxnSpPr>
            <a:cxnSpLocks/>
          </p:cNvCxnSpPr>
          <p:nvPr/>
        </p:nvCxnSpPr>
        <p:spPr>
          <a:xfrm>
            <a:off x="3207698" y="1970539"/>
            <a:ext cx="0" cy="4414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8090B9BA-5B4D-4CB2-A7A0-A870328FC10D}"/>
              </a:ext>
            </a:extLst>
          </p:cNvPr>
          <p:cNvSpPr txBox="1"/>
          <p:nvPr/>
        </p:nvSpPr>
        <p:spPr>
          <a:xfrm>
            <a:off x="3592299" y="2299981"/>
            <a:ext cx="342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Construction of training, </a:t>
            </a:r>
          </a:p>
          <a:p>
            <a:pPr algn="ctr"/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validation and test sets</a:t>
            </a:r>
          </a:p>
        </p:txBody>
      </p:sp>
      <p:grpSp>
        <p:nvGrpSpPr>
          <p:cNvPr id="104" name="Agrupar 64">
            <a:extLst>
              <a:ext uri="{FF2B5EF4-FFF2-40B4-BE49-F238E27FC236}">
                <a16:creationId xmlns:a16="http://schemas.microsoft.com/office/drawing/2014/main" id="{4176D781-7BA0-4A91-8A41-DDDE6602AE83}"/>
              </a:ext>
            </a:extLst>
          </p:cNvPr>
          <p:cNvGrpSpPr/>
          <p:nvPr/>
        </p:nvGrpSpPr>
        <p:grpSpPr>
          <a:xfrm>
            <a:off x="3612830" y="3307510"/>
            <a:ext cx="3331412" cy="638090"/>
            <a:chOff x="4214580" y="2757438"/>
            <a:chExt cx="4194077" cy="882638"/>
          </a:xfrm>
        </p:grpSpPr>
        <p:pic>
          <p:nvPicPr>
            <p:cNvPr id="105" name="Imagen 104">
              <a:extLst>
                <a:ext uri="{FF2B5EF4-FFF2-40B4-BE49-F238E27FC236}">
                  <a16:creationId xmlns:a16="http://schemas.microsoft.com/office/drawing/2014/main" id="{BE4CFF34-B0D7-4575-8AFE-0560FF2E9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4580" y="2757438"/>
              <a:ext cx="866036" cy="866036"/>
            </a:xfrm>
            <a:prstGeom prst="rect">
              <a:avLst/>
            </a:prstGeom>
          </p:spPr>
        </p:pic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id="{BFE1E43A-BB4F-4D3A-AC3E-CF467A392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0616" y="2757438"/>
              <a:ext cx="866036" cy="866036"/>
            </a:xfrm>
            <a:prstGeom prst="rect">
              <a:avLst/>
            </a:prstGeom>
          </p:spPr>
        </p:pic>
        <p:pic>
          <p:nvPicPr>
            <p:cNvPr id="107" name="Imagen 106">
              <a:extLst>
                <a:ext uri="{FF2B5EF4-FFF2-40B4-BE49-F238E27FC236}">
                  <a16:creationId xmlns:a16="http://schemas.microsoft.com/office/drawing/2014/main" id="{CD16601C-0C61-41C8-B5DC-4D078B2D6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9977" y="2757438"/>
              <a:ext cx="866036" cy="866036"/>
            </a:xfrm>
            <a:prstGeom prst="rect">
              <a:avLst/>
            </a:prstGeom>
          </p:spPr>
        </p:pic>
        <p:pic>
          <p:nvPicPr>
            <p:cNvPr id="108" name="Imagen 107">
              <a:extLst>
                <a:ext uri="{FF2B5EF4-FFF2-40B4-BE49-F238E27FC236}">
                  <a16:creationId xmlns:a16="http://schemas.microsoft.com/office/drawing/2014/main" id="{ECC295C5-EF62-4164-82FF-40E92FDB2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6299" y="2774040"/>
              <a:ext cx="866036" cy="866036"/>
            </a:xfrm>
            <a:prstGeom prst="rect">
              <a:avLst/>
            </a:prstGeom>
          </p:spPr>
        </p:pic>
        <p:pic>
          <p:nvPicPr>
            <p:cNvPr id="109" name="Imagen 108">
              <a:extLst>
                <a:ext uri="{FF2B5EF4-FFF2-40B4-BE49-F238E27FC236}">
                  <a16:creationId xmlns:a16="http://schemas.microsoft.com/office/drawing/2014/main" id="{670EF93D-45C7-4AA6-81E7-7C185C8ED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2621" y="2757438"/>
              <a:ext cx="866036" cy="866036"/>
            </a:xfrm>
            <a:prstGeom prst="rect">
              <a:avLst/>
            </a:prstGeom>
          </p:spPr>
        </p:pic>
      </p:grpSp>
      <p:sp>
        <p:nvSpPr>
          <p:cNvPr id="110" name="Abrir llave 109">
            <a:extLst>
              <a:ext uri="{FF2B5EF4-FFF2-40B4-BE49-F238E27FC236}">
                <a16:creationId xmlns:a16="http://schemas.microsoft.com/office/drawing/2014/main" id="{096690BA-43C5-4292-BEFD-FC0987834B86}"/>
              </a:ext>
            </a:extLst>
          </p:cNvPr>
          <p:cNvSpPr/>
          <p:nvPr/>
        </p:nvSpPr>
        <p:spPr>
          <a:xfrm rot="16200000">
            <a:off x="4763919" y="2777510"/>
            <a:ext cx="354259" cy="259742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76821255-3908-4BB5-AD1C-682914932E60}"/>
              </a:ext>
            </a:extLst>
          </p:cNvPr>
          <p:cNvSpPr txBox="1"/>
          <p:nvPr/>
        </p:nvSpPr>
        <p:spPr>
          <a:xfrm>
            <a:off x="4428864" y="4362163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latin typeface="Calibri" charset="0"/>
                <a:ea typeface="Calibri" charset="0"/>
                <a:cs typeface="Calibri" charset="0"/>
              </a:rPr>
              <a:t>TRAINING</a:t>
            </a:r>
          </a:p>
        </p:txBody>
      </p:sp>
      <p:sp>
        <p:nvSpPr>
          <p:cNvPr id="112" name="Abrir llave 111">
            <a:extLst>
              <a:ext uri="{FF2B5EF4-FFF2-40B4-BE49-F238E27FC236}">
                <a16:creationId xmlns:a16="http://schemas.microsoft.com/office/drawing/2014/main" id="{A251C0F9-23E2-4354-AC9A-D7A240FEBA74}"/>
              </a:ext>
            </a:extLst>
          </p:cNvPr>
          <p:cNvSpPr/>
          <p:nvPr/>
        </p:nvSpPr>
        <p:spPr>
          <a:xfrm rot="16200000">
            <a:off x="6490151" y="3832152"/>
            <a:ext cx="255448" cy="4823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221A238D-D8B5-4BAB-9EFC-E6505AB1C39F}"/>
              </a:ext>
            </a:extLst>
          </p:cNvPr>
          <p:cNvSpPr txBox="1"/>
          <p:nvPr/>
        </p:nvSpPr>
        <p:spPr>
          <a:xfrm>
            <a:off x="6327955" y="4352561"/>
            <a:ext cx="57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b="1" dirty="0">
                <a:latin typeface="Calibri" charset="0"/>
                <a:ea typeface="Calibri" charset="0"/>
                <a:cs typeface="Calibri" charset="0"/>
              </a:rPr>
              <a:t>TEST</a:t>
            </a:r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7D1E4C7F-BBEF-4CA5-8D47-2C9B0310B42F}"/>
              </a:ext>
            </a:extLst>
          </p:cNvPr>
          <p:cNvSpPr txBox="1"/>
          <p:nvPr/>
        </p:nvSpPr>
        <p:spPr>
          <a:xfrm>
            <a:off x="3663208" y="5475454"/>
            <a:ext cx="950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dirty="0">
                <a:latin typeface="Calibri" charset="0"/>
                <a:ea typeface="Calibri" charset="0"/>
                <a:cs typeface="Calibri" charset="0"/>
              </a:rPr>
              <a:t>4/5</a:t>
            </a:r>
          </a:p>
          <a:p>
            <a:pPr algn="ctr"/>
            <a:r>
              <a:rPr lang="es-ES_tradnl" sz="1600" b="1" dirty="0" err="1">
                <a:latin typeface="Calibri" charset="0"/>
                <a:ea typeface="Calibri" charset="0"/>
                <a:cs typeface="Calibri" charset="0"/>
                <a:sym typeface="Wingdings"/>
              </a:rPr>
              <a:t>Subtrain</a:t>
            </a:r>
            <a:r>
              <a:rPr lang="es-ES_tradnl" sz="1600" b="1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grpSp>
        <p:nvGrpSpPr>
          <p:cNvPr id="115" name="Agrupar 75">
            <a:extLst>
              <a:ext uri="{FF2B5EF4-FFF2-40B4-BE49-F238E27FC236}">
                <a16:creationId xmlns:a16="http://schemas.microsoft.com/office/drawing/2014/main" id="{CDDA94D6-EA08-43A8-B091-73BB60CF8CD4}"/>
              </a:ext>
            </a:extLst>
          </p:cNvPr>
          <p:cNvGrpSpPr/>
          <p:nvPr/>
        </p:nvGrpSpPr>
        <p:grpSpPr>
          <a:xfrm>
            <a:off x="4280077" y="4808924"/>
            <a:ext cx="1301998" cy="575051"/>
            <a:chOff x="5185051" y="4141791"/>
            <a:chExt cx="1301998" cy="575051"/>
          </a:xfrm>
        </p:grpSpPr>
        <p:cxnSp>
          <p:nvCxnSpPr>
            <p:cNvPr id="116" name="Conector recto de flecha 115">
              <a:extLst>
                <a:ext uri="{FF2B5EF4-FFF2-40B4-BE49-F238E27FC236}">
                  <a16:creationId xmlns:a16="http://schemas.microsoft.com/office/drawing/2014/main" id="{8BDAECEC-3D3A-48AE-BEE6-4E2A6FA2733F}"/>
                </a:ext>
              </a:extLst>
            </p:cNvPr>
            <p:cNvCxnSpPr/>
            <p:nvPr/>
          </p:nvCxnSpPr>
          <p:spPr>
            <a:xfrm flipH="1">
              <a:off x="5185051" y="4141791"/>
              <a:ext cx="667925" cy="5750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de flecha 116">
              <a:extLst>
                <a:ext uri="{FF2B5EF4-FFF2-40B4-BE49-F238E27FC236}">
                  <a16:creationId xmlns:a16="http://schemas.microsoft.com/office/drawing/2014/main" id="{4AEAAD7B-66B9-47D0-960F-58B7D9902F12}"/>
                </a:ext>
              </a:extLst>
            </p:cNvPr>
            <p:cNvCxnSpPr/>
            <p:nvPr/>
          </p:nvCxnSpPr>
          <p:spPr>
            <a:xfrm>
              <a:off x="5852976" y="4141791"/>
              <a:ext cx="634073" cy="5750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076BDCA2-B409-48E6-920C-4824D9877CA0}"/>
              </a:ext>
            </a:extLst>
          </p:cNvPr>
          <p:cNvSpPr txBox="1"/>
          <p:nvPr/>
        </p:nvSpPr>
        <p:spPr>
          <a:xfrm>
            <a:off x="5080954" y="5492182"/>
            <a:ext cx="104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600" dirty="0">
                <a:latin typeface="Calibri" charset="0"/>
                <a:ea typeface="Calibri" charset="0"/>
                <a:cs typeface="Calibri" charset="0"/>
              </a:rPr>
              <a:t>1/5</a:t>
            </a:r>
          </a:p>
          <a:p>
            <a:pPr algn="ctr"/>
            <a:r>
              <a:rPr lang="es-ES_tradnl" sz="1600" b="1" dirty="0" err="1">
                <a:latin typeface="Calibri" charset="0"/>
                <a:ea typeface="Calibri" charset="0"/>
                <a:cs typeface="Calibri" charset="0"/>
                <a:sym typeface="Wingdings"/>
              </a:rPr>
              <a:t>Validation</a:t>
            </a:r>
            <a:endParaRPr lang="es-ES_tradnl" sz="16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EAF41E2-8AC0-4148-981D-408A97386D5A}"/>
              </a:ext>
            </a:extLst>
          </p:cNvPr>
          <p:cNvCxnSpPr>
            <a:cxnSpLocks/>
          </p:cNvCxnSpPr>
          <p:nvPr/>
        </p:nvCxnSpPr>
        <p:spPr>
          <a:xfrm>
            <a:off x="7307172" y="1970539"/>
            <a:ext cx="0" cy="4414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33EED88C-1F2D-40EC-A452-44C24268AE83}"/>
              </a:ext>
            </a:extLst>
          </p:cNvPr>
          <p:cNvSpPr txBox="1"/>
          <p:nvPr/>
        </p:nvSpPr>
        <p:spPr>
          <a:xfrm>
            <a:off x="8036899" y="2388788"/>
            <a:ext cx="342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latin typeface="Calibri" charset="0"/>
                <a:ea typeface="Calibri" charset="0"/>
                <a:cs typeface="Calibri" charset="0"/>
              </a:rPr>
              <a:t>k=</a:t>
            </a:r>
            <a:r>
              <a:rPr lang="en-GB" b="1" dirty="0">
                <a:latin typeface="Calibri" charset="0"/>
                <a:ea typeface="Calibri" charset="0"/>
                <a:cs typeface="Calibri" charset="0"/>
              </a:rPr>
              <a:t>5-</a:t>
            </a:r>
            <a:r>
              <a:rPr lang="es-ES" b="1" dirty="0" err="1">
                <a:latin typeface="Calibri" charset="0"/>
                <a:ea typeface="Calibri" charset="0"/>
                <a:cs typeface="Calibri" charset="0"/>
              </a:rPr>
              <a:t>fold</a:t>
            </a:r>
            <a:r>
              <a:rPr lang="es-ES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b="1" dirty="0" err="1">
                <a:latin typeface="Calibri" charset="0"/>
                <a:ea typeface="Calibri" charset="0"/>
                <a:cs typeface="Calibri" charset="0"/>
              </a:rPr>
              <a:t>cross-validation</a:t>
            </a:r>
            <a:endParaRPr lang="en-GB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2" name="Rectángulo 151">
            <a:extLst>
              <a:ext uri="{FF2B5EF4-FFF2-40B4-BE49-F238E27FC236}">
                <a16:creationId xmlns:a16="http://schemas.microsoft.com/office/drawing/2014/main" id="{6D24AF23-0E8D-4A66-9204-FBDE8934F94D}"/>
              </a:ext>
            </a:extLst>
          </p:cNvPr>
          <p:cNvSpPr/>
          <p:nvPr/>
        </p:nvSpPr>
        <p:spPr>
          <a:xfrm>
            <a:off x="10095612" y="3626742"/>
            <a:ext cx="58196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3" name="Grupo 152">
            <a:extLst>
              <a:ext uri="{FF2B5EF4-FFF2-40B4-BE49-F238E27FC236}">
                <a16:creationId xmlns:a16="http://schemas.microsoft.com/office/drawing/2014/main" id="{3390EDC9-9577-45BB-9F46-532DF9212562}"/>
              </a:ext>
            </a:extLst>
          </p:cNvPr>
          <p:cNvGrpSpPr/>
          <p:nvPr/>
        </p:nvGrpSpPr>
        <p:grpSpPr>
          <a:xfrm>
            <a:off x="7659235" y="3626742"/>
            <a:ext cx="2436470" cy="432048"/>
            <a:chOff x="6384032" y="3789040"/>
            <a:chExt cx="2329490" cy="432048"/>
          </a:xfrm>
        </p:grpSpPr>
        <p:sp>
          <p:nvSpPr>
            <p:cNvPr id="154" name="Rectángulo 153">
              <a:extLst>
                <a:ext uri="{FF2B5EF4-FFF2-40B4-BE49-F238E27FC236}">
                  <a16:creationId xmlns:a16="http://schemas.microsoft.com/office/drawing/2014/main" id="{A5BA6232-8B40-4390-9C75-285FD6104F98}"/>
                </a:ext>
              </a:extLst>
            </p:cNvPr>
            <p:cNvSpPr/>
            <p:nvPr/>
          </p:nvSpPr>
          <p:spPr>
            <a:xfrm>
              <a:off x="6384032" y="3789040"/>
              <a:ext cx="581968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ángulo 154">
              <a:extLst>
                <a:ext uri="{FF2B5EF4-FFF2-40B4-BE49-F238E27FC236}">
                  <a16:creationId xmlns:a16="http://schemas.microsoft.com/office/drawing/2014/main" id="{6EF1B47D-C84D-46B8-B63B-F6C924A3BC15}"/>
                </a:ext>
              </a:extLst>
            </p:cNvPr>
            <p:cNvSpPr/>
            <p:nvPr/>
          </p:nvSpPr>
          <p:spPr>
            <a:xfrm>
              <a:off x="6967530" y="3789040"/>
              <a:ext cx="581968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ángulo 155">
              <a:extLst>
                <a:ext uri="{FF2B5EF4-FFF2-40B4-BE49-F238E27FC236}">
                  <a16:creationId xmlns:a16="http://schemas.microsoft.com/office/drawing/2014/main" id="{FED51516-1120-4C4B-9845-8E2E97BA61C9}"/>
                </a:ext>
              </a:extLst>
            </p:cNvPr>
            <p:cNvSpPr/>
            <p:nvPr/>
          </p:nvSpPr>
          <p:spPr>
            <a:xfrm>
              <a:off x="7549498" y="3789040"/>
              <a:ext cx="581968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ángulo 156">
              <a:extLst>
                <a:ext uri="{FF2B5EF4-FFF2-40B4-BE49-F238E27FC236}">
                  <a16:creationId xmlns:a16="http://schemas.microsoft.com/office/drawing/2014/main" id="{8B38F895-8053-458C-A809-8B341019A3D1}"/>
                </a:ext>
              </a:extLst>
            </p:cNvPr>
            <p:cNvSpPr/>
            <p:nvPr/>
          </p:nvSpPr>
          <p:spPr>
            <a:xfrm>
              <a:off x="8131554" y="3789040"/>
              <a:ext cx="581968" cy="43204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upo 157">
            <a:extLst>
              <a:ext uri="{FF2B5EF4-FFF2-40B4-BE49-F238E27FC236}">
                <a16:creationId xmlns:a16="http://schemas.microsoft.com/office/drawing/2014/main" id="{9F9EDA15-36C0-4441-BDE3-BAD7F1D1BBB9}"/>
              </a:ext>
            </a:extLst>
          </p:cNvPr>
          <p:cNvGrpSpPr/>
          <p:nvPr/>
        </p:nvGrpSpPr>
        <p:grpSpPr>
          <a:xfrm>
            <a:off x="7659235" y="4774441"/>
            <a:ext cx="2436470" cy="432049"/>
            <a:chOff x="6341484" y="4784705"/>
            <a:chExt cx="2366916" cy="432049"/>
          </a:xfrm>
        </p:grpSpPr>
        <p:sp>
          <p:nvSpPr>
            <p:cNvPr id="159" name="Rectángulo 158">
              <a:extLst>
                <a:ext uri="{FF2B5EF4-FFF2-40B4-BE49-F238E27FC236}">
                  <a16:creationId xmlns:a16="http://schemas.microsoft.com/office/drawing/2014/main" id="{1E72BEA3-D1C3-4F5B-A84D-D0DCFA524BEB}"/>
                </a:ext>
              </a:extLst>
            </p:cNvPr>
            <p:cNvSpPr/>
            <p:nvPr/>
          </p:nvSpPr>
          <p:spPr>
            <a:xfrm>
              <a:off x="6341484" y="4784705"/>
              <a:ext cx="478022" cy="432048"/>
            </a:xfrm>
            <a:prstGeom prst="rect">
              <a:avLst/>
            </a:prstGeom>
            <a:solidFill>
              <a:srgbClr val="68E7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Rectángulo 159">
              <a:extLst>
                <a:ext uri="{FF2B5EF4-FFF2-40B4-BE49-F238E27FC236}">
                  <a16:creationId xmlns:a16="http://schemas.microsoft.com/office/drawing/2014/main" id="{87156EDE-5BCE-4F51-9FC8-6C4AB75179CE}"/>
                </a:ext>
              </a:extLst>
            </p:cNvPr>
            <p:cNvSpPr/>
            <p:nvPr/>
          </p:nvSpPr>
          <p:spPr>
            <a:xfrm>
              <a:off x="6827240" y="4784705"/>
              <a:ext cx="459995" cy="432048"/>
            </a:xfrm>
            <a:prstGeom prst="rect">
              <a:avLst/>
            </a:prstGeom>
            <a:solidFill>
              <a:srgbClr val="68E7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ángulo 160">
              <a:extLst>
                <a:ext uri="{FF2B5EF4-FFF2-40B4-BE49-F238E27FC236}">
                  <a16:creationId xmlns:a16="http://schemas.microsoft.com/office/drawing/2014/main" id="{68D6A721-B278-4204-BF04-A9A04919E436}"/>
                </a:ext>
              </a:extLst>
            </p:cNvPr>
            <p:cNvSpPr/>
            <p:nvPr/>
          </p:nvSpPr>
          <p:spPr>
            <a:xfrm>
              <a:off x="7289796" y="4784705"/>
              <a:ext cx="478024" cy="432048"/>
            </a:xfrm>
            <a:prstGeom prst="rect">
              <a:avLst/>
            </a:prstGeom>
            <a:solidFill>
              <a:srgbClr val="68E7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ángulo 161">
              <a:extLst>
                <a:ext uri="{FF2B5EF4-FFF2-40B4-BE49-F238E27FC236}">
                  <a16:creationId xmlns:a16="http://schemas.microsoft.com/office/drawing/2014/main" id="{6F5C9E13-E039-49F7-BCF7-F72EE4BE1CD8}"/>
                </a:ext>
              </a:extLst>
            </p:cNvPr>
            <p:cNvSpPr/>
            <p:nvPr/>
          </p:nvSpPr>
          <p:spPr>
            <a:xfrm>
              <a:off x="7752352" y="4784705"/>
              <a:ext cx="478024" cy="432048"/>
            </a:xfrm>
            <a:prstGeom prst="rect">
              <a:avLst/>
            </a:prstGeom>
            <a:solidFill>
              <a:srgbClr val="68E7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ángulo 162">
              <a:extLst>
                <a:ext uri="{FF2B5EF4-FFF2-40B4-BE49-F238E27FC236}">
                  <a16:creationId xmlns:a16="http://schemas.microsoft.com/office/drawing/2014/main" id="{E80577DE-02F9-48C7-9D07-3BAFE76D39B8}"/>
                </a:ext>
              </a:extLst>
            </p:cNvPr>
            <p:cNvSpPr/>
            <p:nvPr/>
          </p:nvSpPr>
          <p:spPr>
            <a:xfrm>
              <a:off x="8230376" y="4784706"/>
              <a:ext cx="478024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8DC237FB-4DE9-4A85-AD1E-1B387504D03E}"/>
              </a:ext>
            </a:extLst>
          </p:cNvPr>
          <p:cNvSpPr txBox="1"/>
          <p:nvPr/>
        </p:nvSpPr>
        <p:spPr>
          <a:xfrm>
            <a:off x="8467085" y="3244603"/>
            <a:ext cx="71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F9A307"/>
                </a:solidFill>
              </a:rPr>
              <a:t>Train</a:t>
            </a: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D6375AF6-F54A-4947-86A5-100D3B831631}"/>
              </a:ext>
            </a:extLst>
          </p:cNvPr>
          <p:cNvSpPr txBox="1"/>
          <p:nvPr/>
        </p:nvSpPr>
        <p:spPr>
          <a:xfrm>
            <a:off x="8180526" y="5296744"/>
            <a:ext cx="1099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 err="1">
                <a:solidFill>
                  <a:srgbClr val="90C4D0"/>
                </a:solidFill>
              </a:rPr>
              <a:t>SubTrain</a:t>
            </a:r>
            <a:endParaRPr lang="es-ES_tradnl" sz="1600" b="1" dirty="0">
              <a:solidFill>
                <a:srgbClr val="90C4D0"/>
              </a:solidFill>
            </a:endParaRPr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045CA8DD-B136-44EB-BF4A-6C84A2E4FD76}"/>
              </a:ext>
            </a:extLst>
          </p:cNvPr>
          <p:cNvSpPr txBox="1"/>
          <p:nvPr/>
        </p:nvSpPr>
        <p:spPr>
          <a:xfrm>
            <a:off x="9603634" y="5296744"/>
            <a:ext cx="494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b="1" dirty="0">
                <a:solidFill>
                  <a:srgbClr val="FF5050"/>
                </a:solidFill>
              </a:rPr>
              <a:t>Val</a:t>
            </a: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A2CF04B7-7498-4647-BCA4-759680B6261D}"/>
              </a:ext>
            </a:extLst>
          </p:cNvPr>
          <p:cNvSpPr txBox="1"/>
          <p:nvPr/>
        </p:nvSpPr>
        <p:spPr>
          <a:xfrm>
            <a:off x="10237856" y="4813699"/>
            <a:ext cx="67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i="1" dirty="0"/>
              <a:t>k=1</a:t>
            </a:r>
          </a:p>
        </p:txBody>
      </p:sp>
      <p:sp>
        <p:nvSpPr>
          <p:cNvPr id="168" name="CuadroTexto 167">
            <a:extLst>
              <a:ext uri="{FF2B5EF4-FFF2-40B4-BE49-F238E27FC236}">
                <a16:creationId xmlns:a16="http://schemas.microsoft.com/office/drawing/2014/main" id="{710745CE-F350-4138-869E-45FD35E4F35B}"/>
              </a:ext>
            </a:extLst>
          </p:cNvPr>
          <p:cNvSpPr txBox="1"/>
          <p:nvPr/>
        </p:nvSpPr>
        <p:spPr>
          <a:xfrm>
            <a:off x="10240608" y="4810961"/>
            <a:ext cx="67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i="1" dirty="0"/>
              <a:t>k=2</a:t>
            </a:r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E5B3F286-FB3E-4727-9021-AF08FA99CF8B}"/>
              </a:ext>
            </a:extLst>
          </p:cNvPr>
          <p:cNvSpPr txBox="1"/>
          <p:nvPr/>
        </p:nvSpPr>
        <p:spPr>
          <a:xfrm>
            <a:off x="10236596" y="4808223"/>
            <a:ext cx="67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i="1" dirty="0"/>
              <a:t>k=5</a:t>
            </a:r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id="{0D95DD5A-59EC-4009-8099-808C4603C185}"/>
              </a:ext>
            </a:extLst>
          </p:cNvPr>
          <p:cNvSpPr txBox="1"/>
          <p:nvPr/>
        </p:nvSpPr>
        <p:spPr>
          <a:xfrm>
            <a:off x="11101604" y="3244603"/>
            <a:ext cx="715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chemeClr val="accent1">
                    <a:lumMod val="75000"/>
                  </a:schemeClr>
                </a:solidFill>
              </a:rPr>
              <a:t>Test</a:t>
            </a:r>
          </a:p>
        </p:txBody>
      </p:sp>
      <p:sp>
        <p:nvSpPr>
          <p:cNvPr id="171" name="Flecha: hacia abajo 170">
            <a:extLst>
              <a:ext uri="{FF2B5EF4-FFF2-40B4-BE49-F238E27FC236}">
                <a16:creationId xmlns:a16="http://schemas.microsoft.com/office/drawing/2014/main" id="{164E424E-23E3-4A40-8BFF-275D2514D3A1}"/>
              </a:ext>
            </a:extLst>
          </p:cNvPr>
          <p:cNvSpPr/>
          <p:nvPr/>
        </p:nvSpPr>
        <p:spPr>
          <a:xfrm>
            <a:off x="8723893" y="4202646"/>
            <a:ext cx="201614" cy="42028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2" name="Grupo 171">
            <a:extLst>
              <a:ext uri="{FF2B5EF4-FFF2-40B4-BE49-F238E27FC236}">
                <a16:creationId xmlns:a16="http://schemas.microsoft.com/office/drawing/2014/main" id="{04789F42-51A4-4139-B728-5C4BBF93B6BF}"/>
              </a:ext>
            </a:extLst>
          </p:cNvPr>
          <p:cNvGrpSpPr/>
          <p:nvPr/>
        </p:nvGrpSpPr>
        <p:grpSpPr>
          <a:xfrm>
            <a:off x="7659142" y="4774440"/>
            <a:ext cx="2436470" cy="432048"/>
            <a:chOff x="8116798" y="4617686"/>
            <a:chExt cx="2436470" cy="432048"/>
          </a:xfrm>
        </p:grpSpPr>
        <p:sp>
          <p:nvSpPr>
            <p:cNvPr id="173" name="Rectángulo 172">
              <a:extLst>
                <a:ext uri="{FF2B5EF4-FFF2-40B4-BE49-F238E27FC236}">
                  <a16:creationId xmlns:a16="http://schemas.microsoft.com/office/drawing/2014/main" id="{12FE6245-13A7-4A30-8672-494030FB9DA7}"/>
                </a:ext>
              </a:extLst>
            </p:cNvPr>
            <p:cNvSpPr/>
            <p:nvPr/>
          </p:nvSpPr>
          <p:spPr>
            <a:xfrm>
              <a:off x="8602799" y="4617686"/>
              <a:ext cx="489951" cy="432048"/>
            </a:xfrm>
            <a:prstGeom prst="rect">
              <a:avLst/>
            </a:prstGeom>
            <a:solidFill>
              <a:srgbClr val="68E7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ángulo 173">
              <a:extLst>
                <a:ext uri="{FF2B5EF4-FFF2-40B4-BE49-F238E27FC236}">
                  <a16:creationId xmlns:a16="http://schemas.microsoft.com/office/drawing/2014/main" id="{E3BC954C-9780-4141-AB3F-104B0E98AC9A}"/>
                </a:ext>
              </a:extLst>
            </p:cNvPr>
            <p:cNvSpPr/>
            <p:nvPr/>
          </p:nvSpPr>
          <p:spPr>
            <a:xfrm>
              <a:off x="8116798" y="4617686"/>
              <a:ext cx="489951" cy="432048"/>
            </a:xfrm>
            <a:prstGeom prst="rect">
              <a:avLst/>
            </a:prstGeom>
            <a:solidFill>
              <a:srgbClr val="68E7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Rectángulo 174">
              <a:extLst>
                <a:ext uri="{FF2B5EF4-FFF2-40B4-BE49-F238E27FC236}">
                  <a16:creationId xmlns:a16="http://schemas.microsoft.com/office/drawing/2014/main" id="{8BF98998-99B4-4001-8C06-62AD7473CE9C}"/>
                </a:ext>
              </a:extLst>
            </p:cNvPr>
            <p:cNvSpPr/>
            <p:nvPr/>
          </p:nvSpPr>
          <p:spPr>
            <a:xfrm>
              <a:off x="9084851" y="4617686"/>
              <a:ext cx="489951" cy="432048"/>
            </a:xfrm>
            <a:prstGeom prst="rect">
              <a:avLst/>
            </a:prstGeom>
            <a:solidFill>
              <a:srgbClr val="68E7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ángulo 175">
              <a:extLst>
                <a:ext uri="{FF2B5EF4-FFF2-40B4-BE49-F238E27FC236}">
                  <a16:creationId xmlns:a16="http://schemas.microsoft.com/office/drawing/2014/main" id="{CB2EEE1B-CE18-4A5E-9EA5-663FBD7BDDB5}"/>
                </a:ext>
              </a:extLst>
            </p:cNvPr>
            <p:cNvSpPr/>
            <p:nvPr/>
          </p:nvSpPr>
          <p:spPr>
            <a:xfrm>
              <a:off x="9573366" y="4617686"/>
              <a:ext cx="489951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ángulo 176">
              <a:extLst>
                <a:ext uri="{FF2B5EF4-FFF2-40B4-BE49-F238E27FC236}">
                  <a16:creationId xmlns:a16="http://schemas.microsoft.com/office/drawing/2014/main" id="{426BCA1F-5E35-4A00-90FD-F07B08745648}"/>
                </a:ext>
              </a:extLst>
            </p:cNvPr>
            <p:cNvSpPr/>
            <p:nvPr/>
          </p:nvSpPr>
          <p:spPr>
            <a:xfrm>
              <a:off x="10063317" y="4617686"/>
              <a:ext cx="489951" cy="432048"/>
            </a:xfrm>
            <a:prstGeom prst="rect">
              <a:avLst/>
            </a:prstGeom>
            <a:solidFill>
              <a:srgbClr val="68E7F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8" name="Rectángulo 177">
            <a:extLst>
              <a:ext uri="{FF2B5EF4-FFF2-40B4-BE49-F238E27FC236}">
                <a16:creationId xmlns:a16="http://schemas.microsoft.com/office/drawing/2014/main" id="{002D6CF1-6C0D-43F6-A09B-033506A585C3}"/>
              </a:ext>
            </a:extLst>
          </p:cNvPr>
          <p:cNvSpPr/>
          <p:nvPr/>
        </p:nvSpPr>
        <p:spPr>
          <a:xfrm>
            <a:off x="9114788" y="4774440"/>
            <a:ext cx="491598" cy="432048"/>
          </a:xfrm>
          <a:prstGeom prst="rect">
            <a:avLst/>
          </a:prstGeom>
          <a:solidFill>
            <a:srgbClr val="68E7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ángulo 178">
            <a:extLst>
              <a:ext uri="{FF2B5EF4-FFF2-40B4-BE49-F238E27FC236}">
                <a16:creationId xmlns:a16="http://schemas.microsoft.com/office/drawing/2014/main" id="{8A66BF8A-C29F-42BA-B2DE-E6EE91E149CA}"/>
              </a:ext>
            </a:extLst>
          </p:cNvPr>
          <p:cNvSpPr/>
          <p:nvPr/>
        </p:nvSpPr>
        <p:spPr>
          <a:xfrm>
            <a:off x="9113920" y="4774438"/>
            <a:ext cx="492071" cy="43205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5EE04AF7-1756-4B22-886A-61C4F4093527}"/>
              </a:ext>
            </a:extLst>
          </p:cNvPr>
          <p:cNvSpPr/>
          <p:nvPr/>
        </p:nvSpPr>
        <p:spPr>
          <a:xfrm>
            <a:off x="6070068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9055525-F4CA-4FEF-A73F-1D1B930387B0}"/>
              </a:ext>
            </a:extLst>
          </p:cNvPr>
          <p:cNvSpPr/>
          <p:nvPr/>
        </p:nvSpPr>
        <p:spPr>
          <a:xfrm>
            <a:off x="5568734" y="417470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9F25736A-05A6-4C70-9EB4-D86D2A00D91B}"/>
              </a:ext>
            </a:extLst>
          </p:cNvPr>
          <p:cNvSpPr/>
          <p:nvPr/>
        </p:nvSpPr>
        <p:spPr>
          <a:xfrm>
            <a:off x="5828389" y="41769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D536B07-8BAA-4AC4-8ECC-B745DF41DD61}"/>
              </a:ext>
            </a:extLst>
          </p:cNvPr>
          <p:cNvSpPr/>
          <p:nvPr/>
        </p:nvSpPr>
        <p:spPr>
          <a:xfrm>
            <a:off x="6311747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528A4DDC-07F9-4ABF-90BA-F9EBAE0FE731}"/>
              </a:ext>
            </a:extLst>
          </p:cNvPr>
          <p:cNvSpPr/>
          <p:nvPr/>
        </p:nvSpPr>
        <p:spPr>
          <a:xfrm>
            <a:off x="6532938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097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08802 3.33333E-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11901 0.00046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10" grpId="0" animBg="1"/>
      <p:bldP spid="111" grpId="0"/>
      <p:bldP spid="112" grpId="0" animBg="1"/>
      <p:bldP spid="113" grpId="0"/>
      <p:bldP spid="114" grpId="0"/>
      <p:bldP spid="118" grpId="0"/>
      <p:bldP spid="151" grpId="0"/>
      <p:bldP spid="152" grpId="0" animBg="1"/>
      <p:bldP spid="152" grpId="1" animBg="1"/>
      <p:bldP spid="164" grpId="0"/>
      <p:bldP spid="165" grpId="0"/>
      <p:bldP spid="165" grpId="1"/>
      <p:bldP spid="166" grpId="0"/>
      <p:bldP spid="166" grpId="1"/>
      <p:bldP spid="167" grpId="0"/>
      <p:bldP spid="167" grpId="1"/>
      <p:bldP spid="168" grpId="0"/>
      <p:bldP spid="168" grpId="1"/>
      <p:bldP spid="169" grpId="0"/>
      <p:bldP spid="170" grpId="0"/>
      <p:bldP spid="171" grpId="0" animBg="1"/>
      <p:bldP spid="178" grpId="0" animBg="1"/>
      <p:bldP spid="179" grpId="0" animBg="1"/>
      <p:bldP spid="17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F10F23-77C4-48A9-862B-53EEDB4851F5}"/>
              </a:ext>
            </a:extLst>
          </p:cNvPr>
          <p:cNvSpPr/>
          <p:nvPr/>
        </p:nvSpPr>
        <p:spPr>
          <a:xfrm>
            <a:off x="0" y="-1319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23EE4A-24E4-4C8B-9857-B6064DA2C465}"/>
              </a:ext>
            </a:extLst>
          </p:cNvPr>
          <p:cNvSpPr/>
          <p:nvPr/>
        </p:nvSpPr>
        <p:spPr>
          <a:xfrm>
            <a:off x="2446317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678BEC-D152-455B-B6C0-919D19F92DA6}"/>
              </a:ext>
            </a:extLst>
          </p:cNvPr>
          <p:cNvSpPr/>
          <p:nvPr/>
        </p:nvSpPr>
        <p:spPr>
          <a:xfrm>
            <a:off x="4895700" y="-12334"/>
            <a:ext cx="2446317" cy="685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82B93CB-4867-4147-B60D-3D278D61ACDF}"/>
              </a:ext>
            </a:extLst>
          </p:cNvPr>
          <p:cNvSpPr/>
          <p:nvPr/>
        </p:nvSpPr>
        <p:spPr>
          <a:xfrm>
            <a:off x="7338951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AB132F-394B-4D75-826C-7B7965D1499F}"/>
              </a:ext>
            </a:extLst>
          </p:cNvPr>
          <p:cNvSpPr/>
          <p:nvPr/>
        </p:nvSpPr>
        <p:spPr>
          <a:xfrm>
            <a:off x="9785269" y="-16148"/>
            <a:ext cx="2406732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472872-C27F-4C5D-A190-DCF93D8BBDD6}"/>
              </a:ext>
            </a:extLst>
          </p:cNvPr>
          <p:cNvSpPr txBox="1"/>
          <p:nvPr/>
        </p:nvSpPr>
        <p:spPr>
          <a:xfrm>
            <a:off x="26924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4950E8B-22C0-473E-AD9A-6EC1A53ABE63}"/>
              </a:ext>
            </a:extLst>
          </p:cNvPr>
          <p:cNvSpPr txBox="1"/>
          <p:nvPr/>
        </p:nvSpPr>
        <p:spPr>
          <a:xfrm>
            <a:off x="2770776" y="148514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3011B9-7D7F-44D1-ABCC-9147D089B1BB}"/>
              </a:ext>
            </a:extLst>
          </p:cNvPr>
          <p:cNvSpPr txBox="1"/>
          <p:nvPr/>
        </p:nvSpPr>
        <p:spPr>
          <a:xfrm>
            <a:off x="5219587" y="1683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METHODS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521826A-FD6E-4FB1-8D13-2240E6C2C850}"/>
              </a:ext>
            </a:extLst>
          </p:cNvPr>
          <p:cNvSpPr txBox="1"/>
          <p:nvPr/>
        </p:nvSpPr>
        <p:spPr>
          <a:xfrm>
            <a:off x="7692646" y="13652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6A9809-CA81-436A-B429-E27CBDE05F00}"/>
              </a:ext>
            </a:extLst>
          </p:cNvPr>
          <p:cNvSpPr txBox="1"/>
          <p:nvPr/>
        </p:nvSpPr>
        <p:spPr>
          <a:xfrm>
            <a:off x="10044924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C51A778-49BA-45C5-96E0-C4199D15D2EA}"/>
              </a:ext>
            </a:extLst>
          </p:cNvPr>
          <p:cNvSpPr txBox="1"/>
          <p:nvPr/>
        </p:nvSpPr>
        <p:spPr>
          <a:xfrm>
            <a:off x="11744744" y="6465030"/>
            <a:ext cx="447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7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52F343E5-BED4-49B0-9BD4-23352AA9F092}"/>
              </a:ext>
            </a:extLst>
          </p:cNvPr>
          <p:cNvSpPr/>
          <p:nvPr/>
        </p:nvSpPr>
        <p:spPr>
          <a:xfrm>
            <a:off x="11744744" y="6465030"/>
            <a:ext cx="552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8957AF0-5A16-45D0-9FB1-6148D9238621}"/>
              </a:ext>
            </a:extLst>
          </p:cNvPr>
          <p:cNvSpPr/>
          <p:nvPr/>
        </p:nvSpPr>
        <p:spPr>
          <a:xfrm>
            <a:off x="6070068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0337A5F-1C52-4EBD-AFE6-9CC0F3EA7282}"/>
              </a:ext>
            </a:extLst>
          </p:cNvPr>
          <p:cNvSpPr/>
          <p:nvPr/>
        </p:nvSpPr>
        <p:spPr>
          <a:xfrm>
            <a:off x="5568734" y="417470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A6BA7B38-538D-4B8B-9C24-6E3A4DDAB8F6}"/>
              </a:ext>
            </a:extLst>
          </p:cNvPr>
          <p:cNvSpPr/>
          <p:nvPr/>
        </p:nvSpPr>
        <p:spPr>
          <a:xfrm>
            <a:off x="5828389" y="417698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9634E6B-FA57-4B02-A6E8-21FA2A9CB5EB}"/>
              </a:ext>
            </a:extLst>
          </p:cNvPr>
          <p:cNvSpPr/>
          <p:nvPr/>
        </p:nvSpPr>
        <p:spPr>
          <a:xfrm rot="5400000">
            <a:off x="1815169" y="7208"/>
            <a:ext cx="516557" cy="2812042"/>
          </a:xfrm>
          <a:prstGeom prst="roundRect">
            <a:avLst>
              <a:gd name="adj" fmla="val 218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25CC8B-DBBB-441D-8015-42E45C6233BC}"/>
              </a:ext>
            </a:extLst>
          </p:cNvPr>
          <p:cNvSpPr txBox="1"/>
          <p:nvPr/>
        </p:nvSpPr>
        <p:spPr>
          <a:xfrm>
            <a:off x="579901" y="124395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dirty="0"/>
              <a:t>Models development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589C78-8487-4BD4-8055-32ACB4D03D64}"/>
              </a:ext>
            </a:extLst>
          </p:cNvPr>
          <p:cNvSpPr txBox="1"/>
          <p:nvPr/>
        </p:nvSpPr>
        <p:spPr>
          <a:xfrm>
            <a:off x="3399088" y="124290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i="1" dirty="0">
                <a:solidFill>
                  <a:srgbClr val="FF0000"/>
                </a:solidFill>
              </a:rPr>
              <a:t>Learning from scratch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DBB02B0-A55B-4EA4-BA7C-41C660D07417}"/>
              </a:ext>
            </a:extLst>
          </p:cNvPr>
          <p:cNvGrpSpPr/>
          <p:nvPr/>
        </p:nvGrpSpPr>
        <p:grpSpPr>
          <a:xfrm>
            <a:off x="1714667" y="1991647"/>
            <a:ext cx="3854067" cy="432191"/>
            <a:chOff x="1714667" y="1991647"/>
            <a:chExt cx="3854067" cy="432191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D1F9E43-145D-40D0-82AF-A3E57648F39C}"/>
                </a:ext>
              </a:extLst>
            </p:cNvPr>
            <p:cNvSpPr txBox="1"/>
            <p:nvPr/>
          </p:nvSpPr>
          <p:spPr>
            <a:xfrm>
              <a:off x="2507131" y="1991647"/>
              <a:ext cx="2221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alibri" charset="0"/>
                  <a:ea typeface="Calibri" charset="0"/>
                  <a:cs typeface="Calibri" charset="0"/>
                </a:rPr>
                <a:t>Model hyperparameters</a:t>
              </a:r>
            </a:p>
          </p:txBody>
        </p: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8BE2EA97-4922-445A-8E1E-EC612CF95B69}"/>
                </a:ext>
              </a:extLst>
            </p:cNvPr>
            <p:cNvCxnSpPr>
              <a:cxnSpLocks/>
            </p:cNvCxnSpPr>
            <p:nvPr/>
          </p:nvCxnSpPr>
          <p:spPr>
            <a:xfrm>
              <a:off x="1714667" y="2423838"/>
              <a:ext cx="38540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0730B61-04AC-43B3-82E7-0824153B0204}"/>
              </a:ext>
            </a:extLst>
          </p:cNvPr>
          <p:cNvSpPr txBox="1"/>
          <p:nvPr/>
        </p:nvSpPr>
        <p:spPr>
          <a:xfrm>
            <a:off x="1576822" y="3394651"/>
            <a:ext cx="1172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Learning rate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7608FD6-B6F5-4426-B415-D8A8F9DEC8A9}"/>
              </a:ext>
            </a:extLst>
          </p:cNvPr>
          <p:cNvSpPr txBox="1"/>
          <p:nvPr/>
        </p:nvSpPr>
        <p:spPr>
          <a:xfrm>
            <a:off x="1666833" y="3886851"/>
            <a:ext cx="985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Optimizer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BB6E698-B305-44F0-868C-06B26C1685D9}"/>
              </a:ext>
            </a:extLst>
          </p:cNvPr>
          <p:cNvSpPr txBox="1"/>
          <p:nvPr/>
        </p:nvSpPr>
        <p:spPr>
          <a:xfrm>
            <a:off x="1576821" y="4507102"/>
            <a:ext cx="1172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Loss function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FE2C416-9ED5-4242-B42D-10D2797F9B31}"/>
              </a:ext>
            </a:extLst>
          </p:cNvPr>
          <p:cNvSpPr txBox="1"/>
          <p:nvPr/>
        </p:nvSpPr>
        <p:spPr>
          <a:xfrm>
            <a:off x="1641971" y="5129034"/>
            <a:ext cx="1034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Batch size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90595BF-E7CA-4B24-9DFC-E48CA9075AC1}"/>
              </a:ext>
            </a:extLst>
          </p:cNvPr>
          <p:cNvGrpSpPr/>
          <p:nvPr/>
        </p:nvGrpSpPr>
        <p:grpSpPr>
          <a:xfrm>
            <a:off x="3185464" y="2609334"/>
            <a:ext cx="865026" cy="516557"/>
            <a:chOff x="3185464" y="2609334"/>
            <a:chExt cx="865026" cy="516557"/>
          </a:xfrm>
        </p:grpSpPr>
        <p:sp>
          <p:nvSpPr>
            <p:cNvPr id="237" name="Rectángulo: esquinas redondeadas 236">
              <a:extLst>
                <a:ext uri="{FF2B5EF4-FFF2-40B4-BE49-F238E27FC236}">
                  <a16:creationId xmlns:a16="http://schemas.microsoft.com/office/drawing/2014/main" id="{16CB6A19-5541-4BAE-A0A4-2A45C2DEB8FB}"/>
                </a:ext>
              </a:extLst>
            </p:cNvPr>
            <p:cNvSpPr/>
            <p:nvPr/>
          </p:nvSpPr>
          <p:spPr>
            <a:xfrm rot="5400000">
              <a:off x="3359698" y="2435100"/>
              <a:ext cx="516557" cy="865026"/>
            </a:xfrm>
            <a:prstGeom prst="roundRect">
              <a:avLst>
                <a:gd name="adj" fmla="val 21813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168F0E94-B328-49AB-B3D4-B08A50C23F9C}"/>
                </a:ext>
              </a:extLst>
            </p:cNvPr>
            <p:cNvSpPr txBox="1"/>
            <p:nvPr/>
          </p:nvSpPr>
          <p:spPr>
            <a:xfrm>
              <a:off x="3241682" y="2647132"/>
              <a:ext cx="79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Possible</a:t>
              </a:r>
            </a:p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values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0D50AB4-7B23-4D1B-A4C0-FE3359BF6831}"/>
              </a:ext>
            </a:extLst>
          </p:cNvPr>
          <p:cNvGrpSpPr/>
          <p:nvPr/>
        </p:nvGrpSpPr>
        <p:grpSpPr>
          <a:xfrm>
            <a:off x="4574931" y="2613600"/>
            <a:ext cx="865026" cy="516557"/>
            <a:chOff x="4574931" y="2613600"/>
            <a:chExt cx="865026" cy="516557"/>
          </a:xfrm>
        </p:grpSpPr>
        <p:sp>
          <p:nvSpPr>
            <p:cNvPr id="239" name="Rectángulo: esquinas redondeadas 238">
              <a:extLst>
                <a:ext uri="{FF2B5EF4-FFF2-40B4-BE49-F238E27FC236}">
                  <a16:creationId xmlns:a16="http://schemas.microsoft.com/office/drawing/2014/main" id="{58BA27AF-9BE6-4200-976D-B24FEAB86B4F}"/>
                </a:ext>
              </a:extLst>
            </p:cNvPr>
            <p:cNvSpPr/>
            <p:nvPr/>
          </p:nvSpPr>
          <p:spPr>
            <a:xfrm rot="5400000">
              <a:off x="4749165" y="2439366"/>
              <a:ext cx="516557" cy="865026"/>
            </a:xfrm>
            <a:prstGeom prst="roundRect">
              <a:avLst>
                <a:gd name="adj" fmla="val 21813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AEA79B1A-54CD-4A3F-9343-15DC27011C91}"/>
                </a:ext>
              </a:extLst>
            </p:cNvPr>
            <p:cNvSpPr txBox="1"/>
            <p:nvPr/>
          </p:nvSpPr>
          <p:spPr>
            <a:xfrm>
              <a:off x="4646768" y="2659223"/>
              <a:ext cx="719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Selected </a:t>
              </a:r>
            </a:p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values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uadroTexto 171">
                <a:extLst>
                  <a:ext uri="{FF2B5EF4-FFF2-40B4-BE49-F238E27FC236}">
                    <a16:creationId xmlns:a16="http://schemas.microsoft.com/office/drawing/2014/main" id="{98E819F2-B523-45D5-8B57-D073AFBD214C}"/>
                  </a:ext>
                </a:extLst>
              </p:cNvPr>
              <p:cNvSpPr txBox="1"/>
              <p:nvPr/>
            </p:nvSpPr>
            <p:spPr>
              <a:xfrm>
                <a:off x="3071953" y="3378986"/>
                <a:ext cx="1101703" cy="27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[</m:t>
                    </m:r>
                    <m:r>
                      <a:rPr lang="es-ES" sz="1200" b="0" i="1" smtClean="0">
                        <a:latin typeface="Cambria Math" panose="02040503050406030204" pitchFamily="18" charset="0"/>
                        <a:cs typeface="Calibri" charset="0"/>
                      </a:rPr>
                      <m:t>5</m:t>
                    </m:r>
                    <m:sSup>
                      <m:sSupPr>
                        <m:ctrlPr>
                          <a:rPr lang="es-E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s-E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𝑒</m:t>
                        </m:r>
                      </m:e>
                      <m:sup>
                        <m:r>
                          <a:rPr lang="es-E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200" dirty="0">
                    <a:latin typeface="Calibri" charset="0"/>
                    <a:ea typeface="Calibri" charset="0"/>
                    <a:cs typeface="Calibri" charset="0"/>
                  </a:rPr>
                  <a:t>, 1</a:t>
                </a:r>
                <a:r>
                  <a:rPr lang="es-ES" sz="1200" dirty="0">
                    <a:cs typeface="Calibri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200" i="1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s-ES" sz="1200" i="1">
                            <a:latin typeface="Cambria Math" panose="02040503050406030204" pitchFamily="18" charset="0"/>
                            <a:cs typeface="Calibri" charset="0"/>
                          </a:rPr>
                          <m:t>𝑒</m:t>
                        </m:r>
                      </m:e>
                      <m:sup>
                        <m:r>
                          <a:rPr lang="es-ES" sz="1200" i="1">
                            <a:latin typeface="Cambria Math" panose="02040503050406030204" pitchFamily="18" charset="0"/>
                            <a:cs typeface="Calibri" charset="0"/>
                          </a:rPr>
                          <m:t>−</m:t>
                        </m:r>
                        <m:r>
                          <a:rPr lang="es-E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5</m:t>
                        </m:r>
                      </m:sup>
                    </m:sSup>
                    <m:r>
                      <a:rPr lang="es-ES" sz="1200" b="0" i="1" smtClean="0">
                        <a:latin typeface="Cambria Math" panose="02040503050406030204" pitchFamily="18" charset="0"/>
                        <a:cs typeface="Calibri" charset="0"/>
                      </a:rPr>
                      <m:t>]</m:t>
                    </m:r>
                  </m:oMath>
                </a14:m>
                <a:endParaRPr lang="en-GB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72" name="CuadroTexto 171">
                <a:extLst>
                  <a:ext uri="{FF2B5EF4-FFF2-40B4-BE49-F238E27FC236}">
                    <a16:creationId xmlns:a16="http://schemas.microsoft.com/office/drawing/2014/main" id="{98E819F2-B523-45D5-8B57-D073AFBD2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953" y="3378986"/>
                <a:ext cx="1101703" cy="279372"/>
              </a:xfrm>
              <a:prstGeom prst="rect">
                <a:avLst/>
              </a:prstGeom>
              <a:blipFill>
                <a:blip r:embed="rId5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CuadroTexto 173">
                <a:extLst>
                  <a:ext uri="{FF2B5EF4-FFF2-40B4-BE49-F238E27FC236}">
                    <a16:creationId xmlns:a16="http://schemas.microsoft.com/office/drawing/2014/main" id="{77C8781B-5057-4B4D-9CAF-35B813E3F098}"/>
                  </a:ext>
                </a:extLst>
              </p:cNvPr>
              <p:cNvSpPr txBox="1"/>
              <p:nvPr/>
            </p:nvSpPr>
            <p:spPr>
              <a:xfrm>
                <a:off x="3255493" y="3792160"/>
                <a:ext cx="744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200" b="0" i="0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SGD</m:t>
                      </m:r>
                    </m:oMath>
                  </m:oMathPara>
                </a14:m>
                <a:endParaRPr lang="es-ES" sz="1200" b="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:r>
                  <a:rPr lang="en-GB" sz="1200" dirty="0" err="1">
                    <a:latin typeface="Calibri" charset="0"/>
                    <a:ea typeface="Calibri" charset="0"/>
                    <a:cs typeface="Calibri" charset="0"/>
                  </a:rPr>
                  <a:t>Adadelta</a:t>
                </a:r>
                <a:endParaRPr lang="en-GB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74" name="CuadroTexto 173">
                <a:extLst>
                  <a:ext uri="{FF2B5EF4-FFF2-40B4-BE49-F238E27FC236}">
                    <a16:creationId xmlns:a16="http://schemas.microsoft.com/office/drawing/2014/main" id="{77C8781B-5057-4B4D-9CAF-35B813E3F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493" y="3792160"/>
                <a:ext cx="744273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CuadroTexto 175">
            <a:extLst>
              <a:ext uri="{FF2B5EF4-FFF2-40B4-BE49-F238E27FC236}">
                <a16:creationId xmlns:a16="http://schemas.microsoft.com/office/drawing/2014/main" id="{FCB2627C-5C73-4E4C-A951-14CACA89E737}"/>
              </a:ext>
            </a:extLst>
          </p:cNvPr>
          <p:cNvSpPr txBox="1"/>
          <p:nvPr/>
        </p:nvSpPr>
        <p:spPr>
          <a:xfrm>
            <a:off x="1503439" y="5619553"/>
            <a:ext cx="1439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Number of epochs</a:t>
            </a:r>
          </a:p>
        </p:txBody>
      </p:sp>
      <p:sp>
        <p:nvSpPr>
          <p:cNvPr id="180" name="CuadroTexto 179">
            <a:extLst>
              <a:ext uri="{FF2B5EF4-FFF2-40B4-BE49-F238E27FC236}">
                <a16:creationId xmlns:a16="http://schemas.microsoft.com/office/drawing/2014/main" id="{9A009028-BFCF-45B6-92A7-5B3CEA577647}"/>
              </a:ext>
            </a:extLst>
          </p:cNvPr>
          <p:cNvSpPr txBox="1"/>
          <p:nvPr/>
        </p:nvSpPr>
        <p:spPr>
          <a:xfrm>
            <a:off x="3045522" y="5129035"/>
            <a:ext cx="109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8, 16, 32, 64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E93DF46-C590-491B-9D7F-AE839CB2C362}"/>
              </a:ext>
            </a:extLst>
          </p:cNvPr>
          <p:cNvGrpSpPr/>
          <p:nvPr/>
        </p:nvGrpSpPr>
        <p:grpSpPr>
          <a:xfrm>
            <a:off x="1754765" y="2619686"/>
            <a:ext cx="945611" cy="516557"/>
            <a:chOff x="1754765" y="2619686"/>
            <a:chExt cx="945611" cy="516557"/>
          </a:xfrm>
        </p:grpSpPr>
        <p:sp>
          <p:nvSpPr>
            <p:cNvPr id="192" name="Rectángulo: esquinas redondeadas 191">
              <a:extLst>
                <a:ext uri="{FF2B5EF4-FFF2-40B4-BE49-F238E27FC236}">
                  <a16:creationId xmlns:a16="http://schemas.microsoft.com/office/drawing/2014/main" id="{03890602-37A5-4C14-9B67-179C613A2C5B}"/>
                </a:ext>
              </a:extLst>
            </p:cNvPr>
            <p:cNvSpPr/>
            <p:nvPr/>
          </p:nvSpPr>
          <p:spPr>
            <a:xfrm rot="5400000">
              <a:off x="1961265" y="2445452"/>
              <a:ext cx="516557" cy="865026"/>
            </a:xfrm>
            <a:prstGeom prst="roundRect">
              <a:avLst>
                <a:gd name="adj" fmla="val 21813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4" name="CuadroTexto 193">
              <a:extLst>
                <a:ext uri="{FF2B5EF4-FFF2-40B4-BE49-F238E27FC236}">
                  <a16:creationId xmlns:a16="http://schemas.microsoft.com/office/drawing/2014/main" id="{831678AB-20E9-44D7-84AF-5CD290ACE58E}"/>
                </a:ext>
              </a:extLst>
            </p:cNvPr>
            <p:cNvSpPr txBox="1"/>
            <p:nvPr/>
          </p:nvSpPr>
          <p:spPr>
            <a:xfrm>
              <a:off x="1754765" y="2739513"/>
              <a:ext cx="9456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Parameters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CuadroTexto 230">
                <a:extLst>
                  <a:ext uri="{FF2B5EF4-FFF2-40B4-BE49-F238E27FC236}">
                    <a16:creationId xmlns:a16="http://schemas.microsoft.com/office/drawing/2014/main" id="{49DEFA4A-4DBD-4AB0-B88B-C0A969D39388}"/>
                  </a:ext>
                </a:extLst>
              </p:cNvPr>
              <p:cNvSpPr txBox="1"/>
              <p:nvPr/>
            </p:nvSpPr>
            <p:spPr>
              <a:xfrm>
                <a:off x="3058085" y="4353670"/>
                <a:ext cx="11017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200" b="0" i="0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MSE</m:t>
                      </m:r>
                    </m:oMath>
                  </m:oMathPara>
                </a14:m>
                <a:endParaRPr lang="es-ES" sz="1200" b="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:r>
                  <a:rPr lang="en-GB" sz="1200" dirty="0">
                    <a:latin typeface="Calibri" charset="0"/>
                    <a:ea typeface="Calibri" charset="0"/>
                    <a:cs typeface="Calibri" charset="0"/>
                  </a:rPr>
                  <a:t>BCE</a:t>
                </a:r>
              </a:p>
              <a:p>
                <a:pPr algn="ctr"/>
                <a:r>
                  <a:rPr lang="en-GB" sz="1200" dirty="0">
                    <a:latin typeface="Calibri" charset="0"/>
                    <a:ea typeface="Calibri" charset="0"/>
                    <a:cs typeface="Calibri" charset="0"/>
                  </a:rPr>
                  <a:t>Hinge</a:t>
                </a:r>
              </a:p>
            </p:txBody>
          </p:sp>
        </mc:Choice>
        <mc:Fallback xmlns="">
          <p:sp>
            <p:nvSpPr>
              <p:cNvPr id="231" name="CuadroTexto 230">
                <a:extLst>
                  <a:ext uri="{FF2B5EF4-FFF2-40B4-BE49-F238E27FC236}">
                    <a16:creationId xmlns:a16="http://schemas.microsoft.com/office/drawing/2014/main" id="{49DEFA4A-4DBD-4AB0-B88B-C0A969D3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085" y="4353670"/>
                <a:ext cx="1101703" cy="646331"/>
              </a:xfrm>
              <a:prstGeom prst="rect">
                <a:avLst/>
              </a:prstGeom>
              <a:blipFill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CuadroTexto 259">
                <a:extLst>
                  <a:ext uri="{FF2B5EF4-FFF2-40B4-BE49-F238E27FC236}">
                    <a16:creationId xmlns:a16="http://schemas.microsoft.com/office/drawing/2014/main" id="{76DC43F1-120C-40C7-AE1E-CFF3FB8FA23F}"/>
                  </a:ext>
                </a:extLst>
              </p:cNvPr>
              <p:cNvSpPr txBox="1"/>
              <p:nvPr/>
            </p:nvSpPr>
            <p:spPr>
              <a:xfrm>
                <a:off x="3028461" y="5599682"/>
                <a:ext cx="1101703" cy="27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[</m:t>
                    </m:r>
                    <m:r>
                      <a:rPr lang="es-ES" sz="1200" b="0" i="1" smtClean="0">
                        <a:latin typeface="Cambria Math" panose="02040503050406030204" pitchFamily="18" charset="0"/>
                        <a:cs typeface="Calibri" charset="0"/>
                      </a:rPr>
                      <m:t>50</m:t>
                    </m:r>
                  </m:oMath>
                </a14:m>
                <a:r>
                  <a:rPr lang="en-GB" sz="1200" dirty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:r>
                  <a:rPr lang="es-ES" sz="1200" dirty="0">
                    <a:latin typeface="Calibri" charset="0"/>
                    <a:ea typeface="Calibri" charset="0"/>
                    <a:cs typeface="Calibri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s-ES" sz="1200" b="0" i="0" smtClean="0">
                        <a:latin typeface="Cambria Math" panose="02040503050406030204" pitchFamily="18" charset="0"/>
                        <a:cs typeface="Calibri" charset="0"/>
                      </a:rPr>
                      <m:t>00</m:t>
                    </m:r>
                    <m:r>
                      <a:rPr lang="es-ES" sz="1200" b="0" i="1" smtClean="0">
                        <a:latin typeface="Cambria Math" panose="02040503050406030204" pitchFamily="18" charset="0"/>
                        <a:cs typeface="Calibri" charset="0"/>
                      </a:rPr>
                      <m:t>]</m:t>
                    </m:r>
                  </m:oMath>
                </a14:m>
                <a:endParaRPr lang="en-GB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60" name="CuadroTexto 259">
                <a:extLst>
                  <a:ext uri="{FF2B5EF4-FFF2-40B4-BE49-F238E27FC236}">
                    <a16:creationId xmlns:a16="http://schemas.microsoft.com/office/drawing/2014/main" id="{76DC43F1-120C-40C7-AE1E-CFF3FB8FA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461" y="5599682"/>
                <a:ext cx="1101703" cy="279372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CuadroTexto 263">
                <a:extLst>
                  <a:ext uri="{FF2B5EF4-FFF2-40B4-BE49-F238E27FC236}">
                    <a16:creationId xmlns:a16="http://schemas.microsoft.com/office/drawing/2014/main" id="{C4B643BE-A189-49B2-BE1F-E176EF5E51BA}"/>
                  </a:ext>
                </a:extLst>
              </p:cNvPr>
              <p:cNvSpPr txBox="1"/>
              <p:nvPr/>
            </p:nvSpPr>
            <p:spPr>
              <a:xfrm>
                <a:off x="4433318" y="3392278"/>
                <a:ext cx="1101703" cy="27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 panose="02040503050406030204" pitchFamily="18" charset="0"/>
                          <a:cs typeface="Calibri" charset="0"/>
                        </a:rPr>
                        <m:t>5</m:t>
                      </m:r>
                      <m:sSup>
                        <m:sSupPr>
                          <m:ctrlPr>
                            <a:rPr lang="es-ES" sz="1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  <m:t>𝑒</m:t>
                          </m:r>
                        </m:e>
                        <m:sup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64" name="CuadroTexto 263">
                <a:extLst>
                  <a:ext uri="{FF2B5EF4-FFF2-40B4-BE49-F238E27FC236}">
                    <a16:creationId xmlns:a16="http://schemas.microsoft.com/office/drawing/2014/main" id="{C4B643BE-A189-49B2-BE1F-E176EF5E5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318" y="3392278"/>
                <a:ext cx="1101703" cy="2793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" name="CuadroTexto 265">
            <a:extLst>
              <a:ext uri="{FF2B5EF4-FFF2-40B4-BE49-F238E27FC236}">
                <a16:creationId xmlns:a16="http://schemas.microsoft.com/office/drawing/2014/main" id="{11BC4B73-D2E0-4735-84E4-F1047E55F9CA}"/>
              </a:ext>
            </a:extLst>
          </p:cNvPr>
          <p:cNvSpPr txBox="1"/>
          <p:nvPr/>
        </p:nvSpPr>
        <p:spPr>
          <a:xfrm>
            <a:off x="4581038" y="3857899"/>
            <a:ext cx="744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err="1">
                <a:latin typeface="Calibri" charset="0"/>
                <a:ea typeface="Calibri" charset="0"/>
                <a:cs typeface="Calibri" charset="0"/>
              </a:rPr>
              <a:t>Adadelta</a:t>
            </a:r>
            <a:endParaRPr lang="en-GB" sz="1200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8" name="CuadroTexto 267">
            <a:extLst>
              <a:ext uri="{FF2B5EF4-FFF2-40B4-BE49-F238E27FC236}">
                <a16:creationId xmlns:a16="http://schemas.microsoft.com/office/drawing/2014/main" id="{062E8E96-4300-415C-B6C3-F7DF535F0532}"/>
              </a:ext>
            </a:extLst>
          </p:cNvPr>
          <p:cNvSpPr txBox="1"/>
          <p:nvPr/>
        </p:nvSpPr>
        <p:spPr>
          <a:xfrm>
            <a:off x="4557845" y="4486891"/>
            <a:ext cx="744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latin typeface="Calibri" charset="0"/>
                <a:ea typeface="Calibri" charset="0"/>
                <a:cs typeface="Calibri" charset="0"/>
              </a:rPr>
              <a:t>W-BCE</a:t>
            </a:r>
          </a:p>
        </p:txBody>
      </p:sp>
      <p:sp>
        <p:nvSpPr>
          <p:cNvPr id="270" name="CuadroTexto 269">
            <a:extLst>
              <a:ext uri="{FF2B5EF4-FFF2-40B4-BE49-F238E27FC236}">
                <a16:creationId xmlns:a16="http://schemas.microsoft.com/office/drawing/2014/main" id="{D3446393-9E9A-47E4-A15E-10F8B4E5B211}"/>
              </a:ext>
            </a:extLst>
          </p:cNvPr>
          <p:cNvSpPr txBox="1"/>
          <p:nvPr/>
        </p:nvSpPr>
        <p:spPr>
          <a:xfrm>
            <a:off x="4382081" y="5129033"/>
            <a:ext cx="109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charset="0"/>
                <a:ea typeface="Calibri" charset="0"/>
                <a:cs typeface="Calibri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2" name="CuadroTexto 271">
                <a:extLst>
                  <a:ext uri="{FF2B5EF4-FFF2-40B4-BE49-F238E27FC236}">
                    <a16:creationId xmlns:a16="http://schemas.microsoft.com/office/drawing/2014/main" id="{EF78B94C-B50C-44BB-9941-0414C42CB33B}"/>
                  </a:ext>
                </a:extLst>
              </p:cNvPr>
              <p:cNvSpPr txBox="1"/>
              <p:nvPr/>
            </p:nvSpPr>
            <p:spPr>
              <a:xfrm>
                <a:off x="4372427" y="5598210"/>
                <a:ext cx="1101703" cy="27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 panose="02040503050406030204" pitchFamily="18" charset="0"/>
                          <a:cs typeface="Calibri" charset="0"/>
                        </a:rPr>
                        <m:t>150</m:t>
                      </m:r>
                    </m:oMath>
                  </m:oMathPara>
                </a14:m>
                <a:endParaRPr lang="en-GB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72" name="CuadroTexto 271">
                <a:extLst>
                  <a:ext uri="{FF2B5EF4-FFF2-40B4-BE49-F238E27FC236}">
                    <a16:creationId xmlns:a16="http://schemas.microsoft.com/office/drawing/2014/main" id="{EF78B94C-B50C-44BB-9941-0414C42CB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427" y="5598210"/>
                <a:ext cx="1101703" cy="2793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upo 25">
            <a:extLst>
              <a:ext uri="{FF2B5EF4-FFF2-40B4-BE49-F238E27FC236}">
                <a16:creationId xmlns:a16="http://schemas.microsoft.com/office/drawing/2014/main" id="{97AD2C38-249B-4191-920C-152842630436}"/>
              </a:ext>
            </a:extLst>
          </p:cNvPr>
          <p:cNvGrpSpPr/>
          <p:nvPr/>
        </p:nvGrpSpPr>
        <p:grpSpPr>
          <a:xfrm>
            <a:off x="6431008" y="4245805"/>
            <a:ext cx="3001108" cy="713268"/>
            <a:chOff x="6431008" y="4245805"/>
            <a:chExt cx="3001108" cy="71326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F86E489-63E9-482A-9535-30BFCF10A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31008" y="4245805"/>
              <a:ext cx="3001108" cy="241086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80A9B72-B816-4856-9ED6-4D5D41084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43709" y="4601745"/>
              <a:ext cx="1975704" cy="357328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16D366BE-03C6-4DE5-923E-3B9C6D646B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1535" y="5267532"/>
            <a:ext cx="1597569" cy="320940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692F1D34-A628-41D2-A084-33C49CAD4233}"/>
              </a:ext>
            </a:extLst>
          </p:cNvPr>
          <p:cNvGrpSpPr/>
          <p:nvPr/>
        </p:nvGrpSpPr>
        <p:grpSpPr>
          <a:xfrm>
            <a:off x="5302118" y="4163850"/>
            <a:ext cx="1084062" cy="826683"/>
            <a:chOff x="5302118" y="4163850"/>
            <a:chExt cx="1084062" cy="826683"/>
          </a:xfrm>
        </p:grpSpPr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220834FC-00C8-477B-A408-37E10ECDBD58}"/>
                </a:ext>
              </a:extLst>
            </p:cNvPr>
            <p:cNvCxnSpPr>
              <a:stCxn id="268" idx="3"/>
            </p:cNvCxnSpPr>
            <p:nvPr/>
          </p:nvCxnSpPr>
          <p:spPr>
            <a:xfrm flipV="1">
              <a:off x="5302118" y="4163850"/>
              <a:ext cx="1002890" cy="4615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FD3CEA16-B6E5-43AF-825C-6949C9DAB449}"/>
                </a:ext>
              </a:extLst>
            </p:cNvPr>
            <p:cNvCxnSpPr>
              <a:cxnSpLocks/>
              <a:stCxn id="268" idx="3"/>
            </p:cNvCxnSpPr>
            <p:nvPr/>
          </p:nvCxnSpPr>
          <p:spPr>
            <a:xfrm>
              <a:off x="5302118" y="4625391"/>
              <a:ext cx="1084062" cy="365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Elipse 36">
            <a:extLst>
              <a:ext uri="{FF2B5EF4-FFF2-40B4-BE49-F238E27FC236}">
                <a16:creationId xmlns:a16="http://schemas.microsoft.com/office/drawing/2014/main" id="{5534F4CF-70DB-4181-AEB8-4EE675038204}"/>
              </a:ext>
            </a:extLst>
          </p:cNvPr>
          <p:cNvSpPr/>
          <p:nvPr/>
        </p:nvSpPr>
        <p:spPr>
          <a:xfrm>
            <a:off x="6311747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FFB472DC-9E4A-4FA1-9EFE-CB45DFA6D346}"/>
              </a:ext>
            </a:extLst>
          </p:cNvPr>
          <p:cNvSpPr/>
          <p:nvPr/>
        </p:nvSpPr>
        <p:spPr>
          <a:xfrm>
            <a:off x="6532938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85" name="Grupo 84">
            <a:extLst>
              <a:ext uri="{FF2B5EF4-FFF2-40B4-BE49-F238E27FC236}">
                <a16:creationId xmlns:a16="http://schemas.microsoft.com/office/drawing/2014/main" id="{4683FD36-94DE-4195-8BF1-B200974A05F1}"/>
              </a:ext>
            </a:extLst>
          </p:cNvPr>
          <p:cNvGrpSpPr/>
          <p:nvPr/>
        </p:nvGrpSpPr>
        <p:grpSpPr>
          <a:xfrm>
            <a:off x="6673020" y="1986294"/>
            <a:ext cx="3954572" cy="432191"/>
            <a:chOff x="6673020" y="1986294"/>
            <a:chExt cx="3954572" cy="432191"/>
          </a:xfrm>
        </p:grpSpPr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9348758C-C1BE-446C-B282-BB472BD69E8F}"/>
                </a:ext>
              </a:extLst>
            </p:cNvPr>
            <p:cNvSpPr txBox="1"/>
            <p:nvPr/>
          </p:nvSpPr>
          <p:spPr>
            <a:xfrm>
              <a:off x="7596629" y="1986294"/>
              <a:ext cx="2221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alibri" charset="0"/>
                  <a:ea typeface="Calibri" charset="0"/>
                  <a:cs typeface="Calibri" charset="0"/>
                </a:rPr>
                <a:t>Architecture parameters</a:t>
              </a:r>
            </a:p>
          </p:txBody>
        </p:sp>
        <p:cxnSp>
          <p:nvCxnSpPr>
            <p:cNvPr id="87" name="Conector recto 86">
              <a:extLst>
                <a:ext uri="{FF2B5EF4-FFF2-40B4-BE49-F238E27FC236}">
                  <a16:creationId xmlns:a16="http://schemas.microsoft.com/office/drawing/2014/main" id="{7D2EA9EF-655B-4AAB-BC18-3D579917962D}"/>
                </a:ext>
              </a:extLst>
            </p:cNvPr>
            <p:cNvCxnSpPr>
              <a:cxnSpLocks/>
            </p:cNvCxnSpPr>
            <p:nvPr/>
          </p:nvCxnSpPr>
          <p:spPr>
            <a:xfrm>
              <a:off x="6673020" y="2418485"/>
              <a:ext cx="395457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CuadroTexto 87">
            <a:extLst>
              <a:ext uri="{FF2B5EF4-FFF2-40B4-BE49-F238E27FC236}">
                <a16:creationId xmlns:a16="http://schemas.microsoft.com/office/drawing/2014/main" id="{885487F7-DCCB-4AC8-94B6-84DC25A20D62}"/>
              </a:ext>
            </a:extLst>
          </p:cNvPr>
          <p:cNvSpPr txBox="1"/>
          <p:nvPr/>
        </p:nvSpPr>
        <p:spPr>
          <a:xfrm>
            <a:off x="6705562" y="3373017"/>
            <a:ext cx="117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Convolutional blocks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EC37BCBB-E82B-4129-AF23-0F760AFCDCE9}"/>
              </a:ext>
            </a:extLst>
          </p:cNvPr>
          <p:cNvSpPr txBox="1"/>
          <p:nvPr/>
        </p:nvSpPr>
        <p:spPr>
          <a:xfrm>
            <a:off x="6673020" y="3927664"/>
            <a:ext cx="123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Convolutional layers per block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20A037A4-3A75-4B68-818B-F193BA9AFE60}"/>
              </a:ext>
            </a:extLst>
          </p:cNvPr>
          <p:cNvSpPr txBox="1"/>
          <p:nvPr/>
        </p:nvSpPr>
        <p:spPr>
          <a:xfrm>
            <a:off x="6685111" y="4577324"/>
            <a:ext cx="117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Additional </a:t>
            </a:r>
          </a:p>
          <a:p>
            <a:pPr algn="ctr"/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layers</a:t>
            </a: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F3CE829A-E20C-4698-92F6-A793133E53EF}"/>
              </a:ext>
            </a:extLst>
          </p:cNvPr>
          <p:cNvSpPr txBox="1"/>
          <p:nvPr/>
        </p:nvSpPr>
        <p:spPr>
          <a:xfrm>
            <a:off x="6685111" y="5325574"/>
            <a:ext cx="117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Top model</a:t>
            </a:r>
          </a:p>
          <a:p>
            <a:pPr algn="ctr"/>
            <a:r>
              <a:rPr lang="en-GB" sz="1200" b="1" dirty="0">
                <a:latin typeface="Calibri" charset="0"/>
                <a:ea typeface="Calibri" charset="0"/>
                <a:cs typeface="Calibri" charset="0"/>
              </a:rPr>
              <a:t>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uadroTexto 91">
                <a:extLst>
                  <a:ext uri="{FF2B5EF4-FFF2-40B4-BE49-F238E27FC236}">
                    <a16:creationId xmlns:a16="http://schemas.microsoft.com/office/drawing/2014/main" id="{D8105218-FAB0-4D70-ADD4-9627DF14813D}"/>
                  </a:ext>
                </a:extLst>
              </p:cNvPr>
              <p:cNvSpPr txBox="1"/>
              <p:nvPr/>
            </p:nvSpPr>
            <p:spPr>
              <a:xfrm>
                <a:off x="8099940" y="3423592"/>
                <a:ext cx="1101703" cy="27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[</m:t>
                    </m:r>
                    <m:r>
                      <a:rPr lang="es-ES" sz="1200" b="0" i="1" smtClean="0">
                        <a:latin typeface="Cambria Math" panose="02040503050406030204" pitchFamily="18" charset="0"/>
                        <a:cs typeface="Calibri" charset="0"/>
                      </a:rPr>
                      <m:t>1</m:t>
                    </m:r>
                  </m:oMath>
                </a14:m>
                <a:r>
                  <a:rPr lang="en-GB" sz="1200" dirty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:r>
                  <a:rPr lang="es-ES" sz="1200" dirty="0">
                    <a:latin typeface="Calibri" charset="0"/>
                    <a:ea typeface="Calibri" charset="0"/>
                    <a:cs typeface="Calibri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 panose="02040503050406030204" pitchFamily="18" charset="0"/>
                        <a:cs typeface="Calibri" charset="0"/>
                      </a:rPr>
                      <m:t>]</m:t>
                    </m:r>
                  </m:oMath>
                </a14:m>
                <a:endParaRPr lang="en-GB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92" name="CuadroTexto 91">
                <a:extLst>
                  <a:ext uri="{FF2B5EF4-FFF2-40B4-BE49-F238E27FC236}">
                    <a16:creationId xmlns:a16="http://schemas.microsoft.com/office/drawing/2014/main" id="{D8105218-FAB0-4D70-ADD4-9627DF148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940" y="3423592"/>
                <a:ext cx="1101703" cy="279372"/>
              </a:xfrm>
              <a:prstGeom prst="rect">
                <a:avLst/>
              </a:prstGeom>
              <a:blipFill>
                <a:blip r:embed="rId1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uadroTexto 92">
                <a:extLst>
                  <a:ext uri="{FF2B5EF4-FFF2-40B4-BE49-F238E27FC236}">
                    <a16:creationId xmlns:a16="http://schemas.microsoft.com/office/drawing/2014/main" id="{40771DB6-2392-4C5D-A0B8-2C3D3304DECE}"/>
                  </a:ext>
                </a:extLst>
              </p:cNvPr>
              <p:cNvSpPr txBox="1"/>
              <p:nvPr/>
            </p:nvSpPr>
            <p:spPr>
              <a:xfrm>
                <a:off x="8099940" y="3996399"/>
                <a:ext cx="1101703" cy="27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[</m:t>
                    </m:r>
                    <m:r>
                      <a:rPr lang="es-ES" sz="1200" b="0" i="1" smtClean="0">
                        <a:latin typeface="Cambria Math" panose="02040503050406030204" pitchFamily="18" charset="0"/>
                        <a:cs typeface="Calibri" charset="0"/>
                      </a:rPr>
                      <m:t>1</m:t>
                    </m:r>
                  </m:oMath>
                </a14:m>
                <a:r>
                  <a:rPr lang="en-GB" sz="1200" dirty="0">
                    <a:latin typeface="Calibri" charset="0"/>
                    <a:ea typeface="Calibri" charset="0"/>
                    <a:cs typeface="Calibri" charset="0"/>
                  </a:rPr>
                  <a:t>, </a:t>
                </a:r>
                <a:r>
                  <a:rPr lang="es-ES" sz="1200" dirty="0">
                    <a:latin typeface="Calibri" charset="0"/>
                    <a:ea typeface="Calibri" charset="0"/>
                    <a:cs typeface="Calibri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 panose="02040503050406030204" pitchFamily="18" charset="0"/>
                        <a:cs typeface="Calibri" charset="0"/>
                      </a:rPr>
                      <m:t>]</m:t>
                    </m:r>
                  </m:oMath>
                </a14:m>
                <a:endParaRPr lang="en-GB" sz="12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93" name="CuadroTexto 92">
                <a:extLst>
                  <a:ext uri="{FF2B5EF4-FFF2-40B4-BE49-F238E27FC236}">
                    <a16:creationId xmlns:a16="http://schemas.microsoft.com/office/drawing/2014/main" id="{40771DB6-2392-4C5D-A0B8-2C3D3304D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940" y="3996399"/>
                <a:ext cx="1101703" cy="279372"/>
              </a:xfrm>
              <a:prstGeom prst="rect">
                <a:avLst/>
              </a:prstGeom>
              <a:blipFill>
                <a:blip r:embed="rId1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uadroTexto 93">
                <a:extLst>
                  <a:ext uri="{FF2B5EF4-FFF2-40B4-BE49-F238E27FC236}">
                    <a16:creationId xmlns:a16="http://schemas.microsoft.com/office/drawing/2014/main" id="{526330E2-704F-4AA8-ACC9-D2A86B8539C4}"/>
                  </a:ext>
                </a:extLst>
              </p:cNvPr>
              <p:cNvSpPr txBox="1"/>
              <p:nvPr/>
            </p:nvSpPr>
            <p:spPr>
              <a:xfrm>
                <a:off x="7930472" y="4482703"/>
                <a:ext cx="1439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200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es-ES" sz="1200" b="0" i="0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ax</m:t>
                      </m:r>
                      <m:r>
                        <a:rPr lang="es-ES" sz="1200" b="0" i="0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1200" b="0" i="0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pooling</m:t>
                      </m:r>
                    </m:oMath>
                  </m:oMathPara>
                </a14:m>
                <a:endParaRPr lang="es-ES" sz="1200" b="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:r>
                  <a:rPr lang="en-GB" sz="1200" dirty="0">
                    <a:latin typeface="Calibri" charset="0"/>
                    <a:ea typeface="Calibri" charset="0"/>
                    <a:cs typeface="Calibri" charset="0"/>
                  </a:rPr>
                  <a:t>Batch normalization</a:t>
                </a:r>
              </a:p>
              <a:p>
                <a:pPr algn="ctr"/>
                <a:r>
                  <a:rPr lang="en-GB" sz="1200" dirty="0">
                    <a:latin typeface="Calibri" charset="0"/>
                    <a:ea typeface="Calibri" charset="0"/>
                    <a:cs typeface="Calibri" charset="0"/>
                  </a:rPr>
                  <a:t>Dropout</a:t>
                </a:r>
              </a:p>
            </p:txBody>
          </p:sp>
        </mc:Choice>
        <mc:Fallback xmlns="">
          <p:sp>
            <p:nvSpPr>
              <p:cNvPr id="94" name="CuadroTexto 93">
                <a:extLst>
                  <a:ext uri="{FF2B5EF4-FFF2-40B4-BE49-F238E27FC236}">
                    <a16:creationId xmlns:a16="http://schemas.microsoft.com/office/drawing/2014/main" id="{526330E2-704F-4AA8-ACC9-D2A86B85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472" y="4482703"/>
                <a:ext cx="1439668" cy="646331"/>
              </a:xfrm>
              <a:prstGeom prst="rect">
                <a:avLst/>
              </a:prstGeom>
              <a:blipFill>
                <a:blip r:embed="rId1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uadroTexto 94">
                <a:extLst>
                  <a:ext uri="{FF2B5EF4-FFF2-40B4-BE49-F238E27FC236}">
                    <a16:creationId xmlns:a16="http://schemas.microsoft.com/office/drawing/2014/main" id="{BE95116F-192A-4EC1-9A65-4D33ADFADBDB}"/>
                  </a:ext>
                </a:extLst>
              </p:cNvPr>
              <p:cNvSpPr txBox="1"/>
              <p:nvPr/>
            </p:nvSpPr>
            <p:spPr>
              <a:xfrm>
                <a:off x="7946707" y="5233242"/>
                <a:ext cx="1439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200" i="0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s-ES" sz="1200" b="0" i="0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latten</m:t>
                      </m:r>
                    </m:oMath>
                  </m:oMathPara>
                </a14:m>
                <a:endParaRPr lang="es-ES" sz="1200" b="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:r>
                  <a:rPr lang="en-GB" sz="1200" dirty="0">
                    <a:latin typeface="Calibri" charset="0"/>
                    <a:ea typeface="Calibri" charset="0"/>
                    <a:cs typeface="Calibri" charset="0"/>
                  </a:rPr>
                  <a:t>GMP</a:t>
                </a:r>
              </a:p>
              <a:p>
                <a:pPr algn="ctr"/>
                <a:r>
                  <a:rPr lang="en-GB" sz="1200" dirty="0">
                    <a:latin typeface="Calibri" charset="0"/>
                    <a:ea typeface="Calibri" charset="0"/>
                    <a:cs typeface="Calibri" charset="0"/>
                  </a:rPr>
                  <a:t>GAP</a:t>
                </a:r>
              </a:p>
            </p:txBody>
          </p:sp>
        </mc:Choice>
        <mc:Fallback xmlns="">
          <p:sp>
            <p:nvSpPr>
              <p:cNvPr id="95" name="CuadroTexto 94">
                <a:extLst>
                  <a:ext uri="{FF2B5EF4-FFF2-40B4-BE49-F238E27FC236}">
                    <a16:creationId xmlns:a16="http://schemas.microsoft.com/office/drawing/2014/main" id="{BE95116F-192A-4EC1-9A65-4D33ADFAD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707" y="5233242"/>
                <a:ext cx="1439668" cy="646331"/>
              </a:xfrm>
              <a:prstGeom prst="rect">
                <a:avLst/>
              </a:prstGeom>
              <a:blipFill>
                <a:blip r:embed="rId1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upo 95">
            <a:extLst>
              <a:ext uri="{FF2B5EF4-FFF2-40B4-BE49-F238E27FC236}">
                <a16:creationId xmlns:a16="http://schemas.microsoft.com/office/drawing/2014/main" id="{42909CB6-D171-4193-B846-6E88E76D4A41}"/>
              </a:ext>
            </a:extLst>
          </p:cNvPr>
          <p:cNvGrpSpPr/>
          <p:nvPr/>
        </p:nvGrpSpPr>
        <p:grpSpPr>
          <a:xfrm>
            <a:off x="8222945" y="2605214"/>
            <a:ext cx="865026" cy="516557"/>
            <a:chOff x="8222945" y="2605214"/>
            <a:chExt cx="865026" cy="516557"/>
          </a:xfrm>
        </p:grpSpPr>
        <p:sp>
          <p:nvSpPr>
            <p:cNvPr id="97" name="Rectángulo: esquinas redondeadas 96">
              <a:extLst>
                <a:ext uri="{FF2B5EF4-FFF2-40B4-BE49-F238E27FC236}">
                  <a16:creationId xmlns:a16="http://schemas.microsoft.com/office/drawing/2014/main" id="{B1C315FF-F3C4-41E2-9F6B-344F42832CC2}"/>
                </a:ext>
              </a:extLst>
            </p:cNvPr>
            <p:cNvSpPr/>
            <p:nvPr/>
          </p:nvSpPr>
          <p:spPr>
            <a:xfrm rot="5400000">
              <a:off x="8397179" y="2430980"/>
              <a:ext cx="516557" cy="865026"/>
            </a:xfrm>
            <a:prstGeom prst="roundRect">
              <a:avLst>
                <a:gd name="adj" fmla="val 21813"/>
              </a:avLst>
            </a:prstGeom>
            <a:blipFill>
              <a:blip r:embed="rId1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DD6E0684-4D76-4B83-8B1B-B2172965EF8C}"/>
                </a:ext>
              </a:extLst>
            </p:cNvPr>
            <p:cNvSpPr txBox="1"/>
            <p:nvPr/>
          </p:nvSpPr>
          <p:spPr>
            <a:xfrm>
              <a:off x="8279163" y="2643012"/>
              <a:ext cx="79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Possible</a:t>
              </a:r>
            </a:p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values</a:t>
              </a: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E154BAF1-8509-4EF3-9911-E5044B237862}"/>
              </a:ext>
            </a:extLst>
          </p:cNvPr>
          <p:cNvGrpSpPr/>
          <p:nvPr/>
        </p:nvGrpSpPr>
        <p:grpSpPr>
          <a:xfrm>
            <a:off x="9612412" y="2609480"/>
            <a:ext cx="865026" cy="516557"/>
            <a:chOff x="9612412" y="2609480"/>
            <a:chExt cx="865026" cy="516557"/>
          </a:xfrm>
        </p:grpSpPr>
        <p:sp>
          <p:nvSpPr>
            <p:cNvPr id="100" name="Rectángulo: esquinas redondeadas 99">
              <a:extLst>
                <a:ext uri="{FF2B5EF4-FFF2-40B4-BE49-F238E27FC236}">
                  <a16:creationId xmlns:a16="http://schemas.microsoft.com/office/drawing/2014/main" id="{6E0817D1-40D7-4E9C-8904-A87D4E753B78}"/>
                </a:ext>
              </a:extLst>
            </p:cNvPr>
            <p:cNvSpPr/>
            <p:nvPr/>
          </p:nvSpPr>
          <p:spPr>
            <a:xfrm rot="5400000">
              <a:off x="9786646" y="2435246"/>
              <a:ext cx="516557" cy="865026"/>
            </a:xfrm>
            <a:prstGeom prst="roundRect">
              <a:avLst>
                <a:gd name="adj" fmla="val 21813"/>
              </a:avLst>
            </a:prstGeom>
            <a:blipFill>
              <a:blip r:embed="rId1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A2C522EE-BF6A-4D79-9C73-27955D9DA226}"/>
                </a:ext>
              </a:extLst>
            </p:cNvPr>
            <p:cNvSpPr txBox="1"/>
            <p:nvPr/>
          </p:nvSpPr>
          <p:spPr>
            <a:xfrm>
              <a:off x="9684249" y="2655103"/>
              <a:ext cx="719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Selected </a:t>
              </a:r>
            </a:p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values</a:t>
              </a:r>
            </a:p>
          </p:txBody>
        </p:sp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16BE9E52-20A1-4306-9887-79B5B03EABBD}"/>
              </a:ext>
            </a:extLst>
          </p:cNvPr>
          <p:cNvGrpSpPr/>
          <p:nvPr/>
        </p:nvGrpSpPr>
        <p:grpSpPr>
          <a:xfrm>
            <a:off x="6792246" y="2615566"/>
            <a:ext cx="945611" cy="516557"/>
            <a:chOff x="6792246" y="2615566"/>
            <a:chExt cx="945611" cy="516557"/>
          </a:xfrm>
        </p:grpSpPr>
        <p:sp>
          <p:nvSpPr>
            <p:cNvPr id="103" name="Rectángulo: esquinas redondeadas 102">
              <a:extLst>
                <a:ext uri="{FF2B5EF4-FFF2-40B4-BE49-F238E27FC236}">
                  <a16:creationId xmlns:a16="http://schemas.microsoft.com/office/drawing/2014/main" id="{84372994-0275-4A20-ABCB-4C176030346D}"/>
                </a:ext>
              </a:extLst>
            </p:cNvPr>
            <p:cNvSpPr/>
            <p:nvPr/>
          </p:nvSpPr>
          <p:spPr>
            <a:xfrm rot="5400000">
              <a:off x="6998746" y="2441332"/>
              <a:ext cx="516557" cy="865026"/>
            </a:xfrm>
            <a:prstGeom prst="roundRect">
              <a:avLst>
                <a:gd name="adj" fmla="val 21813"/>
              </a:avLst>
            </a:prstGeom>
            <a:blipFill>
              <a:blip r:embed="rId1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39FD445A-7FBD-4A02-948F-8708E7BA92E6}"/>
                </a:ext>
              </a:extLst>
            </p:cNvPr>
            <p:cNvSpPr txBox="1"/>
            <p:nvPr/>
          </p:nvSpPr>
          <p:spPr>
            <a:xfrm>
              <a:off x="6792246" y="2735393"/>
              <a:ext cx="9456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Parameters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uadroTexto 104">
                <a:extLst>
                  <a:ext uri="{FF2B5EF4-FFF2-40B4-BE49-F238E27FC236}">
                    <a16:creationId xmlns:a16="http://schemas.microsoft.com/office/drawing/2014/main" id="{1452DE74-59A0-4A92-87F2-DC51582BFEB8}"/>
                  </a:ext>
                </a:extLst>
              </p:cNvPr>
              <p:cNvSpPr txBox="1"/>
              <p:nvPr/>
            </p:nvSpPr>
            <p:spPr>
              <a:xfrm>
                <a:off x="9482448" y="3422077"/>
                <a:ext cx="1101703" cy="27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4</m:t>
                      </m:r>
                    </m:oMath>
                  </m:oMathPara>
                </a14:m>
                <a:endParaRPr lang="en-GB" sz="12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5" name="CuadroTexto 104">
                <a:extLst>
                  <a:ext uri="{FF2B5EF4-FFF2-40B4-BE49-F238E27FC236}">
                    <a16:creationId xmlns:a16="http://schemas.microsoft.com/office/drawing/2014/main" id="{1452DE74-59A0-4A92-87F2-DC51582BF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448" y="3422077"/>
                <a:ext cx="1101703" cy="27937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uadroTexto 105">
                <a:extLst>
                  <a:ext uri="{FF2B5EF4-FFF2-40B4-BE49-F238E27FC236}">
                    <a16:creationId xmlns:a16="http://schemas.microsoft.com/office/drawing/2014/main" id="{20F109FB-2A42-4F9F-B416-7FC702086AE1}"/>
                  </a:ext>
                </a:extLst>
              </p:cNvPr>
              <p:cNvSpPr txBox="1"/>
              <p:nvPr/>
            </p:nvSpPr>
            <p:spPr>
              <a:xfrm>
                <a:off x="9493372" y="3996399"/>
                <a:ext cx="1101703" cy="27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1</m:t>
                      </m:r>
                    </m:oMath>
                  </m:oMathPara>
                </a14:m>
                <a:endParaRPr lang="en-GB" sz="1200" i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6" name="CuadroTexto 105">
                <a:extLst>
                  <a:ext uri="{FF2B5EF4-FFF2-40B4-BE49-F238E27FC236}">
                    <a16:creationId xmlns:a16="http://schemas.microsoft.com/office/drawing/2014/main" id="{20F109FB-2A42-4F9F-B416-7FC702086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372" y="3996399"/>
                <a:ext cx="1101703" cy="27937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uadroTexto 106">
                <a:extLst>
                  <a:ext uri="{FF2B5EF4-FFF2-40B4-BE49-F238E27FC236}">
                    <a16:creationId xmlns:a16="http://schemas.microsoft.com/office/drawing/2014/main" id="{929D209D-FF5B-41D1-BD7A-185B440F35C5}"/>
                  </a:ext>
                </a:extLst>
              </p:cNvPr>
              <p:cNvSpPr txBox="1"/>
              <p:nvPr/>
            </p:nvSpPr>
            <p:spPr>
              <a:xfrm>
                <a:off x="9313465" y="4482703"/>
                <a:ext cx="14396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𝑇𝑟𝑢𝑒</m:t>
                      </m:r>
                    </m:oMath>
                  </m:oMathPara>
                </a14:m>
                <a:endParaRPr lang="es-ES" sz="1200" b="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𝐹𝑎𝑙𝑠𝑒</m:t>
                      </m:r>
                    </m:oMath>
                  </m:oMathPara>
                </a14:m>
                <a:endParaRPr lang="en-GB" sz="12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𝐹𝑎𝑙𝑠𝑒</m:t>
                      </m:r>
                    </m:oMath>
                  </m:oMathPara>
                </a14:m>
                <a:endParaRPr lang="es-ES" sz="1200" b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7" name="CuadroTexto 106">
                <a:extLst>
                  <a:ext uri="{FF2B5EF4-FFF2-40B4-BE49-F238E27FC236}">
                    <a16:creationId xmlns:a16="http://schemas.microsoft.com/office/drawing/2014/main" id="{929D209D-FF5B-41D1-BD7A-185B440F3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465" y="4482703"/>
                <a:ext cx="1439668" cy="64633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CuadroTexto 107">
                <a:extLst>
                  <a:ext uri="{FF2B5EF4-FFF2-40B4-BE49-F238E27FC236}">
                    <a16:creationId xmlns:a16="http://schemas.microsoft.com/office/drawing/2014/main" id="{98AF91BC-685A-4AD8-87FA-480F8D358511}"/>
                  </a:ext>
                </a:extLst>
              </p:cNvPr>
              <p:cNvSpPr txBox="1"/>
              <p:nvPr/>
            </p:nvSpPr>
            <p:spPr>
              <a:xfrm>
                <a:off x="9313465" y="5406033"/>
                <a:ext cx="14396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𝐺𝑀𝑃</m:t>
                      </m:r>
                    </m:oMath>
                  </m:oMathPara>
                </a14:m>
                <a:endParaRPr lang="es-ES" sz="1200" b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8" name="CuadroTexto 107">
                <a:extLst>
                  <a:ext uri="{FF2B5EF4-FFF2-40B4-BE49-F238E27FC236}">
                    <a16:creationId xmlns:a16="http://schemas.microsoft.com/office/drawing/2014/main" id="{98AF91BC-685A-4AD8-87FA-480F8D35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465" y="5406033"/>
                <a:ext cx="1439668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0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23997 -0.1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-5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-0.02014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9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38" grpId="0"/>
      <p:bldP spid="172" grpId="0"/>
      <p:bldP spid="174" grpId="0"/>
      <p:bldP spid="176" grpId="0"/>
      <p:bldP spid="180" grpId="0"/>
      <p:bldP spid="231" grpId="0"/>
      <p:bldP spid="260" grpId="0"/>
      <p:bldP spid="264" grpId="0"/>
      <p:bldP spid="266" grpId="0"/>
      <p:bldP spid="268" grpId="0"/>
      <p:bldP spid="268" grpId="1"/>
      <p:bldP spid="270" grpId="0"/>
      <p:bldP spid="272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105" grpId="0"/>
      <p:bldP spid="106" grpId="0"/>
      <p:bldP spid="107" grpId="0"/>
      <p:bldP spid="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F10F23-77C4-48A9-862B-53EEDB4851F5}"/>
              </a:ext>
            </a:extLst>
          </p:cNvPr>
          <p:cNvSpPr/>
          <p:nvPr/>
        </p:nvSpPr>
        <p:spPr>
          <a:xfrm>
            <a:off x="0" y="-1319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23EE4A-24E4-4C8B-9857-B6064DA2C465}"/>
              </a:ext>
            </a:extLst>
          </p:cNvPr>
          <p:cNvSpPr/>
          <p:nvPr/>
        </p:nvSpPr>
        <p:spPr>
          <a:xfrm>
            <a:off x="2446317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678BEC-D152-455B-B6C0-919D19F92DA6}"/>
              </a:ext>
            </a:extLst>
          </p:cNvPr>
          <p:cNvSpPr/>
          <p:nvPr/>
        </p:nvSpPr>
        <p:spPr>
          <a:xfrm>
            <a:off x="4895700" y="-12334"/>
            <a:ext cx="2446317" cy="685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82B93CB-4867-4147-B60D-3D278D61ACDF}"/>
              </a:ext>
            </a:extLst>
          </p:cNvPr>
          <p:cNvSpPr/>
          <p:nvPr/>
        </p:nvSpPr>
        <p:spPr>
          <a:xfrm>
            <a:off x="7338951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AB132F-394B-4D75-826C-7B7965D1499F}"/>
              </a:ext>
            </a:extLst>
          </p:cNvPr>
          <p:cNvSpPr/>
          <p:nvPr/>
        </p:nvSpPr>
        <p:spPr>
          <a:xfrm>
            <a:off x="9785269" y="-16148"/>
            <a:ext cx="2406732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472872-C27F-4C5D-A190-DCF93D8BBDD6}"/>
              </a:ext>
            </a:extLst>
          </p:cNvPr>
          <p:cNvSpPr txBox="1"/>
          <p:nvPr/>
        </p:nvSpPr>
        <p:spPr>
          <a:xfrm>
            <a:off x="26924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4950E8B-22C0-473E-AD9A-6EC1A53ABE63}"/>
              </a:ext>
            </a:extLst>
          </p:cNvPr>
          <p:cNvSpPr txBox="1"/>
          <p:nvPr/>
        </p:nvSpPr>
        <p:spPr>
          <a:xfrm>
            <a:off x="2770776" y="148514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3011B9-7D7F-44D1-ABCC-9147D089B1BB}"/>
              </a:ext>
            </a:extLst>
          </p:cNvPr>
          <p:cNvSpPr txBox="1"/>
          <p:nvPr/>
        </p:nvSpPr>
        <p:spPr>
          <a:xfrm>
            <a:off x="5219587" y="1683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METHODS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521826A-FD6E-4FB1-8D13-2240E6C2C850}"/>
              </a:ext>
            </a:extLst>
          </p:cNvPr>
          <p:cNvSpPr txBox="1"/>
          <p:nvPr/>
        </p:nvSpPr>
        <p:spPr>
          <a:xfrm>
            <a:off x="7692646" y="13652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6A9809-CA81-436A-B429-E27CBDE05F00}"/>
              </a:ext>
            </a:extLst>
          </p:cNvPr>
          <p:cNvSpPr txBox="1"/>
          <p:nvPr/>
        </p:nvSpPr>
        <p:spPr>
          <a:xfrm>
            <a:off x="10044924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C51A778-49BA-45C5-96E0-C4199D15D2EA}"/>
              </a:ext>
            </a:extLst>
          </p:cNvPr>
          <p:cNvSpPr txBox="1"/>
          <p:nvPr/>
        </p:nvSpPr>
        <p:spPr>
          <a:xfrm>
            <a:off x="11744744" y="6465030"/>
            <a:ext cx="447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8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52F343E5-BED4-49B0-9BD4-23352AA9F092}"/>
              </a:ext>
            </a:extLst>
          </p:cNvPr>
          <p:cNvSpPr/>
          <p:nvPr/>
        </p:nvSpPr>
        <p:spPr>
          <a:xfrm>
            <a:off x="11744744" y="6465030"/>
            <a:ext cx="552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9634E6B-FA57-4B02-A6E8-21FA2A9CB5EB}"/>
              </a:ext>
            </a:extLst>
          </p:cNvPr>
          <p:cNvSpPr/>
          <p:nvPr/>
        </p:nvSpPr>
        <p:spPr>
          <a:xfrm rot="5400000">
            <a:off x="1815169" y="7208"/>
            <a:ext cx="516557" cy="2812042"/>
          </a:xfrm>
          <a:prstGeom prst="roundRect">
            <a:avLst>
              <a:gd name="adj" fmla="val 218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25CC8B-DBBB-441D-8015-42E45C6233BC}"/>
              </a:ext>
            </a:extLst>
          </p:cNvPr>
          <p:cNvSpPr txBox="1"/>
          <p:nvPr/>
        </p:nvSpPr>
        <p:spPr>
          <a:xfrm>
            <a:off x="579901" y="124395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dirty="0"/>
              <a:t>Models development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589C78-8487-4BD4-8055-32ACB4D03D64}"/>
              </a:ext>
            </a:extLst>
          </p:cNvPr>
          <p:cNvSpPr txBox="1"/>
          <p:nvPr/>
        </p:nvSpPr>
        <p:spPr>
          <a:xfrm>
            <a:off x="3399088" y="124290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i="1" dirty="0">
                <a:solidFill>
                  <a:srgbClr val="FF0000"/>
                </a:solidFill>
              </a:rPr>
              <a:t>Learning from scratch</a:t>
            </a:r>
          </a:p>
        </p:txBody>
      </p:sp>
      <p:sp>
        <p:nvSpPr>
          <p:cNvPr id="274" name="Elipse 273">
            <a:extLst>
              <a:ext uri="{FF2B5EF4-FFF2-40B4-BE49-F238E27FC236}">
                <a16:creationId xmlns:a16="http://schemas.microsoft.com/office/drawing/2014/main" id="{425E3EE8-08CF-438C-8991-F9A5F8AA9AD0}"/>
              </a:ext>
            </a:extLst>
          </p:cNvPr>
          <p:cNvSpPr/>
          <p:nvPr/>
        </p:nvSpPr>
        <p:spPr>
          <a:xfrm>
            <a:off x="6070068" y="417243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6" name="Elipse 275">
            <a:extLst>
              <a:ext uri="{FF2B5EF4-FFF2-40B4-BE49-F238E27FC236}">
                <a16:creationId xmlns:a16="http://schemas.microsoft.com/office/drawing/2014/main" id="{47D3E6A4-4C22-4274-A93B-C59EB86F0A89}"/>
              </a:ext>
            </a:extLst>
          </p:cNvPr>
          <p:cNvSpPr/>
          <p:nvPr/>
        </p:nvSpPr>
        <p:spPr>
          <a:xfrm>
            <a:off x="5568734" y="417470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8" name="Elipse 277">
            <a:extLst>
              <a:ext uri="{FF2B5EF4-FFF2-40B4-BE49-F238E27FC236}">
                <a16:creationId xmlns:a16="http://schemas.microsoft.com/office/drawing/2014/main" id="{78A49884-050A-4316-B6D6-B345E6BA452C}"/>
              </a:ext>
            </a:extLst>
          </p:cNvPr>
          <p:cNvSpPr/>
          <p:nvPr/>
        </p:nvSpPr>
        <p:spPr>
          <a:xfrm>
            <a:off x="5828389" y="417698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0" name="Elipse 279">
            <a:extLst>
              <a:ext uri="{FF2B5EF4-FFF2-40B4-BE49-F238E27FC236}">
                <a16:creationId xmlns:a16="http://schemas.microsoft.com/office/drawing/2014/main" id="{C3103213-2362-419B-A93D-47458780C7BC}"/>
              </a:ext>
            </a:extLst>
          </p:cNvPr>
          <p:cNvSpPr/>
          <p:nvPr/>
        </p:nvSpPr>
        <p:spPr>
          <a:xfrm>
            <a:off x="6311747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2" name="Elipse 281">
            <a:extLst>
              <a:ext uri="{FF2B5EF4-FFF2-40B4-BE49-F238E27FC236}">
                <a16:creationId xmlns:a16="http://schemas.microsoft.com/office/drawing/2014/main" id="{A5AB8FBB-F157-4021-A123-05879994B156}"/>
              </a:ext>
            </a:extLst>
          </p:cNvPr>
          <p:cNvSpPr/>
          <p:nvPr/>
        </p:nvSpPr>
        <p:spPr>
          <a:xfrm>
            <a:off x="6532938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45" name="Imagen 344">
            <a:extLst>
              <a:ext uri="{FF2B5EF4-FFF2-40B4-BE49-F238E27FC236}">
                <a16:creationId xmlns:a16="http://schemas.microsoft.com/office/drawing/2014/main" id="{8389EE7F-9B1A-4407-8D5B-245360169F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0"/>
          <a:stretch/>
        </p:blipFill>
        <p:spPr>
          <a:xfrm>
            <a:off x="7107009" y="2155031"/>
            <a:ext cx="4264169" cy="2768079"/>
          </a:xfrm>
          <a:prstGeom prst="rect">
            <a:avLst/>
          </a:prstGeom>
        </p:spPr>
      </p:pic>
      <p:grpSp>
        <p:nvGrpSpPr>
          <p:cNvPr id="373" name="Grupo 372">
            <a:extLst>
              <a:ext uri="{FF2B5EF4-FFF2-40B4-BE49-F238E27FC236}">
                <a16:creationId xmlns:a16="http://schemas.microsoft.com/office/drawing/2014/main" id="{C0AA8AB3-8ED6-4532-AF23-35C6D56B7D90}"/>
              </a:ext>
            </a:extLst>
          </p:cNvPr>
          <p:cNvGrpSpPr/>
          <p:nvPr/>
        </p:nvGrpSpPr>
        <p:grpSpPr>
          <a:xfrm>
            <a:off x="1184616" y="2137679"/>
            <a:ext cx="9287545" cy="4037793"/>
            <a:chOff x="1184616" y="2137679"/>
            <a:chExt cx="9287545" cy="4037793"/>
          </a:xfrm>
        </p:grpSpPr>
        <p:grpSp>
          <p:nvGrpSpPr>
            <p:cNvPr id="346" name="Grupo 345">
              <a:extLst>
                <a:ext uri="{FF2B5EF4-FFF2-40B4-BE49-F238E27FC236}">
                  <a16:creationId xmlns:a16="http://schemas.microsoft.com/office/drawing/2014/main" id="{BD92A4F8-448D-44D4-BFDF-8A866243AE58}"/>
                </a:ext>
              </a:extLst>
            </p:cNvPr>
            <p:cNvGrpSpPr/>
            <p:nvPr/>
          </p:nvGrpSpPr>
          <p:grpSpPr>
            <a:xfrm>
              <a:off x="1184616" y="2137679"/>
              <a:ext cx="9287545" cy="2582642"/>
              <a:chOff x="50085" y="2849947"/>
              <a:chExt cx="7573539" cy="1910780"/>
            </a:xfrm>
          </p:grpSpPr>
          <p:pic>
            <p:nvPicPr>
              <p:cNvPr id="288" name="Imagen 287">
                <a:extLst>
                  <a:ext uri="{FF2B5EF4-FFF2-40B4-BE49-F238E27FC236}">
                    <a16:creationId xmlns:a16="http://schemas.microsoft.com/office/drawing/2014/main" id="{477CD2B2-1BBD-430C-BC61-ED1F5FB5A9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9359" b="35173"/>
              <a:stretch/>
            </p:blipFill>
            <p:spPr>
              <a:xfrm>
                <a:off x="50085" y="3152523"/>
                <a:ext cx="1920055" cy="144281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scene3d>
                <a:camera prst="orthographicFront">
                  <a:rot lat="1626000" lon="17700000" rev="30000"/>
                </a:camera>
                <a:lightRig rig="threePt" dir="t"/>
              </a:scene3d>
            </p:spPr>
          </p:pic>
          <p:grpSp>
            <p:nvGrpSpPr>
              <p:cNvPr id="326" name="Grupo 325">
                <a:extLst>
                  <a:ext uri="{FF2B5EF4-FFF2-40B4-BE49-F238E27FC236}">
                    <a16:creationId xmlns:a16="http://schemas.microsoft.com/office/drawing/2014/main" id="{D1341AB4-A39C-4F84-A796-AF4C553778FC}"/>
                  </a:ext>
                </a:extLst>
              </p:cNvPr>
              <p:cNvGrpSpPr/>
              <p:nvPr/>
            </p:nvGrpSpPr>
            <p:grpSpPr>
              <a:xfrm>
                <a:off x="1265116" y="2849947"/>
                <a:ext cx="808956" cy="1910780"/>
                <a:chOff x="841318" y="2562820"/>
                <a:chExt cx="1504187" cy="3207858"/>
              </a:xfrm>
            </p:grpSpPr>
            <p:sp>
              <p:nvSpPr>
                <p:cNvPr id="293" name="Cubo 292">
                  <a:extLst>
                    <a:ext uri="{FF2B5EF4-FFF2-40B4-BE49-F238E27FC236}">
                      <a16:creationId xmlns:a16="http://schemas.microsoft.com/office/drawing/2014/main" id="{38BEC4D6-93F7-4B6E-A407-06B3B09E6F07}"/>
                    </a:ext>
                  </a:extLst>
                </p:cNvPr>
                <p:cNvSpPr/>
                <p:nvPr/>
              </p:nvSpPr>
              <p:spPr>
                <a:xfrm>
                  <a:off x="841318" y="2562820"/>
                  <a:ext cx="1504187" cy="3207858"/>
                </a:xfrm>
                <a:prstGeom prst="cube">
                  <a:avLst>
                    <a:gd name="adj" fmla="val 83442"/>
                  </a:avLst>
                </a:prstGeom>
                <a:solidFill>
                  <a:srgbClr val="74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298" name="Cubo 297">
                  <a:extLst>
                    <a:ext uri="{FF2B5EF4-FFF2-40B4-BE49-F238E27FC236}">
                      <a16:creationId xmlns:a16="http://schemas.microsoft.com/office/drawing/2014/main" id="{C32DCBD3-5FAE-4047-B5F7-3DE45CC83846}"/>
                    </a:ext>
                  </a:extLst>
                </p:cNvPr>
                <p:cNvSpPr/>
                <p:nvPr/>
              </p:nvSpPr>
              <p:spPr>
                <a:xfrm>
                  <a:off x="1414235" y="3490160"/>
                  <a:ext cx="836298" cy="1405930"/>
                </a:xfrm>
                <a:prstGeom prst="cube">
                  <a:avLst>
                    <a:gd name="adj" fmla="val 78958"/>
                  </a:avLst>
                </a:prstGeom>
                <a:solidFill>
                  <a:schemeClr val="bg2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grpSp>
            <p:nvGrpSpPr>
              <p:cNvPr id="340" name="Grupo 339">
                <a:extLst>
                  <a:ext uri="{FF2B5EF4-FFF2-40B4-BE49-F238E27FC236}">
                    <a16:creationId xmlns:a16="http://schemas.microsoft.com/office/drawing/2014/main" id="{4C6B0A6A-2DC3-4704-984E-EE43A11A8293}"/>
                  </a:ext>
                </a:extLst>
              </p:cNvPr>
              <p:cNvGrpSpPr/>
              <p:nvPr/>
            </p:nvGrpSpPr>
            <p:grpSpPr>
              <a:xfrm>
                <a:off x="2176108" y="3402323"/>
                <a:ext cx="887113" cy="837451"/>
                <a:chOff x="2176108" y="3402323"/>
                <a:chExt cx="887113" cy="837451"/>
              </a:xfrm>
            </p:grpSpPr>
            <p:sp>
              <p:nvSpPr>
                <p:cNvPr id="325" name="Cubo 324">
                  <a:extLst>
                    <a:ext uri="{FF2B5EF4-FFF2-40B4-BE49-F238E27FC236}">
                      <a16:creationId xmlns:a16="http://schemas.microsoft.com/office/drawing/2014/main" id="{7DC0F8A8-F2D1-45B5-ACD1-6ED78ED10BF9}"/>
                    </a:ext>
                  </a:extLst>
                </p:cNvPr>
                <p:cNvSpPr/>
                <p:nvPr/>
              </p:nvSpPr>
              <p:spPr>
                <a:xfrm>
                  <a:off x="2176108" y="3402323"/>
                  <a:ext cx="667641" cy="837451"/>
                </a:xfrm>
                <a:prstGeom prst="cube">
                  <a:avLst>
                    <a:gd name="adj" fmla="val 53341"/>
                  </a:avLst>
                </a:prstGeom>
                <a:solidFill>
                  <a:srgbClr val="74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328" name="Cubo 327">
                  <a:extLst>
                    <a:ext uri="{FF2B5EF4-FFF2-40B4-BE49-F238E27FC236}">
                      <a16:creationId xmlns:a16="http://schemas.microsoft.com/office/drawing/2014/main" id="{E60CD4FD-7300-4652-8338-381FFE001FDB}"/>
                    </a:ext>
                  </a:extLst>
                </p:cNvPr>
                <p:cNvSpPr/>
                <p:nvPr/>
              </p:nvSpPr>
              <p:spPr>
                <a:xfrm>
                  <a:off x="2541636" y="3666090"/>
                  <a:ext cx="521585" cy="341337"/>
                </a:xfrm>
                <a:prstGeom prst="cube">
                  <a:avLst>
                    <a:gd name="adj" fmla="val 59571"/>
                  </a:avLst>
                </a:prstGeom>
                <a:solidFill>
                  <a:schemeClr val="bg2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grpSp>
            <p:nvGrpSpPr>
              <p:cNvPr id="341" name="Grupo 340">
                <a:extLst>
                  <a:ext uri="{FF2B5EF4-FFF2-40B4-BE49-F238E27FC236}">
                    <a16:creationId xmlns:a16="http://schemas.microsoft.com/office/drawing/2014/main" id="{600686ED-BA98-40D0-AA11-B19FF5C60DCE}"/>
                  </a:ext>
                </a:extLst>
              </p:cNvPr>
              <p:cNvGrpSpPr/>
              <p:nvPr/>
            </p:nvGrpSpPr>
            <p:grpSpPr>
              <a:xfrm>
                <a:off x="3118234" y="3670135"/>
                <a:ext cx="1488277" cy="331702"/>
                <a:chOff x="3241345" y="3662185"/>
                <a:chExt cx="1488277" cy="331702"/>
              </a:xfrm>
            </p:grpSpPr>
            <p:sp>
              <p:nvSpPr>
                <p:cNvPr id="330" name="Cubo 329">
                  <a:extLst>
                    <a:ext uri="{FF2B5EF4-FFF2-40B4-BE49-F238E27FC236}">
                      <a16:creationId xmlns:a16="http://schemas.microsoft.com/office/drawing/2014/main" id="{C36B01C1-E85A-4FAD-BD6C-EDD0811E97FB}"/>
                    </a:ext>
                  </a:extLst>
                </p:cNvPr>
                <p:cNvSpPr/>
                <p:nvPr/>
              </p:nvSpPr>
              <p:spPr>
                <a:xfrm>
                  <a:off x="3241345" y="3662185"/>
                  <a:ext cx="836724" cy="331702"/>
                </a:xfrm>
                <a:prstGeom prst="cube">
                  <a:avLst>
                    <a:gd name="adj" fmla="val 59754"/>
                  </a:avLst>
                </a:prstGeom>
                <a:solidFill>
                  <a:srgbClr val="74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 dirty="0"/>
                </a:p>
              </p:txBody>
            </p:sp>
            <p:sp>
              <p:nvSpPr>
                <p:cNvPr id="332" name="Cubo 331">
                  <a:extLst>
                    <a:ext uri="{FF2B5EF4-FFF2-40B4-BE49-F238E27FC236}">
                      <a16:creationId xmlns:a16="http://schemas.microsoft.com/office/drawing/2014/main" id="{C5A198D7-5B05-41D2-BC0C-9B592CB0C4DC}"/>
                    </a:ext>
                  </a:extLst>
                </p:cNvPr>
                <p:cNvSpPr/>
                <p:nvPr/>
              </p:nvSpPr>
              <p:spPr>
                <a:xfrm>
                  <a:off x="3976828" y="3753846"/>
                  <a:ext cx="752794" cy="188674"/>
                </a:xfrm>
                <a:prstGeom prst="cube">
                  <a:avLst>
                    <a:gd name="adj" fmla="val 56425"/>
                  </a:avLst>
                </a:prstGeom>
                <a:solidFill>
                  <a:schemeClr val="bg2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334" name="Cubo 333">
                <a:extLst>
                  <a:ext uri="{FF2B5EF4-FFF2-40B4-BE49-F238E27FC236}">
                    <a16:creationId xmlns:a16="http://schemas.microsoft.com/office/drawing/2014/main" id="{2BAA9BC8-1655-4D29-AF85-D883DDB8EA12}"/>
                  </a:ext>
                </a:extLst>
              </p:cNvPr>
              <p:cNvSpPr/>
              <p:nvPr/>
            </p:nvSpPr>
            <p:spPr>
              <a:xfrm>
                <a:off x="4717649" y="3755511"/>
                <a:ext cx="1336170" cy="188674"/>
              </a:xfrm>
              <a:prstGeom prst="cube">
                <a:avLst>
                  <a:gd name="adj" fmla="val 53029"/>
                </a:avLst>
              </a:prstGeom>
              <a:solidFill>
                <a:srgbClr val="74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335" name="Rectángulo 334">
                <a:extLst>
                  <a:ext uri="{FF2B5EF4-FFF2-40B4-BE49-F238E27FC236}">
                    <a16:creationId xmlns:a16="http://schemas.microsoft.com/office/drawing/2014/main" id="{0AA57412-4675-4F89-9336-8CD2A5350A0D}"/>
                  </a:ext>
                </a:extLst>
              </p:cNvPr>
              <p:cNvSpPr/>
              <p:nvPr/>
            </p:nvSpPr>
            <p:spPr>
              <a:xfrm>
                <a:off x="6109383" y="3804241"/>
                <a:ext cx="1226104" cy="9121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7" name="Elipse 336">
                <a:extLst>
                  <a:ext uri="{FF2B5EF4-FFF2-40B4-BE49-F238E27FC236}">
                    <a16:creationId xmlns:a16="http://schemas.microsoft.com/office/drawing/2014/main" id="{A1C3A126-2644-4BFC-B626-2CDFB609ED84}"/>
                  </a:ext>
                </a:extLst>
              </p:cNvPr>
              <p:cNvSpPr/>
              <p:nvPr/>
            </p:nvSpPr>
            <p:spPr>
              <a:xfrm>
                <a:off x="7442513" y="3645781"/>
                <a:ext cx="181111" cy="16868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3" name="Elipse 342">
                <a:extLst>
                  <a:ext uri="{FF2B5EF4-FFF2-40B4-BE49-F238E27FC236}">
                    <a16:creationId xmlns:a16="http://schemas.microsoft.com/office/drawing/2014/main" id="{577A52F2-4080-48BB-BAE9-5DD705D9A9C2}"/>
                  </a:ext>
                </a:extLst>
              </p:cNvPr>
              <p:cNvSpPr/>
              <p:nvPr/>
            </p:nvSpPr>
            <p:spPr>
              <a:xfrm>
                <a:off x="7442513" y="3873928"/>
                <a:ext cx="181111" cy="16868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350" name="CuadroTexto 349">
              <a:extLst>
                <a:ext uri="{FF2B5EF4-FFF2-40B4-BE49-F238E27FC236}">
                  <a16:creationId xmlns:a16="http://schemas.microsoft.com/office/drawing/2014/main" id="{24B65271-3D30-460C-84BF-57B7F8C356DA}"/>
                </a:ext>
              </a:extLst>
            </p:cNvPr>
            <p:cNvSpPr txBox="1"/>
            <p:nvPr/>
          </p:nvSpPr>
          <p:spPr>
            <a:xfrm>
              <a:off x="4659000" y="2187686"/>
              <a:ext cx="29870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/>
                <a:t>Proposed architecture</a:t>
              </a:r>
            </a:p>
          </p:txBody>
        </p:sp>
        <p:grpSp>
          <p:nvGrpSpPr>
            <p:cNvPr id="372" name="Grupo 371">
              <a:extLst>
                <a:ext uri="{FF2B5EF4-FFF2-40B4-BE49-F238E27FC236}">
                  <a16:creationId xmlns:a16="http://schemas.microsoft.com/office/drawing/2014/main" id="{10C545A4-E3D7-4E2D-A76F-A247218392D6}"/>
                </a:ext>
              </a:extLst>
            </p:cNvPr>
            <p:cNvGrpSpPr/>
            <p:nvPr/>
          </p:nvGrpSpPr>
          <p:grpSpPr>
            <a:xfrm>
              <a:off x="4889393" y="4473329"/>
              <a:ext cx="2638419" cy="1702143"/>
              <a:chOff x="5054227" y="4177956"/>
              <a:chExt cx="3575069" cy="2518486"/>
            </a:xfrm>
          </p:grpSpPr>
          <p:grpSp>
            <p:nvGrpSpPr>
              <p:cNvPr id="369" name="Grupo 368">
                <a:extLst>
                  <a:ext uri="{FF2B5EF4-FFF2-40B4-BE49-F238E27FC236}">
                    <a16:creationId xmlns:a16="http://schemas.microsoft.com/office/drawing/2014/main" id="{06DC75F3-8146-4DFE-A696-7C6D16BDA848}"/>
                  </a:ext>
                </a:extLst>
              </p:cNvPr>
              <p:cNvGrpSpPr/>
              <p:nvPr/>
            </p:nvGrpSpPr>
            <p:grpSpPr>
              <a:xfrm>
                <a:off x="5219587" y="4321945"/>
                <a:ext cx="3409709" cy="2219475"/>
                <a:chOff x="5213768" y="4309589"/>
                <a:chExt cx="3409709" cy="2219475"/>
              </a:xfrm>
            </p:grpSpPr>
            <p:sp>
              <p:nvSpPr>
                <p:cNvPr id="352" name="CuadroTexto 351">
                  <a:extLst>
                    <a:ext uri="{FF2B5EF4-FFF2-40B4-BE49-F238E27FC236}">
                      <a16:creationId xmlns:a16="http://schemas.microsoft.com/office/drawing/2014/main" id="{5C7551EE-0A04-480B-B52C-3DF2AC31B4F5}"/>
                    </a:ext>
                  </a:extLst>
                </p:cNvPr>
                <p:cNvSpPr txBox="1"/>
                <p:nvPr/>
              </p:nvSpPr>
              <p:spPr>
                <a:xfrm>
                  <a:off x="5559993" y="4406392"/>
                  <a:ext cx="2987093" cy="4098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AU" sz="1200" dirty="0"/>
                    <a:t>Convolutional layer</a:t>
                  </a:r>
                </a:p>
              </p:txBody>
            </p:sp>
            <p:sp>
              <p:nvSpPr>
                <p:cNvPr id="354" name="Cubo 353">
                  <a:extLst>
                    <a:ext uri="{FF2B5EF4-FFF2-40B4-BE49-F238E27FC236}">
                      <a16:creationId xmlns:a16="http://schemas.microsoft.com/office/drawing/2014/main" id="{81EA55BC-2CAE-4D59-ACA7-37CE9A8CBCB6}"/>
                    </a:ext>
                  </a:extLst>
                </p:cNvPr>
                <p:cNvSpPr/>
                <p:nvPr/>
              </p:nvSpPr>
              <p:spPr>
                <a:xfrm>
                  <a:off x="5217126" y="4309589"/>
                  <a:ext cx="558655" cy="551904"/>
                </a:xfrm>
                <a:prstGeom prst="cube">
                  <a:avLst>
                    <a:gd name="adj" fmla="val 53341"/>
                  </a:avLst>
                </a:prstGeom>
                <a:solidFill>
                  <a:srgbClr val="7499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 sz="1400"/>
                </a:p>
              </p:txBody>
            </p:sp>
            <p:sp>
              <p:nvSpPr>
                <p:cNvPr id="356" name="Cubo 355">
                  <a:extLst>
                    <a:ext uri="{FF2B5EF4-FFF2-40B4-BE49-F238E27FC236}">
                      <a16:creationId xmlns:a16="http://schemas.microsoft.com/office/drawing/2014/main" id="{84F82A1D-2248-4F20-A329-E593448F97F8}"/>
                    </a:ext>
                  </a:extLst>
                </p:cNvPr>
                <p:cNvSpPr/>
                <p:nvPr/>
              </p:nvSpPr>
              <p:spPr>
                <a:xfrm>
                  <a:off x="5217126" y="4970719"/>
                  <a:ext cx="558655" cy="551904"/>
                </a:xfrm>
                <a:prstGeom prst="cube">
                  <a:avLst>
                    <a:gd name="adj" fmla="val 53341"/>
                  </a:avLst>
                </a:prstGeom>
                <a:solidFill>
                  <a:schemeClr val="bg2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 sz="1400"/>
                </a:p>
              </p:txBody>
            </p:sp>
            <p:sp>
              <p:nvSpPr>
                <p:cNvPr id="358" name="CuadroTexto 357">
                  <a:extLst>
                    <a:ext uri="{FF2B5EF4-FFF2-40B4-BE49-F238E27FC236}">
                      <a16:creationId xmlns:a16="http://schemas.microsoft.com/office/drawing/2014/main" id="{42ED5352-5A36-4391-B742-29F82147645C}"/>
                    </a:ext>
                  </a:extLst>
                </p:cNvPr>
                <p:cNvSpPr txBox="1"/>
                <p:nvPr/>
              </p:nvSpPr>
              <p:spPr>
                <a:xfrm>
                  <a:off x="5524836" y="5053233"/>
                  <a:ext cx="2987093" cy="4098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AU" sz="1200" dirty="0"/>
                    <a:t>Max pooling layer</a:t>
                  </a:r>
                </a:p>
              </p:txBody>
            </p:sp>
            <p:sp>
              <p:nvSpPr>
                <p:cNvPr id="362" name="Rectángulo 361">
                  <a:extLst>
                    <a:ext uri="{FF2B5EF4-FFF2-40B4-BE49-F238E27FC236}">
                      <a16:creationId xmlns:a16="http://schemas.microsoft.com/office/drawing/2014/main" id="{E5759296-18EF-4297-87BA-A48E36258DF5}"/>
                    </a:ext>
                  </a:extLst>
                </p:cNvPr>
                <p:cNvSpPr/>
                <p:nvPr/>
              </p:nvSpPr>
              <p:spPr>
                <a:xfrm>
                  <a:off x="5213768" y="5747235"/>
                  <a:ext cx="549716" cy="172319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400" dirty="0"/>
                </a:p>
              </p:txBody>
            </p:sp>
            <p:sp>
              <p:nvSpPr>
                <p:cNvPr id="364" name="CuadroTexto 363">
                  <a:extLst>
                    <a:ext uri="{FF2B5EF4-FFF2-40B4-BE49-F238E27FC236}">
                      <a16:creationId xmlns:a16="http://schemas.microsoft.com/office/drawing/2014/main" id="{0B41D049-2198-43C2-8D99-FB9E34008EBA}"/>
                    </a:ext>
                  </a:extLst>
                </p:cNvPr>
                <p:cNvSpPr txBox="1"/>
                <p:nvPr/>
              </p:nvSpPr>
              <p:spPr>
                <a:xfrm>
                  <a:off x="5607503" y="5626317"/>
                  <a:ext cx="2987093" cy="4098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AU" sz="1200" dirty="0"/>
                    <a:t>Global max pooling layer</a:t>
                  </a:r>
                </a:p>
              </p:txBody>
            </p:sp>
            <p:sp>
              <p:nvSpPr>
                <p:cNvPr id="366" name="Elipse 365">
                  <a:extLst>
                    <a:ext uri="{FF2B5EF4-FFF2-40B4-BE49-F238E27FC236}">
                      <a16:creationId xmlns:a16="http://schemas.microsoft.com/office/drawing/2014/main" id="{CBBFE911-B9D8-4AA8-8699-9EEB1221BD35}"/>
                    </a:ext>
                  </a:extLst>
                </p:cNvPr>
                <p:cNvSpPr/>
                <p:nvPr/>
              </p:nvSpPr>
              <p:spPr>
                <a:xfrm>
                  <a:off x="5385403" y="6199779"/>
                  <a:ext cx="222099" cy="228003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400"/>
                </a:p>
              </p:txBody>
            </p:sp>
            <p:sp>
              <p:nvSpPr>
                <p:cNvPr id="368" name="CuadroTexto 367">
                  <a:extLst>
                    <a:ext uri="{FF2B5EF4-FFF2-40B4-BE49-F238E27FC236}">
                      <a16:creationId xmlns:a16="http://schemas.microsoft.com/office/drawing/2014/main" id="{AA534045-A7BA-4659-82F4-83154543F61C}"/>
                    </a:ext>
                  </a:extLst>
                </p:cNvPr>
                <p:cNvSpPr txBox="1"/>
                <p:nvPr/>
              </p:nvSpPr>
              <p:spPr>
                <a:xfrm>
                  <a:off x="5636384" y="6119217"/>
                  <a:ext cx="2987093" cy="40984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AU" sz="1200" dirty="0" err="1"/>
                    <a:t>Softmax</a:t>
                  </a:r>
                  <a:r>
                    <a:rPr lang="en-AU" sz="1200" dirty="0"/>
                    <a:t>-activated dense layer</a:t>
                  </a:r>
                </a:p>
              </p:txBody>
            </p:sp>
          </p:grpSp>
          <p:sp>
            <p:nvSpPr>
              <p:cNvPr id="370" name="Rectángulo 369">
                <a:extLst>
                  <a:ext uri="{FF2B5EF4-FFF2-40B4-BE49-F238E27FC236}">
                    <a16:creationId xmlns:a16="http://schemas.microsoft.com/office/drawing/2014/main" id="{A5DDDDAF-17E0-450B-AF25-221A025A7B04}"/>
                  </a:ext>
                </a:extLst>
              </p:cNvPr>
              <p:cNvSpPr/>
              <p:nvPr/>
            </p:nvSpPr>
            <p:spPr>
              <a:xfrm>
                <a:off x="5054227" y="4177956"/>
                <a:ext cx="3463521" cy="25184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400"/>
              </a:p>
            </p:txBody>
          </p:sp>
        </p:grpSp>
      </p:grpSp>
      <p:sp>
        <p:nvSpPr>
          <p:cNvPr id="374" name="Elipse 373">
            <a:extLst>
              <a:ext uri="{FF2B5EF4-FFF2-40B4-BE49-F238E27FC236}">
                <a16:creationId xmlns:a16="http://schemas.microsoft.com/office/drawing/2014/main" id="{3E5E8F87-539E-4BE4-8212-E9D527355987}"/>
              </a:ext>
            </a:extLst>
          </p:cNvPr>
          <p:cNvSpPr/>
          <p:nvPr/>
        </p:nvSpPr>
        <p:spPr>
          <a:xfrm>
            <a:off x="10344150" y="2635624"/>
            <a:ext cx="454819" cy="290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6" name="Elipse 375">
            <a:extLst>
              <a:ext uri="{FF2B5EF4-FFF2-40B4-BE49-F238E27FC236}">
                <a16:creationId xmlns:a16="http://schemas.microsoft.com/office/drawing/2014/main" id="{28DE3994-5EE0-4714-B8E0-725EC447D076}"/>
              </a:ext>
            </a:extLst>
          </p:cNvPr>
          <p:cNvSpPr/>
          <p:nvPr/>
        </p:nvSpPr>
        <p:spPr>
          <a:xfrm>
            <a:off x="10902073" y="2635624"/>
            <a:ext cx="254084" cy="290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78" name="Conector recto de flecha 377">
            <a:extLst>
              <a:ext uri="{FF2B5EF4-FFF2-40B4-BE49-F238E27FC236}">
                <a16:creationId xmlns:a16="http://schemas.microsoft.com/office/drawing/2014/main" id="{8E859366-86B3-4EE9-AB9E-3EC5329E9B97}"/>
              </a:ext>
            </a:extLst>
          </p:cNvPr>
          <p:cNvCxnSpPr>
            <a:cxnSpLocks/>
            <a:stCxn id="374" idx="0"/>
            <a:endCxn id="380" idx="2"/>
          </p:cNvCxnSpPr>
          <p:nvPr/>
        </p:nvCxnSpPr>
        <p:spPr>
          <a:xfrm flipH="1" flipV="1">
            <a:off x="9593267" y="1700868"/>
            <a:ext cx="978293" cy="934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0" name="CuadroTexto 379">
            <a:extLst>
              <a:ext uri="{FF2B5EF4-FFF2-40B4-BE49-F238E27FC236}">
                <a16:creationId xmlns:a16="http://schemas.microsoft.com/office/drawing/2014/main" id="{5A691216-8359-4CC0-B572-583645B7DC25}"/>
              </a:ext>
            </a:extLst>
          </p:cNvPr>
          <p:cNvSpPr txBox="1"/>
          <p:nvPr/>
        </p:nvSpPr>
        <p:spPr>
          <a:xfrm>
            <a:off x="8904215" y="1362314"/>
            <a:ext cx="137810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i="1" dirty="0"/>
              <a:t>Kernel size</a:t>
            </a:r>
          </a:p>
        </p:txBody>
      </p:sp>
      <p:cxnSp>
        <p:nvCxnSpPr>
          <p:cNvPr id="382" name="Conector recto de flecha 381">
            <a:extLst>
              <a:ext uri="{FF2B5EF4-FFF2-40B4-BE49-F238E27FC236}">
                <a16:creationId xmlns:a16="http://schemas.microsoft.com/office/drawing/2014/main" id="{014B83A4-BD41-4E5B-B944-4AFA5BAAD9EB}"/>
              </a:ext>
            </a:extLst>
          </p:cNvPr>
          <p:cNvCxnSpPr>
            <a:cxnSpLocks/>
            <a:stCxn id="376" idx="0"/>
            <a:endCxn id="389" idx="2"/>
          </p:cNvCxnSpPr>
          <p:nvPr/>
        </p:nvCxnSpPr>
        <p:spPr>
          <a:xfrm flipH="1" flipV="1">
            <a:off x="10725635" y="1852265"/>
            <a:ext cx="303480" cy="7833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9" name="CuadroTexto 388">
            <a:extLst>
              <a:ext uri="{FF2B5EF4-FFF2-40B4-BE49-F238E27FC236}">
                <a16:creationId xmlns:a16="http://schemas.microsoft.com/office/drawing/2014/main" id="{B41F6D6C-95F5-4611-A7C8-5F93A4B11CF1}"/>
              </a:ext>
            </a:extLst>
          </p:cNvPr>
          <p:cNvSpPr txBox="1"/>
          <p:nvPr/>
        </p:nvSpPr>
        <p:spPr>
          <a:xfrm>
            <a:off x="10036583" y="1267490"/>
            <a:ext cx="13781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i="1" dirty="0"/>
              <a:t>Number of filters</a:t>
            </a:r>
          </a:p>
        </p:txBody>
      </p:sp>
      <p:grpSp>
        <p:nvGrpSpPr>
          <p:cNvPr id="394" name="Grupo 393">
            <a:extLst>
              <a:ext uri="{FF2B5EF4-FFF2-40B4-BE49-F238E27FC236}">
                <a16:creationId xmlns:a16="http://schemas.microsoft.com/office/drawing/2014/main" id="{26F569DF-B079-44ED-AD2B-747A9AE75D54}"/>
              </a:ext>
            </a:extLst>
          </p:cNvPr>
          <p:cNvGrpSpPr/>
          <p:nvPr/>
        </p:nvGrpSpPr>
        <p:grpSpPr>
          <a:xfrm>
            <a:off x="2491293" y="5357308"/>
            <a:ext cx="6537066" cy="1258645"/>
            <a:chOff x="2491293" y="5357308"/>
            <a:chExt cx="6537066" cy="1258645"/>
          </a:xfrm>
        </p:grpSpPr>
        <p:sp>
          <p:nvSpPr>
            <p:cNvPr id="395" name="CuadroTexto 394">
              <a:extLst>
                <a:ext uri="{FF2B5EF4-FFF2-40B4-BE49-F238E27FC236}">
                  <a16:creationId xmlns:a16="http://schemas.microsoft.com/office/drawing/2014/main" id="{395257F6-2FA9-4A5E-B0AE-4216C7E6A006}"/>
                </a:ext>
              </a:extLst>
            </p:cNvPr>
            <p:cNvSpPr txBox="1"/>
            <p:nvPr/>
          </p:nvSpPr>
          <p:spPr>
            <a:xfrm>
              <a:off x="2491293" y="5832619"/>
              <a:ext cx="29870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/>
                <a:t>DATA AUGMENTATION</a:t>
              </a:r>
            </a:p>
          </p:txBody>
        </p:sp>
        <p:sp>
          <p:nvSpPr>
            <p:cNvPr id="396" name="CuadroTexto 395">
              <a:extLst>
                <a:ext uri="{FF2B5EF4-FFF2-40B4-BE49-F238E27FC236}">
                  <a16:creationId xmlns:a16="http://schemas.microsoft.com/office/drawing/2014/main" id="{1137485C-B1AA-4F07-A302-7FC0DEC79351}"/>
                </a:ext>
              </a:extLst>
            </p:cNvPr>
            <p:cNvSpPr txBox="1"/>
            <p:nvPr/>
          </p:nvSpPr>
          <p:spPr>
            <a:xfrm>
              <a:off x="5703242" y="5478676"/>
              <a:ext cx="33251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 dirty="0"/>
                <a:t>Random geometric and dense elastic transformations from de original images</a:t>
              </a:r>
            </a:p>
          </p:txBody>
        </p:sp>
        <p:sp>
          <p:nvSpPr>
            <p:cNvPr id="397" name="CuadroTexto 396">
              <a:extLst>
                <a:ext uri="{FF2B5EF4-FFF2-40B4-BE49-F238E27FC236}">
                  <a16:creationId xmlns:a16="http://schemas.microsoft.com/office/drawing/2014/main" id="{6487D74A-E901-4118-A6E8-17B6779F5CB0}"/>
                </a:ext>
              </a:extLst>
            </p:cNvPr>
            <p:cNvSpPr txBox="1"/>
            <p:nvPr/>
          </p:nvSpPr>
          <p:spPr>
            <a:xfrm>
              <a:off x="5631734" y="6132251"/>
              <a:ext cx="33251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 b="1" i="1" dirty="0"/>
                <a:t>Factor ratio = 0.2</a:t>
              </a:r>
            </a:p>
          </p:txBody>
        </p:sp>
        <p:sp>
          <p:nvSpPr>
            <p:cNvPr id="398" name="Abrir llave 397">
              <a:extLst>
                <a:ext uri="{FF2B5EF4-FFF2-40B4-BE49-F238E27FC236}">
                  <a16:creationId xmlns:a16="http://schemas.microsoft.com/office/drawing/2014/main" id="{6F48C132-3AE2-4F9A-B1A5-5541499D1DF5}"/>
                </a:ext>
              </a:extLst>
            </p:cNvPr>
            <p:cNvSpPr/>
            <p:nvPr/>
          </p:nvSpPr>
          <p:spPr>
            <a:xfrm>
              <a:off x="5325035" y="5357308"/>
              <a:ext cx="306699" cy="1258645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0442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7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19309 -0.0891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0" animBg="1"/>
      <p:bldP spid="376" grpId="0" animBg="1"/>
      <p:bldP spid="380" grpId="0"/>
      <p:bldP spid="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F10F23-77C4-48A9-862B-53EEDB4851F5}"/>
              </a:ext>
            </a:extLst>
          </p:cNvPr>
          <p:cNvSpPr/>
          <p:nvPr/>
        </p:nvSpPr>
        <p:spPr>
          <a:xfrm>
            <a:off x="0" y="-1319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23EE4A-24E4-4C8B-9857-B6064DA2C465}"/>
              </a:ext>
            </a:extLst>
          </p:cNvPr>
          <p:cNvSpPr/>
          <p:nvPr/>
        </p:nvSpPr>
        <p:spPr>
          <a:xfrm>
            <a:off x="2446317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678BEC-D152-455B-B6C0-919D19F92DA6}"/>
              </a:ext>
            </a:extLst>
          </p:cNvPr>
          <p:cNvSpPr/>
          <p:nvPr/>
        </p:nvSpPr>
        <p:spPr>
          <a:xfrm>
            <a:off x="4895700" y="-12334"/>
            <a:ext cx="2446317" cy="685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82B93CB-4867-4147-B60D-3D278D61ACDF}"/>
              </a:ext>
            </a:extLst>
          </p:cNvPr>
          <p:cNvSpPr/>
          <p:nvPr/>
        </p:nvSpPr>
        <p:spPr>
          <a:xfrm>
            <a:off x="7338951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AB132F-394B-4D75-826C-7B7965D1499F}"/>
              </a:ext>
            </a:extLst>
          </p:cNvPr>
          <p:cNvSpPr/>
          <p:nvPr/>
        </p:nvSpPr>
        <p:spPr>
          <a:xfrm>
            <a:off x="9785269" y="-16148"/>
            <a:ext cx="2406732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472872-C27F-4C5D-A190-DCF93D8BBDD6}"/>
              </a:ext>
            </a:extLst>
          </p:cNvPr>
          <p:cNvSpPr txBox="1"/>
          <p:nvPr/>
        </p:nvSpPr>
        <p:spPr>
          <a:xfrm>
            <a:off x="26924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4950E8B-22C0-473E-AD9A-6EC1A53ABE63}"/>
              </a:ext>
            </a:extLst>
          </p:cNvPr>
          <p:cNvSpPr txBox="1"/>
          <p:nvPr/>
        </p:nvSpPr>
        <p:spPr>
          <a:xfrm>
            <a:off x="2770776" y="148514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3011B9-7D7F-44D1-ABCC-9147D089B1BB}"/>
              </a:ext>
            </a:extLst>
          </p:cNvPr>
          <p:cNvSpPr txBox="1"/>
          <p:nvPr/>
        </p:nvSpPr>
        <p:spPr>
          <a:xfrm>
            <a:off x="5219587" y="1683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METHODS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521826A-FD6E-4FB1-8D13-2240E6C2C850}"/>
              </a:ext>
            </a:extLst>
          </p:cNvPr>
          <p:cNvSpPr txBox="1"/>
          <p:nvPr/>
        </p:nvSpPr>
        <p:spPr>
          <a:xfrm>
            <a:off x="7692646" y="13652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6A9809-CA81-436A-B429-E27CBDE05F00}"/>
              </a:ext>
            </a:extLst>
          </p:cNvPr>
          <p:cNvSpPr txBox="1"/>
          <p:nvPr/>
        </p:nvSpPr>
        <p:spPr>
          <a:xfrm>
            <a:off x="10044924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C51A778-49BA-45C5-96E0-C4199D15D2EA}"/>
              </a:ext>
            </a:extLst>
          </p:cNvPr>
          <p:cNvSpPr txBox="1"/>
          <p:nvPr/>
        </p:nvSpPr>
        <p:spPr>
          <a:xfrm>
            <a:off x="11744744" y="6465030"/>
            <a:ext cx="447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9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52F343E5-BED4-49B0-9BD4-23352AA9F092}"/>
              </a:ext>
            </a:extLst>
          </p:cNvPr>
          <p:cNvSpPr/>
          <p:nvPr/>
        </p:nvSpPr>
        <p:spPr>
          <a:xfrm>
            <a:off x="11744744" y="6465030"/>
            <a:ext cx="552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9634E6B-FA57-4B02-A6E8-21FA2A9CB5EB}"/>
              </a:ext>
            </a:extLst>
          </p:cNvPr>
          <p:cNvSpPr/>
          <p:nvPr/>
        </p:nvSpPr>
        <p:spPr>
          <a:xfrm rot="5400000">
            <a:off x="1815169" y="7208"/>
            <a:ext cx="516557" cy="2812042"/>
          </a:xfrm>
          <a:prstGeom prst="roundRect">
            <a:avLst>
              <a:gd name="adj" fmla="val 218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25CC8B-DBBB-441D-8015-42E45C6233BC}"/>
              </a:ext>
            </a:extLst>
          </p:cNvPr>
          <p:cNvSpPr txBox="1"/>
          <p:nvPr/>
        </p:nvSpPr>
        <p:spPr>
          <a:xfrm>
            <a:off x="579901" y="124395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dirty="0"/>
              <a:t>Models development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589C78-8487-4BD4-8055-32ACB4D03D64}"/>
              </a:ext>
            </a:extLst>
          </p:cNvPr>
          <p:cNvSpPr txBox="1"/>
          <p:nvPr/>
        </p:nvSpPr>
        <p:spPr>
          <a:xfrm>
            <a:off x="3399088" y="124290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i="1" dirty="0">
                <a:solidFill>
                  <a:srgbClr val="FF0000"/>
                </a:solidFill>
              </a:rPr>
              <a:t>Learning by fine tuning</a:t>
            </a:r>
          </a:p>
        </p:txBody>
      </p:sp>
      <p:sp>
        <p:nvSpPr>
          <p:cNvPr id="274" name="Elipse 273">
            <a:extLst>
              <a:ext uri="{FF2B5EF4-FFF2-40B4-BE49-F238E27FC236}">
                <a16:creationId xmlns:a16="http://schemas.microsoft.com/office/drawing/2014/main" id="{425E3EE8-08CF-438C-8991-F9A5F8AA9AD0}"/>
              </a:ext>
            </a:extLst>
          </p:cNvPr>
          <p:cNvSpPr/>
          <p:nvPr/>
        </p:nvSpPr>
        <p:spPr>
          <a:xfrm>
            <a:off x="6070068" y="417243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6" name="Elipse 275">
            <a:extLst>
              <a:ext uri="{FF2B5EF4-FFF2-40B4-BE49-F238E27FC236}">
                <a16:creationId xmlns:a16="http://schemas.microsoft.com/office/drawing/2014/main" id="{47D3E6A4-4C22-4274-A93B-C59EB86F0A89}"/>
              </a:ext>
            </a:extLst>
          </p:cNvPr>
          <p:cNvSpPr/>
          <p:nvPr/>
        </p:nvSpPr>
        <p:spPr>
          <a:xfrm>
            <a:off x="5568734" y="417470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8" name="Elipse 277">
            <a:extLst>
              <a:ext uri="{FF2B5EF4-FFF2-40B4-BE49-F238E27FC236}">
                <a16:creationId xmlns:a16="http://schemas.microsoft.com/office/drawing/2014/main" id="{78A49884-050A-4316-B6D6-B345E6BA452C}"/>
              </a:ext>
            </a:extLst>
          </p:cNvPr>
          <p:cNvSpPr/>
          <p:nvPr/>
        </p:nvSpPr>
        <p:spPr>
          <a:xfrm>
            <a:off x="5828389" y="417698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0" name="Elipse 279">
            <a:extLst>
              <a:ext uri="{FF2B5EF4-FFF2-40B4-BE49-F238E27FC236}">
                <a16:creationId xmlns:a16="http://schemas.microsoft.com/office/drawing/2014/main" id="{C3103213-2362-419B-A93D-47458780C7BC}"/>
              </a:ext>
            </a:extLst>
          </p:cNvPr>
          <p:cNvSpPr/>
          <p:nvPr/>
        </p:nvSpPr>
        <p:spPr>
          <a:xfrm>
            <a:off x="6311747" y="417243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2" name="Elipse 281">
            <a:extLst>
              <a:ext uri="{FF2B5EF4-FFF2-40B4-BE49-F238E27FC236}">
                <a16:creationId xmlns:a16="http://schemas.microsoft.com/office/drawing/2014/main" id="{A5AB8FBB-F157-4021-A123-05879994B156}"/>
              </a:ext>
            </a:extLst>
          </p:cNvPr>
          <p:cNvSpPr/>
          <p:nvPr/>
        </p:nvSpPr>
        <p:spPr>
          <a:xfrm>
            <a:off x="6532938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1A1FA004-5FC2-4ACC-94FA-E9A597E3C339}"/>
              </a:ext>
            </a:extLst>
          </p:cNvPr>
          <p:cNvGrpSpPr/>
          <p:nvPr/>
        </p:nvGrpSpPr>
        <p:grpSpPr>
          <a:xfrm>
            <a:off x="1255423" y="2847893"/>
            <a:ext cx="992925" cy="516557"/>
            <a:chOff x="6824511" y="2615567"/>
            <a:chExt cx="992925" cy="516557"/>
          </a:xfrm>
        </p:grpSpPr>
        <p:sp>
          <p:nvSpPr>
            <p:cNvPr id="69" name="Rectángulo: esquinas redondeadas 68">
              <a:extLst>
                <a:ext uri="{FF2B5EF4-FFF2-40B4-BE49-F238E27FC236}">
                  <a16:creationId xmlns:a16="http://schemas.microsoft.com/office/drawing/2014/main" id="{85E4254A-1E45-4934-A473-FCCC91AE625B}"/>
                </a:ext>
              </a:extLst>
            </p:cNvPr>
            <p:cNvSpPr/>
            <p:nvPr/>
          </p:nvSpPr>
          <p:spPr>
            <a:xfrm rot="5400000">
              <a:off x="7062695" y="2377384"/>
              <a:ext cx="516557" cy="992924"/>
            </a:xfrm>
            <a:prstGeom prst="roundRect">
              <a:avLst>
                <a:gd name="adj" fmla="val 21813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88C99B3A-4FF6-4428-9A4D-94494A988726}"/>
                </a:ext>
              </a:extLst>
            </p:cNvPr>
            <p:cNvSpPr txBox="1"/>
            <p:nvPr/>
          </p:nvSpPr>
          <p:spPr>
            <a:xfrm>
              <a:off x="6824511" y="2735394"/>
              <a:ext cx="992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InceptionV3</a:t>
              </a: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1DCA4ED6-12EF-42DE-AF4B-CD6C51BA2BF5}"/>
              </a:ext>
            </a:extLst>
          </p:cNvPr>
          <p:cNvGrpSpPr/>
          <p:nvPr/>
        </p:nvGrpSpPr>
        <p:grpSpPr>
          <a:xfrm>
            <a:off x="1255423" y="3613282"/>
            <a:ext cx="992925" cy="516557"/>
            <a:chOff x="6824511" y="2615567"/>
            <a:chExt cx="992925" cy="516557"/>
          </a:xfrm>
        </p:grpSpPr>
        <p:sp>
          <p:nvSpPr>
            <p:cNvPr id="72" name="Rectángulo: esquinas redondeadas 71">
              <a:extLst>
                <a:ext uri="{FF2B5EF4-FFF2-40B4-BE49-F238E27FC236}">
                  <a16:creationId xmlns:a16="http://schemas.microsoft.com/office/drawing/2014/main" id="{9E63E84B-BB6B-4E6F-AC29-BB82AEBFA763}"/>
                </a:ext>
              </a:extLst>
            </p:cNvPr>
            <p:cNvSpPr/>
            <p:nvPr/>
          </p:nvSpPr>
          <p:spPr>
            <a:xfrm rot="5400000">
              <a:off x="7062695" y="2377384"/>
              <a:ext cx="516557" cy="992924"/>
            </a:xfrm>
            <a:prstGeom prst="roundRect">
              <a:avLst>
                <a:gd name="adj" fmla="val 21813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D80E64E7-9724-4479-9D46-6CA24B9EF047}"/>
                </a:ext>
              </a:extLst>
            </p:cNvPr>
            <p:cNvSpPr txBox="1"/>
            <p:nvPr/>
          </p:nvSpPr>
          <p:spPr>
            <a:xfrm>
              <a:off x="6824511" y="2735394"/>
              <a:ext cx="992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err="1">
                  <a:latin typeface="Calibri" charset="0"/>
                  <a:ea typeface="Calibri" charset="0"/>
                  <a:cs typeface="Calibri" charset="0"/>
                </a:rPr>
                <a:t>Xception</a:t>
              </a:r>
              <a:endParaRPr lang="en-GB" sz="1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7FDA7068-F1A2-4C7E-A90C-23FBD7CE6756}"/>
              </a:ext>
            </a:extLst>
          </p:cNvPr>
          <p:cNvGrpSpPr/>
          <p:nvPr/>
        </p:nvGrpSpPr>
        <p:grpSpPr>
          <a:xfrm>
            <a:off x="1255422" y="4371070"/>
            <a:ext cx="992925" cy="516557"/>
            <a:chOff x="6824511" y="2615567"/>
            <a:chExt cx="992925" cy="516557"/>
          </a:xfrm>
        </p:grpSpPr>
        <p:sp>
          <p:nvSpPr>
            <p:cNvPr id="75" name="Rectángulo: esquinas redondeadas 74">
              <a:extLst>
                <a:ext uri="{FF2B5EF4-FFF2-40B4-BE49-F238E27FC236}">
                  <a16:creationId xmlns:a16="http://schemas.microsoft.com/office/drawing/2014/main" id="{A6CE6D3F-8BD5-40BD-A133-401B76F62FCC}"/>
                </a:ext>
              </a:extLst>
            </p:cNvPr>
            <p:cNvSpPr/>
            <p:nvPr/>
          </p:nvSpPr>
          <p:spPr>
            <a:xfrm rot="5400000">
              <a:off x="7062695" y="2377384"/>
              <a:ext cx="516557" cy="992924"/>
            </a:xfrm>
            <a:prstGeom prst="roundRect">
              <a:avLst>
                <a:gd name="adj" fmla="val 21813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6DB6B787-53C5-480F-91C1-1756FAB15D27}"/>
                </a:ext>
              </a:extLst>
            </p:cNvPr>
            <p:cNvSpPr txBox="1"/>
            <p:nvPr/>
          </p:nvSpPr>
          <p:spPr>
            <a:xfrm>
              <a:off x="6824511" y="2735394"/>
              <a:ext cx="992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err="1">
                  <a:latin typeface="Calibri" charset="0"/>
                  <a:ea typeface="Calibri" charset="0"/>
                  <a:cs typeface="Calibri" charset="0"/>
                </a:rPr>
                <a:t>ResNet</a:t>
              </a:r>
              <a:endParaRPr lang="en-GB" sz="12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77" name="Grupo 76">
            <a:extLst>
              <a:ext uri="{FF2B5EF4-FFF2-40B4-BE49-F238E27FC236}">
                <a16:creationId xmlns:a16="http://schemas.microsoft.com/office/drawing/2014/main" id="{BF0F0425-C965-4690-8982-EEAB02BE94C5}"/>
              </a:ext>
            </a:extLst>
          </p:cNvPr>
          <p:cNvGrpSpPr/>
          <p:nvPr/>
        </p:nvGrpSpPr>
        <p:grpSpPr>
          <a:xfrm>
            <a:off x="1255423" y="5173046"/>
            <a:ext cx="992925" cy="516557"/>
            <a:chOff x="6824511" y="2615567"/>
            <a:chExt cx="992925" cy="516557"/>
          </a:xfrm>
        </p:grpSpPr>
        <p:sp>
          <p:nvSpPr>
            <p:cNvPr id="78" name="Rectángulo: esquinas redondeadas 77">
              <a:extLst>
                <a:ext uri="{FF2B5EF4-FFF2-40B4-BE49-F238E27FC236}">
                  <a16:creationId xmlns:a16="http://schemas.microsoft.com/office/drawing/2014/main" id="{6D0C1693-7064-4617-801C-93449DC1735C}"/>
                </a:ext>
              </a:extLst>
            </p:cNvPr>
            <p:cNvSpPr/>
            <p:nvPr/>
          </p:nvSpPr>
          <p:spPr>
            <a:xfrm rot="5400000">
              <a:off x="7062695" y="2377384"/>
              <a:ext cx="516557" cy="992924"/>
            </a:xfrm>
            <a:prstGeom prst="roundRect">
              <a:avLst>
                <a:gd name="adj" fmla="val 21813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865C408F-4C0D-46D8-836F-11862005829E}"/>
                </a:ext>
              </a:extLst>
            </p:cNvPr>
            <p:cNvSpPr txBox="1"/>
            <p:nvPr/>
          </p:nvSpPr>
          <p:spPr>
            <a:xfrm>
              <a:off x="6824511" y="2735394"/>
              <a:ext cx="992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VGG16</a:t>
              </a: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2961A12B-CA89-4CB7-8A09-89EC26FABB6A}"/>
              </a:ext>
            </a:extLst>
          </p:cNvPr>
          <p:cNvGrpSpPr/>
          <p:nvPr/>
        </p:nvGrpSpPr>
        <p:grpSpPr>
          <a:xfrm>
            <a:off x="1255422" y="5948473"/>
            <a:ext cx="992925" cy="516557"/>
            <a:chOff x="6824511" y="2615567"/>
            <a:chExt cx="992925" cy="516557"/>
          </a:xfrm>
        </p:grpSpPr>
        <p:sp>
          <p:nvSpPr>
            <p:cNvPr id="81" name="Rectángulo: esquinas redondeadas 80">
              <a:extLst>
                <a:ext uri="{FF2B5EF4-FFF2-40B4-BE49-F238E27FC236}">
                  <a16:creationId xmlns:a16="http://schemas.microsoft.com/office/drawing/2014/main" id="{677E26C0-B049-40C7-8A6A-CC19A46AA3D4}"/>
                </a:ext>
              </a:extLst>
            </p:cNvPr>
            <p:cNvSpPr/>
            <p:nvPr/>
          </p:nvSpPr>
          <p:spPr>
            <a:xfrm rot="5400000">
              <a:off x="7062695" y="2377384"/>
              <a:ext cx="516557" cy="992924"/>
            </a:xfrm>
            <a:prstGeom prst="roundRect">
              <a:avLst>
                <a:gd name="adj" fmla="val 21813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C831679D-C24D-4EF8-8E7B-887157EB7319}"/>
                </a:ext>
              </a:extLst>
            </p:cNvPr>
            <p:cNvSpPr txBox="1"/>
            <p:nvPr/>
          </p:nvSpPr>
          <p:spPr>
            <a:xfrm>
              <a:off x="6824511" y="2735394"/>
              <a:ext cx="992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VGG19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C9401661-90EF-476B-ACF1-35C6615EA2C8}"/>
              </a:ext>
            </a:extLst>
          </p:cNvPr>
          <p:cNvGrpSpPr/>
          <p:nvPr/>
        </p:nvGrpSpPr>
        <p:grpSpPr>
          <a:xfrm>
            <a:off x="2681498" y="2829455"/>
            <a:ext cx="580283" cy="3668056"/>
            <a:chOff x="2681498" y="2829455"/>
            <a:chExt cx="580283" cy="3668056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18CAF4F-CF8F-469E-81EB-358A8C1B96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58" t="18277" r="53812" b="23722"/>
            <a:stretch/>
          </p:blipFill>
          <p:spPr>
            <a:xfrm>
              <a:off x="2681499" y="5915993"/>
              <a:ext cx="552031" cy="58151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11452F6-98DD-47AD-8497-46643531D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435" t="18012" r="7035" b="26252"/>
            <a:stretch/>
          </p:blipFill>
          <p:spPr>
            <a:xfrm>
              <a:off x="2681499" y="4349370"/>
              <a:ext cx="568405" cy="575377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BAD8F889-4280-4746-96C3-08B506C2D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58" t="18277" r="53812" b="23722"/>
            <a:stretch/>
          </p:blipFill>
          <p:spPr>
            <a:xfrm>
              <a:off x="2681498" y="5171250"/>
              <a:ext cx="552031" cy="581518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DCC46D5-1366-459D-8256-882866AB8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435" t="18012" r="7035" b="26252"/>
            <a:stretch/>
          </p:blipFill>
          <p:spPr>
            <a:xfrm>
              <a:off x="2693376" y="3590309"/>
              <a:ext cx="568405" cy="575377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962EC74D-795E-43A3-B99A-1E65BFC59F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435" t="18012" r="7035" b="26252"/>
            <a:stretch/>
          </p:blipFill>
          <p:spPr>
            <a:xfrm>
              <a:off x="2693376" y="2829455"/>
              <a:ext cx="568405" cy="575377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C6A7B12-F822-492C-8226-8D44ECB48F75}"/>
              </a:ext>
            </a:extLst>
          </p:cNvPr>
          <p:cNvGrpSpPr/>
          <p:nvPr/>
        </p:nvGrpSpPr>
        <p:grpSpPr>
          <a:xfrm>
            <a:off x="938062" y="2018368"/>
            <a:ext cx="2628931" cy="564583"/>
            <a:chOff x="938062" y="2018368"/>
            <a:chExt cx="2628931" cy="564583"/>
          </a:xfrm>
        </p:grpSpPr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09BA7063-8B32-42F9-AB0A-0069A9C76E04}"/>
                </a:ext>
              </a:extLst>
            </p:cNvPr>
            <p:cNvGrpSpPr/>
            <p:nvPr/>
          </p:nvGrpSpPr>
          <p:grpSpPr>
            <a:xfrm>
              <a:off x="938062" y="2018368"/>
              <a:ext cx="2628931" cy="564583"/>
              <a:chOff x="6673020" y="1853902"/>
              <a:chExt cx="3954572" cy="564583"/>
            </a:xfrm>
          </p:grpSpPr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58D1B653-1923-429F-8FDB-22F4B2D247F9}"/>
                  </a:ext>
                </a:extLst>
              </p:cNvPr>
              <p:cNvSpPr txBox="1"/>
              <p:nvPr/>
            </p:nvSpPr>
            <p:spPr>
              <a:xfrm>
                <a:off x="6848141" y="1853902"/>
                <a:ext cx="36043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latin typeface="Calibri" charset="0"/>
                    <a:ea typeface="Calibri" charset="0"/>
                    <a:cs typeface="Calibri" charset="0"/>
                  </a:rPr>
                  <a:t>State-of-the-art- architectures</a:t>
                </a:r>
              </a:p>
            </p:txBody>
          </p:sp>
          <p:cxnSp>
            <p:nvCxnSpPr>
              <p:cNvPr id="67" name="Conector recto 66">
                <a:extLst>
                  <a:ext uri="{FF2B5EF4-FFF2-40B4-BE49-F238E27FC236}">
                    <a16:creationId xmlns:a16="http://schemas.microsoft.com/office/drawing/2014/main" id="{4E9A2515-7007-42F8-8950-4F7AA337E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73020" y="2418485"/>
                <a:ext cx="395457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12E56F5-40C2-4D6E-AC1F-D79B6A6D9D44}"/>
                </a:ext>
              </a:extLst>
            </p:cNvPr>
            <p:cNvSpPr txBox="1"/>
            <p:nvPr/>
          </p:nvSpPr>
          <p:spPr>
            <a:xfrm>
              <a:off x="1381681" y="2266678"/>
              <a:ext cx="1733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1" dirty="0">
                  <a:latin typeface="Calibri" charset="0"/>
                  <a:ea typeface="Calibri" charset="0"/>
                  <a:cs typeface="Calibri" charset="0"/>
                </a:rPr>
                <a:t>(base model)</a:t>
              </a:r>
            </a:p>
          </p:txBody>
        </p:sp>
      </p:grpSp>
      <p:grpSp>
        <p:nvGrpSpPr>
          <p:cNvPr id="205" name="Grupo 204">
            <a:extLst>
              <a:ext uri="{FF2B5EF4-FFF2-40B4-BE49-F238E27FC236}">
                <a16:creationId xmlns:a16="http://schemas.microsoft.com/office/drawing/2014/main" id="{CEBA93E4-4CA5-4BBE-A29F-F7179B29B6C3}"/>
              </a:ext>
            </a:extLst>
          </p:cNvPr>
          <p:cNvGrpSpPr/>
          <p:nvPr/>
        </p:nvGrpSpPr>
        <p:grpSpPr>
          <a:xfrm>
            <a:off x="4704416" y="2266677"/>
            <a:ext cx="1752800" cy="327977"/>
            <a:chOff x="4704416" y="2266677"/>
            <a:chExt cx="1752800" cy="327977"/>
          </a:xfrm>
        </p:grpSpPr>
        <p:sp>
          <p:nvSpPr>
            <p:cNvPr id="206" name="CuadroTexto 205">
              <a:extLst>
                <a:ext uri="{FF2B5EF4-FFF2-40B4-BE49-F238E27FC236}">
                  <a16:creationId xmlns:a16="http://schemas.microsoft.com/office/drawing/2014/main" id="{8AAC3E0A-C5AB-4742-B4BC-01D97EA18B88}"/>
                </a:ext>
              </a:extLst>
            </p:cNvPr>
            <p:cNvSpPr txBox="1"/>
            <p:nvPr/>
          </p:nvSpPr>
          <p:spPr>
            <a:xfrm>
              <a:off x="4704416" y="2266677"/>
              <a:ext cx="1733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1" dirty="0">
                  <a:latin typeface="Calibri" charset="0"/>
                  <a:ea typeface="Calibri" charset="0"/>
                  <a:cs typeface="Calibri" charset="0"/>
                </a:rPr>
                <a:t>Top model</a:t>
              </a:r>
            </a:p>
          </p:txBody>
        </p:sp>
        <p:cxnSp>
          <p:nvCxnSpPr>
            <p:cNvPr id="207" name="Conector recto 206">
              <a:extLst>
                <a:ext uri="{FF2B5EF4-FFF2-40B4-BE49-F238E27FC236}">
                  <a16:creationId xmlns:a16="http://schemas.microsoft.com/office/drawing/2014/main" id="{8EEAD21C-4D73-42AD-B88C-F850E0CB5EEE}"/>
                </a:ext>
              </a:extLst>
            </p:cNvPr>
            <p:cNvCxnSpPr>
              <a:cxnSpLocks/>
            </p:cNvCxnSpPr>
            <p:nvPr/>
          </p:nvCxnSpPr>
          <p:spPr>
            <a:xfrm>
              <a:off x="4704416" y="2594654"/>
              <a:ext cx="1752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CuadroTexto 207">
            <a:extLst>
              <a:ext uri="{FF2B5EF4-FFF2-40B4-BE49-F238E27FC236}">
                <a16:creationId xmlns:a16="http://schemas.microsoft.com/office/drawing/2014/main" id="{89DCC92B-FC6E-4BE2-AE9F-C24CDD22E064}"/>
              </a:ext>
            </a:extLst>
          </p:cNvPr>
          <p:cNvSpPr txBox="1"/>
          <p:nvPr/>
        </p:nvSpPr>
        <p:spPr>
          <a:xfrm>
            <a:off x="4708361" y="2697536"/>
            <a:ext cx="17333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latin typeface="Calibri" charset="0"/>
                <a:ea typeface="Calibri" charset="0"/>
                <a:cs typeface="Calibri" charset="0"/>
              </a:rPr>
              <a:t>Dropout layer (0.4)</a:t>
            </a:r>
          </a:p>
          <a:p>
            <a:pPr algn="ctr"/>
            <a:r>
              <a:rPr lang="en-GB" sz="1400" i="1" dirty="0">
                <a:latin typeface="Calibri" charset="0"/>
                <a:ea typeface="Calibri" charset="0"/>
                <a:cs typeface="Calibri" charset="0"/>
              </a:rPr>
              <a:t>+</a:t>
            </a:r>
          </a:p>
          <a:p>
            <a:pPr algn="ctr"/>
            <a:r>
              <a:rPr lang="en-GB" sz="1400" i="1" dirty="0">
                <a:latin typeface="Calibri" charset="0"/>
                <a:ea typeface="Calibri" charset="0"/>
                <a:cs typeface="Calibri" charset="0"/>
              </a:rPr>
              <a:t>GMP layer</a:t>
            </a:r>
          </a:p>
          <a:p>
            <a:pPr algn="ctr"/>
            <a:r>
              <a:rPr lang="en-GB" sz="1400" i="1" dirty="0">
                <a:latin typeface="Calibri" charset="0"/>
                <a:ea typeface="Calibri" charset="0"/>
                <a:cs typeface="Calibri" charset="0"/>
              </a:rPr>
              <a:t>+</a:t>
            </a:r>
          </a:p>
          <a:p>
            <a:pPr algn="ctr"/>
            <a:r>
              <a:rPr lang="en-GB" sz="1400" i="1" dirty="0" err="1">
                <a:latin typeface="Calibri" charset="0"/>
                <a:ea typeface="Calibri" charset="0"/>
                <a:cs typeface="Calibri" charset="0"/>
              </a:rPr>
              <a:t>Softmax</a:t>
            </a:r>
            <a:r>
              <a:rPr lang="en-GB" sz="1400" i="1" dirty="0">
                <a:latin typeface="Calibri" charset="0"/>
                <a:ea typeface="Calibri" charset="0"/>
                <a:cs typeface="Calibri" charset="0"/>
              </a:rPr>
              <a:t> layer</a:t>
            </a:r>
          </a:p>
        </p:txBody>
      </p:sp>
      <p:grpSp>
        <p:nvGrpSpPr>
          <p:cNvPr id="243" name="Grupo 242">
            <a:extLst>
              <a:ext uri="{FF2B5EF4-FFF2-40B4-BE49-F238E27FC236}">
                <a16:creationId xmlns:a16="http://schemas.microsoft.com/office/drawing/2014/main" id="{69EE1B9A-57F2-45FA-BB1A-88BC2B900F9D}"/>
              </a:ext>
            </a:extLst>
          </p:cNvPr>
          <p:cNvGrpSpPr/>
          <p:nvPr/>
        </p:nvGrpSpPr>
        <p:grpSpPr>
          <a:xfrm>
            <a:off x="4633380" y="4207081"/>
            <a:ext cx="1752800" cy="327977"/>
            <a:chOff x="4704416" y="2266677"/>
            <a:chExt cx="1752800" cy="327977"/>
          </a:xfrm>
        </p:grpSpPr>
        <p:sp>
          <p:nvSpPr>
            <p:cNvPr id="244" name="CuadroTexto 243">
              <a:extLst>
                <a:ext uri="{FF2B5EF4-FFF2-40B4-BE49-F238E27FC236}">
                  <a16:creationId xmlns:a16="http://schemas.microsoft.com/office/drawing/2014/main" id="{C51F1ED8-E50C-41FE-A2E7-A8B60228904E}"/>
                </a:ext>
              </a:extLst>
            </p:cNvPr>
            <p:cNvSpPr txBox="1"/>
            <p:nvPr/>
          </p:nvSpPr>
          <p:spPr>
            <a:xfrm>
              <a:off x="4704416" y="2266677"/>
              <a:ext cx="1733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1" dirty="0">
                  <a:latin typeface="Calibri" charset="0"/>
                  <a:ea typeface="Calibri" charset="0"/>
                  <a:cs typeface="Calibri" charset="0"/>
                </a:rPr>
                <a:t>Considerations</a:t>
              </a:r>
            </a:p>
          </p:txBody>
        </p:sp>
        <p:cxnSp>
          <p:nvCxnSpPr>
            <p:cNvPr id="245" name="Conector recto 244">
              <a:extLst>
                <a:ext uri="{FF2B5EF4-FFF2-40B4-BE49-F238E27FC236}">
                  <a16:creationId xmlns:a16="http://schemas.microsoft.com/office/drawing/2014/main" id="{5E168F36-F251-47A3-826C-841C538612BD}"/>
                </a:ext>
              </a:extLst>
            </p:cNvPr>
            <p:cNvCxnSpPr>
              <a:cxnSpLocks/>
            </p:cNvCxnSpPr>
            <p:nvPr/>
          </p:nvCxnSpPr>
          <p:spPr>
            <a:xfrm>
              <a:off x="4704416" y="2594654"/>
              <a:ext cx="17528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CuadroTexto 245">
            <a:extLst>
              <a:ext uri="{FF2B5EF4-FFF2-40B4-BE49-F238E27FC236}">
                <a16:creationId xmlns:a16="http://schemas.microsoft.com/office/drawing/2014/main" id="{A07E1C47-6A52-43D6-B3B3-5F3E387C49C2}"/>
              </a:ext>
            </a:extLst>
          </p:cNvPr>
          <p:cNvSpPr txBox="1"/>
          <p:nvPr/>
        </p:nvSpPr>
        <p:spPr>
          <a:xfrm>
            <a:off x="4668178" y="4664333"/>
            <a:ext cx="1733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latin typeface="Calibri" charset="0"/>
                <a:ea typeface="Calibri" charset="0"/>
                <a:cs typeface="Calibri" charset="0"/>
              </a:rPr>
              <a:t>Down-sampling x0.5 to alleviate the GPU memory constraints</a:t>
            </a:r>
          </a:p>
        </p:txBody>
      </p:sp>
      <p:grpSp>
        <p:nvGrpSpPr>
          <p:cNvPr id="247" name="Grupo 246">
            <a:extLst>
              <a:ext uri="{FF2B5EF4-FFF2-40B4-BE49-F238E27FC236}">
                <a16:creationId xmlns:a16="http://schemas.microsoft.com/office/drawing/2014/main" id="{C12C88DA-FC0A-49D3-B3D8-B0970C0726E4}"/>
              </a:ext>
            </a:extLst>
          </p:cNvPr>
          <p:cNvGrpSpPr/>
          <p:nvPr/>
        </p:nvGrpSpPr>
        <p:grpSpPr>
          <a:xfrm>
            <a:off x="7391936" y="2163395"/>
            <a:ext cx="3854067" cy="432191"/>
            <a:chOff x="1714667" y="1991647"/>
            <a:chExt cx="3854067" cy="432191"/>
          </a:xfrm>
        </p:grpSpPr>
        <p:sp>
          <p:nvSpPr>
            <p:cNvPr id="248" name="CuadroTexto 247">
              <a:extLst>
                <a:ext uri="{FF2B5EF4-FFF2-40B4-BE49-F238E27FC236}">
                  <a16:creationId xmlns:a16="http://schemas.microsoft.com/office/drawing/2014/main" id="{486D9AA1-81F2-4F9B-9089-F0B7CA1882F7}"/>
                </a:ext>
              </a:extLst>
            </p:cNvPr>
            <p:cNvSpPr txBox="1"/>
            <p:nvPr/>
          </p:nvSpPr>
          <p:spPr>
            <a:xfrm>
              <a:off x="2507131" y="1991647"/>
              <a:ext cx="22216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latin typeface="Calibri" charset="0"/>
                  <a:ea typeface="Calibri" charset="0"/>
                  <a:cs typeface="Calibri" charset="0"/>
                </a:rPr>
                <a:t>Model hyperparameters</a:t>
              </a:r>
            </a:p>
          </p:txBody>
        </p:sp>
        <p:cxnSp>
          <p:nvCxnSpPr>
            <p:cNvPr id="249" name="Conector recto 248">
              <a:extLst>
                <a:ext uri="{FF2B5EF4-FFF2-40B4-BE49-F238E27FC236}">
                  <a16:creationId xmlns:a16="http://schemas.microsoft.com/office/drawing/2014/main" id="{E07CCA6A-86A5-491E-8BF1-63D68E257635}"/>
                </a:ext>
              </a:extLst>
            </p:cNvPr>
            <p:cNvCxnSpPr>
              <a:cxnSpLocks/>
            </p:cNvCxnSpPr>
            <p:nvPr/>
          </p:nvCxnSpPr>
          <p:spPr>
            <a:xfrm>
              <a:off x="1714667" y="2423838"/>
              <a:ext cx="385406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upo 249">
            <a:extLst>
              <a:ext uri="{FF2B5EF4-FFF2-40B4-BE49-F238E27FC236}">
                <a16:creationId xmlns:a16="http://schemas.microsoft.com/office/drawing/2014/main" id="{723F97A7-2FBA-4250-8FE3-F58A5B93B08B}"/>
              </a:ext>
            </a:extLst>
          </p:cNvPr>
          <p:cNvGrpSpPr/>
          <p:nvPr/>
        </p:nvGrpSpPr>
        <p:grpSpPr>
          <a:xfrm>
            <a:off x="7180708" y="2791434"/>
            <a:ext cx="1439668" cy="3276866"/>
            <a:chOff x="7127723" y="2738088"/>
            <a:chExt cx="1439668" cy="3276866"/>
          </a:xfrm>
        </p:grpSpPr>
        <p:sp>
          <p:nvSpPr>
            <p:cNvPr id="251" name="CuadroTexto 250">
              <a:extLst>
                <a:ext uri="{FF2B5EF4-FFF2-40B4-BE49-F238E27FC236}">
                  <a16:creationId xmlns:a16="http://schemas.microsoft.com/office/drawing/2014/main" id="{C4F2725C-5778-4106-80BA-9BE436D756A5}"/>
                </a:ext>
              </a:extLst>
            </p:cNvPr>
            <p:cNvSpPr txBox="1"/>
            <p:nvPr/>
          </p:nvSpPr>
          <p:spPr>
            <a:xfrm>
              <a:off x="7201106" y="3513053"/>
              <a:ext cx="11727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Learning rate</a:t>
              </a:r>
            </a:p>
          </p:txBody>
        </p:sp>
        <p:sp>
          <p:nvSpPr>
            <p:cNvPr id="252" name="CuadroTexto 251">
              <a:extLst>
                <a:ext uri="{FF2B5EF4-FFF2-40B4-BE49-F238E27FC236}">
                  <a16:creationId xmlns:a16="http://schemas.microsoft.com/office/drawing/2014/main" id="{6A7C6DE7-74C2-455F-8482-0E766799FF7B}"/>
                </a:ext>
              </a:extLst>
            </p:cNvPr>
            <p:cNvSpPr txBox="1"/>
            <p:nvPr/>
          </p:nvSpPr>
          <p:spPr>
            <a:xfrm>
              <a:off x="7291117" y="4005253"/>
              <a:ext cx="985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Optimizer</a:t>
              </a:r>
            </a:p>
          </p:txBody>
        </p:sp>
        <p:sp>
          <p:nvSpPr>
            <p:cNvPr id="253" name="CuadroTexto 252">
              <a:extLst>
                <a:ext uri="{FF2B5EF4-FFF2-40B4-BE49-F238E27FC236}">
                  <a16:creationId xmlns:a16="http://schemas.microsoft.com/office/drawing/2014/main" id="{A3391D86-F55A-43B0-9669-CD091F86F543}"/>
                </a:ext>
              </a:extLst>
            </p:cNvPr>
            <p:cNvSpPr txBox="1"/>
            <p:nvPr/>
          </p:nvSpPr>
          <p:spPr>
            <a:xfrm>
              <a:off x="7201105" y="4625504"/>
              <a:ext cx="117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Loss function</a:t>
              </a:r>
            </a:p>
          </p:txBody>
        </p:sp>
        <p:sp>
          <p:nvSpPr>
            <p:cNvPr id="254" name="CuadroTexto 253">
              <a:extLst>
                <a:ext uri="{FF2B5EF4-FFF2-40B4-BE49-F238E27FC236}">
                  <a16:creationId xmlns:a16="http://schemas.microsoft.com/office/drawing/2014/main" id="{81FDF189-6B4A-4831-8709-4E2BD22E3E1A}"/>
                </a:ext>
              </a:extLst>
            </p:cNvPr>
            <p:cNvSpPr txBox="1"/>
            <p:nvPr/>
          </p:nvSpPr>
          <p:spPr>
            <a:xfrm>
              <a:off x="7266255" y="5247436"/>
              <a:ext cx="1034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Batch size</a:t>
              </a:r>
            </a:p>
          </p:txBody>
        </p:sp>
        <p:sp>
          <p:nvSpPr>
            <p:cNvPr id="255" name="CuadroTexto 254">
              <a:extLst>
                <a:ext uri="{FF2B5EF4-FFF2-40B4-BE49-F238E27FC236}">
                  <a16:creationId xmlns:a16="http://schemas.microsoft.com/office/drawing/2014/main" id="{ADFF2A35-D0A0-4B49-996D-40F122D0BF5A}"/>
                </a:ext>
              </a:extLst>
            </p:cNvPr>
            <p:cNvSpPr txBox="1"/>
            <p:nvPr/>
          </p:nvSpPr>
          <p:spPr>
            <a:xfrm>
              <a:off x="7127723" y="5737955"/>
              <a:ext cx="14396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alibri" charset="0"/>
                  <a:ea typeface="Calibri" charset="0"/>
                  <a:cs typeface="Calibri" charset="0"/>
                </a:rPr>
                <a:t>Number of epochs</a:t>
              </a:r>
            </a:p>
          </p:txBody>
        </p:sp>
        <p:grpSp>
          <p:nvGrpSpPr>
            <p:cNvPr id="256" name="Grupo 255">
              <a:extLst>
                <a:ext uri="{FF2B5EF4-FFF2-40B4-BE49-F238E27FC236}">
                  <a16:creationId xmlns:a16="http://schemas.microsoft.com/office/drawing/2014/main" id="{B3B3AEB5-57F1-4566-AB9F-752C6EC3F827}"/>
                </a:ext>
              </a:extLst>
            </p:cNvPr>
            <p:cNvGrpSpPr/>
            <p:nvPr/>
          </p:nvGrpSpPr>
          <p:grpSpPr>
            <a:xfrm>
              <a:off x="7379049" y="2738088"/>
              <a:ext cx="945611" cy="516557"/>
              <a:chOff x="1754765" y="2619686"/>
              <a:chExt cx="945611" cy="516557"/>
            </a:xfrm>
          </p:grpSpPr>
          <p:sp>
            <p:nvSpPr>
              <p:cNvPr id="257" name="Rectángulo: esquinas redondeadas 256">
                <a:extLst>
                  <a:ext uri="{FF2B5EF4-FFF2-40B4-BE49-F238E27FC236}">
                    <a16:creationId xmlns:a16="http://schemas.microsoft.com/office/drawing/2014/main" id="{C083EDF8-3A62-4C2C-B76D-E53593361421}"/>
                  </a:ext>
                </a:extLst>
              </p:cNvPr>
              <p:cNvSpPr/>
              <p:nvPr/>
            </p:nvSpPr>
            <p:spPr>
              <a:xfrm rot="5400000">
                <a:off x="1961265" y="2445452"/>
                <a:ext cx="516557" cy="865026"/>
              </a:xfrm>
              <a:prstGeom prst="roundRect">
                <a:avLst>
                  <a:gd name="adj" fmla="val 21813"/>
                </a:avLst>
              </a:prstGeom>
              <a:blipFill>
                <a:blip r:embed="rId6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8" name="CuadroTexto 257">
                <a:extLst>
                  <a:ext uri="{FF2B5EF4-FFF2-40B4-BE49-F238E27FC236}">
                    <a16:creationId xmlns:a16="http://schemas.microsoft.com/office/drawing/2014/main" id="{1658F0B9-2475-4650-AF96-A6706A951BFD}"/>
                  </a:ext>
                </a:extLst>
              </p:cNvPr>
              <p:cNvSpPr txBox="1"/>
              <p:nvPr/>
            </p:nvSpPr>
            <p:spPr>
              <a:xfrm>
                <a:off x="1754765" y="2739513"/>
                <a:ext cx="9456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Calibri" charset="0"/>
                    <a:ea typeface="Calibri" charset="0"/>
                    <a:cs typeface="Calibri" charset="0"/>
                  </a:rPr>
                  <a:t>Parameters</a:t>
                </a:r>
              </a:p>
            </p:txBody>
          </p:sp>
        </p:grpSp>
      </p:grpSp>
      <p:grpSp>
        <p:nvGrpSpPr>
          <p:cNvPr id="259" name="Grupo 258">
            <a:extLst>
              <a:ext uri="{FF2B5EF4-FFF2-40B4-BE49-F238E27FC236}">
                <a16:creationId xmlns:a16="http://schemas.microsoft.com/office/drawing/2014/main" id="{91F7359C-65F1-448D-9134-DE52BFCFB9AA}"/>
              </a:ext>
            </a:extLst>
          </p:cNvPr>
          <p:cNvGrpSpPr/>
          <p:nvPr/>
        </p:nvGrpSpPr>
        <p:grpSpPr>
          <a:xfrm>
            <a:off x="8705730" y="2781082"/>
            <a:ext cx="1145195" cy="3269720"/>
            <a:chOff x="8652745" y="2727736"/>
            <a:chExt cx="1145195" cy="3269720"/>
          </a:xfrm>
        </p:grpSpPr>
        <p:grpSp>
          <p:nvGrpSpPr>
            <p:cNvPr id="260" name="Grupo 259">
              <a:extLst>
                <a:ext uri="{FF2B5EF4-FFF2-40B4-BE49-F238E27FC236}">
                  <a16:creationId xmlns:a16="http://schemas.microsoft.com/office/drawing/2014/main" id="{7B723EE8-6440-4940-9CE4-FBBC8867857B}"/>
                </a:ext>
              </a:extLst>
            </p:cNvPr>
            <p:cNvGrpSpPr/>
            <p:nvPr/>
          </p:nvGrpSpPr>
          <p:grpSpPr>
            <a:xfrm>
              <a:off x="8809748" y="2727736"/>
              <a:ext cx="865026" cy="516557"/>
              <a:chOff x="3185464" y="2609334"/>
              <a:chExt cx="865026" cy="516557"/>
            </a:xfrm>
          </p:grpSpPr>
          <p:sp>
            <p:nvSpPr>
              <p:cNvPr id="266" name="Rectángulo: esquinas redondeadas 265">
                <a:extLst>
                  <a:ext uri="{FF2B5EF4-FFF2-40B4-BE49-F238E27FC236}">
                    <a16:creationId xmlns:a16="http://schemas.microsoft.com/office/drawing/2014/main" id="{92E27AFC-E12C-4DA3-B06C-FF94F8AD0C37}"/>
                  </a:ext>
                </a:extLst>
              </p:cNvPr>
              <p:cNvSpPr/>
              <p:nvPr/>
            </p:nvSpPr>
            <p:spPr>
              <a:xfrm rot="5400000">
                <a:off x="3359698" y="2435100"/>
                <a:ext cx="516557" cy="865026"/>
              </a:xfrm>
              <a:prstGeom prst="roundRect">
                <a:avLst>
                  <a:gd name="adj" fmla="val 21813"/>
                </a:avLst>
              </a:prstGeom>
              <a:blipFill>
                <a:blip r:embed="rId6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7" name="CuadroTexto 266">
                <a:extLst>
                  <a:ext uri="{FF2B5EF4-FFF2-40B4-BE49-F238E27FC236}">
                    <a16:creationId xmlns:a16="http://schemas.microsoft.com/office/drawing/2014/main" id="{630F1C06-9520-4CE7-AFAF-188FD02D2A2A}"/>
                  </a:ext>
                </a:extLst>
              </p:cNvPr>
              <p:cNvSpPr txBox="1"/>
              <p:nvPr/>
            </p:nvSpPr>
            <p:spPr>
              <a:xfrm>
                <a:off x="3241682" y="2647132"/>
                <a:ext cx="796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Calibri" charset="0"/>
                    <a:ea typeface="Calibri" charset="0"/>
                    <a:cs typeface="Calibri" charset="0"/>
                  </a:rPr>
                  <a:t>Possible</a:t>
                </a:r>
              </a:p>
              <a:p>
                <a:pPr algn="ctr"/>
                <a:r>
                  <a:rPr lang="en-GB" sz="1200" b="1" dirty="0">
                    <a:latin typeface="Calibri" charset="0"/>
                    <a:ea typeface="Calibri" charset="0"/>
                    <a:cs typeface="Calibri" charset="0"/>
                  </a:rPr>
                  <a:t>values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CuadroTexto 260">
                  <a:extLst>
                    <a:ext uri="{FF2B5EF4-FFF2-40B4-BE49-F238E27FC236}">
                      <a16:creationId xmlns:a16="http://schemas.microsoft.com/office/drawing/2014/main" id="{A2E454C9-57F1-4FB2-85B6-D9D68C2C78FE}"/>
                    </a:ext>
                  </a:extLst>
                </p:cNvPr>
                <p:cNvSpPr txBox="1"/>
                <p:nvPr/>
              </p:nvSpPr>
              <p:spPr>
                <a:xfrm>
                  <a:off x="8696237" y="3497388"/>
                  <a:ext cx="1101703" cy="279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s-ES" sz="12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[</m:t>
                      </m:r>
                      <m:r>
                        <a:rPr lang="es-ES" sz="1200" b="0" i="1" smtClean="0">
                          <a:latin typeface="Cambria Math" panose="02040503050406030204" pitchFamily="18" charset="0"/>
                          <a:cs typeface="Calibri" charset="0"/>
                        </a:rPr>
                        <m:t>5</m:t>
                      </m:r>
                      <m:sSup>
                        <m:sSupPr>
                          <m:ctrlPr>
                            <a:rPr lang="es-ES" sz="1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  <m:t>𝑒</m:t>
                          </m:r>
                        </m:e>
                        <m:sup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GB" sz="1200" dirty="0">
                      <a:latin typeface="Calibri" charset="0"/>
                      <a:ea typeface="Calibri" charset="0"/>
                      <a:cs typeface="Calibri" charset="0"/>
                    </a:rPr>
                    <a:t>, 1</a:t>
                  </a:r>
                  <a:r>
                    <a:rPr lang="es-ES" sz="1200" dirty="0">
                      <a:cs typeface="Calibri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s-ES" sz="1200" i="1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lang="es-ES" sz="1200" i="1">
                              <a:latin typeface="Cambria Math" panose="02040503050406030204" pitchFamily="18" charset="0"/>
                              <a:cs typeface="Calibri" charset="0"/>
                            </a:rPr>
                            <m:t>𝑒</m:t>
                          </m:r>
                        </m:e>
                        <m:sup>
                          <m:r>
                            <a:rPr lang="es-ES" sz="1200" i="1">
                              <a:latin typeface="Cambria Math" panose="02040503050406030204" pitchFamily="18" charset="0"/>
                              <a:cs typeface="Calibri" charset="0"/>
                            </a:rPr>
                            <m:t>−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  <a:cs typeface="Calibri" charset="0"/>
                            </a:rPr>
                            <m:t>5</m:t>
                          </m:r>
                        </m:sup>
                      </m:sSup>
                      <m:r>
                        <a:rPr lang="es-ES" sz="1200" b="0" i="1" smtClean="0">
                          <a:latin typeface="Cambria Math" panose="02040503050406030204" pitchFamily="18" charset="0"/>
                          <a:cs typeface="Calibri" charset="0"/>
                        </a:rPr>
                        <m:t>]</m:t>
                      </m:r>
                    </m:oMath>
                  </a14:m>
                  <a:endParaRPr lang="en-GB" sz="12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61" name="CuadroTexto 260">
                  <a:extLst>
                    <a:ext uri="{FF2B5EF4-FFF2-40B4-BE49-F238E27FC236}">
                      <a16:creationId xmlns:a16="http://schemas.microsoft.com/office/drawing/2014/main" id="{A2E454C9-57F1-4FB2-85B6-D9D68C2C78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6237" y="3497388"/>
                  <a:ext cx="1101703" cy="279372"/>
                </a:xfrm>
                <a:prstGeom prst="rect">
                  <a:avLst/>
                </a:prstGeom>
                <a:blipFill>
                  <a:blip r:embed="rId7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CuadroTexto 261">
                  <a:extLst>
                    <a:ext uri="{FF2B5EF4-FFF2-40B4-BE49-F238E27FC236}">
                      <a16:creationId xmlns:a16="http://schemas.microsoft.com/office/drawing/2014/main" id="{49E650E7-4607-45B4-8762-1104520A3522}"/>
                    </a:ext>
                  </a:extLst>
                </p:cNvPr>
                <p:cNvSpPr txBox="1"/>
                <p:nvPr/>
              </p:nvSpPr>
              <p:spPr>
                <a:xfrm>
                  <a:off x="8879777" y="3910562"/>
                  <a:ext cx="7442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ES" sz="1200" b="0" i="0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SGD</m:t>
                        </m:r>
                      </m:oMath>
                    </m:oMathPara>
                  </a14:m>
                  <a:endParaRPr lang="es-ES" sz="1200" b="0" dirty="0">
                    <a:latin typeface="Calibri" charset="0"/>
                    <a:ea typeface="Calibri" charset="0"/>
                    <a:cs typeface="Calibri" charset="0"/>
                  </a:endParaRPr>
                </a:p>
                <a:p>
                  <a:pPr algn="ctr"/>
                  <a:r>
                    <a:rPr lang="en-GB" sz="1200" dirty="0" err="1">
                      <a:latin typeface="Calibri" charset="0"/>
                      <a:ea typeface="Calibri" charset="0"/>
                      <a:cs typeface="Calibri" charset="0"/>
                    </a:rPr>
                    <a:t>Adadelta</a:t>
                  </a:r>
                  <a:endParaRPr lang="en-GB" sz="12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62" name="CuadroTexto 261">
                  <a:extLst>
                    <a:ext uri="{FF2B5EF4-FFF2-40B4-BE49-F238E27FC236}">
                      <a16:creationId xmlns:a16="http://schemas.microsoft.com/office/drawing/2014/main" id="{49E650E7-4607-45B4-8762-1104520A35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9777" y="3910562"/>
                  <a:ext cx="74427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3" name="CuadroTexto 262">
              <a:extLst>
                <a:ext uri="{FF2B5EF4-FFF2-40B4-BE49-F238E27FC236}">
                  <a16:creationId xmlns:a16="http://schemas.microsoft.com/office/drawing/2014/main" id="{75422C56-29F6-4C0D-9A98-88F81C6A99E1}"/>
                </a:ext>
              </a:extLst>
            </p:cNvPr>
            <p:cNvSpPr txBox="1"/>
            <p:nvPr/>
          </p:nvSpPr>
          <p:spPr>
            <a:xfrm>
              <a:off x="8669806" y="5247437"/>
              <a:ext cx="1092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alibri" charset="0"/>
                  <a:ea typeface="Calibri" charset="0"/>
                  <a:cs typeface="Calibri" charset="0"/>
                </a:rPr>
                <a:t>8, 16, 32, 64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4" name="CuadroTexto 263">
                  <a:extLst>
                    <a:ext uri="{FF2B5EF4-FFF2-40B4-BE49-F238E27FC236}">
                      <a16:creationId xmlns:a16="http://schemas.microsoft.com/office/drawing/2014/main" id="{621CF257-471E-445D-8B58-F64CC50EAF69}"/>
                    </a:ext>
                  </a:extLst>
                </p:cNvPr>
                <p:cNvSpPr txBox="1"/>
                <p:nvPr/>
              </p:nvSpPr>
              <p:spPr>
                <a:xfrm>
                  <a:off x="8682369" y="4472072"/>
                  <a:ext cx="110170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ES" sz="1200" b="0" i="0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MSE</m:t>
                        </m:r>
                      </m:oMath>
                    </m:oMathPara>
                  </a14:m>
                  <a:endParaRPr lang="es-ES" sz="1200" b="0" dirty="0">
                    <a:latin typeface="Calibri" charset="0"/>
                    <a:ea typeface="Calibri" charset="0"/>
                    <a:cs typeface="Calibri" charset="0"/>
                  </a:endParaRPr>
                </a:p>
                <a:p>
                  <a:pPr algn="ctr"/>
                  <a:r>
                    <a:rPr lang="en-GB" sz="1200" dirty="0">
                      <a:latin typeface="Calibri" charset="0"/>
                      <a:ea typeface="Calibri" charset="0"/>
                      <a:cs typeface="Calibri" charset="0"/>
                    </a:rPr>
                    <a:t>BCE</a:t>
                  </a:r>
                </a:p>
                <a:p>
                  <a:pPr algn="ctr"/>
                  <a:r>
                    <a:rPr lang="en-GB" sz="1200" dirty="0">
                      <a:latin typeface="Calibri" charset="0"/>
                      <a:ea typeface="Calibri" charset="0"/>
                      <a:cs typeface="Calibri" charset="0"/>
                    </a:rPr>
                    <a:t>Hinge</a:t>
                  </a:r>
                </a:p>
              </p:txBody>
            </p:sp>
          </mc:Choice>
          <mc:Fallback xmlns="">
            <p:sp>
              <p:nvSpPr>
                <p:cNvPr id="264" name="CuadroTexto 263">
                  <a:extLst>
                    <a:ext uri="{FF2B5EF4-FFF2-40B4-BE49-F238E27FC236}">
                      <a16:creationId xmlns:a16="http://schemas.microsoft.com/office/drawing/2014/main" id="{621CF257-471E-445D-8B58-F64CC50EAF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2369" y="4472072"/>
                  <a:ext cx="1101703" cy="646331"/>
                </a:xfrm>
                <a:prstGeom prst="rect">
                  <a:avLst/>
                </a:prstGeom>
                <a:blipFill>
                  <a:blip r:embed="rId9"/>
                  <a:stretch>
                    <a:fillRect b="-6604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CuadroTexto 264">
                  <a:extLst>
                    <a:ext uri="{FF2B5EF4-FFF2-40B4-BE49-F238E27FC236}">
                      <a16:creationId xmlns:a16="http://schemas.microsoft.com/office/drawing/2014/main" id="{20C31320-D65B-42D1-A1C5-B048421B331D}"/>
                    </a:ext>
                  </a:extLst>
                </p:cNvPr>
                <p:cNvSpPr txBox="1"/>
                <p:nvPr/>
              </p:nvSpPr>
              <p:spPr>
                <a:xfrm>
                  <a:off x="8652745" y="5718084"/>
                  <a:ext cx="1101703" cy="279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s-ES" sz="12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[</m:t>
                      </m:r>
                      <m:r>
                        <a:rPr lang="es-ES" sz="1200" b="0" i="1" smtClean="0">
                          <a:latin typeface="Cambria Math" panose="02040503050406030204" pitchFamily="18" charset="0"/>
                          <a:cs typeface="Calibri" charset="0"/>
                        </a:rPr>
                        <m:t>50</m:t>
                      </m:r>
                    </m:oMath>
                  </a14:m>
                  <a:r>
                    <a:rPr lang="en-GB" sz="1200" dirty="0">
                      <a:latin typeface="Calibri" charset="0"/>
                      <a:ea typeface="Calibri" charset="0"/>
                      <a:cs typeface="Calibri" charset="0"/>
                    </a:rPr>
                    <a:t>, </a:t>
                  </a:r>
                  <a:r>
                    <a:rPr lang="es-ES" sz="1200" dirty="0">
                      <a:latin typeface="Calibri" charset="0"/>
                      <a:ea typeface="Calibri" charset="0"/>
                      <a:cs typeface="Calibri" charset="0"/>
                    </a:rPr>
                    <a:t>5</a:t>
                  </a:r>
                  <a14:m>
                    <m:oMath xmlns:m="http://schemas.openxmlformats.org/officeDocument/2006/math">
                      <m:r>
                        <a:rPr lang="es-ES" sz="1200" b="0" i="0" smtClean="0">
                          <a:latin typeface="Cambria Math" panose="02040503050406030204" pitchFamily="18" charset="0"/>
                          <a:cs typeface="Calibri" charset="0"/>
                        </a:rPr>
                        <m:t>00</m:t>
                      </m:r>
                      <m:r>
                        <a:rPr lang="es-ES" sz="1200" b="0" i="1" smtClean="0">
                          <a:latin typeface="Cambria Math" panose="02040503050406030204" pitchFamily="18" charset="0"/>
                          <a:cs typeface="Calibri" charset="0"/>
                        </a:rPr>
                        <m:t>]</m:t>
                      </m:r>
                    </m:oMath>
                  </a14:m>
                  <a:endParaRPr lang="en-GB" sz="12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65" name="CuadroTexto 264">
                  <a:extLst>
                    <a:ext uri="{FF2B5EF4-FFF2-40B4-BE49-F238E27FC236}">
                      <a16:creationId xmlns:a16="http://schemas.microsoft.com/office/drawing/2014/main" id="{20C31320-D65B-42D1-A1C5-B048421B33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2745" y="5718084"/>
                  <a:ext cx="1101703" cy="279372"/>
                </a:xfrm>
                <a:prstGeom prst="rect">
                  <a:avLst/>
                </a:prstGeom>
                <a:blipFill>
                  <a:blip r:embed="rId10"/>
                  <a:stretch>
                    <a:fillRect t="-2174" b="-1521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8" name="Grupo 267">
            <a:extLst>
              <a:ext uri="{FF2B5EF4-FFF2-40B4-BE49-F238E27FC236}">
                <a16:creationId xmlns:a16="http://schemas.microsoft.com/office/drawing/2014/main" id="{F4CF250D-D4F1-449C-BA37-CA439D5A080B}"/>
              </a:ext>
            </a:extLst>
          </p:cNvPr>
          <p:cNvGrpSpPr/>
          <p:nvPr/>
        </p:nvGrpSpPr>
        <p:grpSpPr>
          <a:xfrm>
            <a:off x="10049696" y="2785348"/>
            <a:ext cx="1162594" cy="3263982"/>
            <a:chOff x="9996711" y="2732002"/>
            <a:chExt cx="1162594" cy="3263982"/>
          </a:xfrm>
        </p:grpSpPr>
        <p:grpSp>
          <p:nvGrpSpPr>
            <p:cNvPr id="269" name="Grupo 268">
              <a:extLst>
                <a:ext uri="{FF2B5EF4-FFF2-40B4-BE49-F238E27FC236}">
                  <a16:creationId xmlns:a16="http://schemas.microsoft.com/office/drawing/2014/main" id="{07E5BC20-F0F6-4EFB-BD0C-B957EEC16C84}"/>
                </a:ext>
              </a:extLst>
            </p:cNvPr>
            <p:cNvGrpSpPr/>
            <p:nvPr/>
          </p:nvGrpSpPr>
          <p:grpSpPr>
            <a:xfrm>
              <a:off x="10199215" y="2732002"/>
              <a:ext cx="865026" cy="516557"/>
              <a:chOff x="4574931" y="2613600"/>
              <a:chExt cx="865026" cy="516557"/>
            </a:xfrm>
          </p:grpSpPr>
          <p:sp>
            <p:nvSpPr>
              <p:cNvPr id="277" name="Rectángulo: esquinas redondeadas 276">
                <a:extLst>
                  <a:ext uri="{FF2B5EF4-FFF2-40B4-BE49-F238E27FC236}">
                    <a16:creationId xmlns:a16="http://schemas.microsoft.com/office/drawing/2014/main" id="{BDEAB181-AEE8-4FCA-899C-D3BB178D9F0D}"/>
                  </a:ext>
                </a:extLst>
              </p:cNvPr>
              <p:cNvSpPr/>
              <p:nvPr/>
            </p:nvSpPr>
            <p:spPr>
              <a:xfrm rot="5400000">
                <a:off x="4749165" y="2439366"/>
                <a:ext cx="516557" cy="865026"/>
              </a:xfrm>
              <a:prstGeom prst="roundRect">
                <a:avLst>
                  <a:gd name="adj" fmla="val 21813"/>
                </a:avLst>
              </a:prstGeom>
              <a:blipFill>
                <a:blip r:embed="rId6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9" name="CuadroTexto 278">
                <a:extLst>
                  <a:ext uri="{FF2B5EF4-FFF2-40B4-BE49-F238E27FC236}">
                    <a16:creationId xmlns:a16="http://schemas.microsoft.com/office/drawing/2014/main" id="{C39D20A0-53C8-4682-B788-7C58AC508679}"/>
                  </a:ext>
                </a:extLst>
              </p:cNvPr>
              <p:cNvSpPr txBox="1"/>
              <p:nvPr/>
            </p:nvSpPr>
            <p:spPr>
              <a:xfrm>
                <a:off x="4646768" y="2659223"/>
                <a:ext cx="719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Calibri" charset="0"/>
                    <a:ea typeface="Calibri" charset="0"/>
                    <a:cs typeface="Calibri" charset="0"/>
                  </a:rPr>
                  <a:t>Selected </a:t>
                </a:r>
              </a:p>
              <a:p>
                <a:pPr algn="ctr"/>
                <a:r>
                  <a:rPr lang="en-GB" sz="1200" b="1" dirty="0">
                    <a:latin typeface="Calibri" charset="0"/>
                    <a:ea typeface="Calibri" charset="0"/>
                    <a:cs typeface="Calibri" charset="0"/>
                  </a:rPr>
                  <a:t>values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CuadroTexto 269">
                  <a:extLst>
                    <a:ext uri="{FF2B5EF4-FFF2-40B4-BE49-F238E27FC236}">
                      <a16:creationId xmlns:a16="http://schemas.microsoft.com/office/drawing/2014/main" id="{1E100231-6CF4-42B8-BC08-3AE0EF7A7EC7}"/>
                    </a:ext>
                  </a:extLst>
                </p:cNvPr>
                <p:cNvSpPr txBox="1"/>
                <p:nvPr/>
              </p:nvSpPr>
              <p:spPr>
                <a:xfrm>
                  <a:off x="10057602" y="3510680"/>
                  <a:ext cx="1101703" cy="279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1</m:t>
                        </m:r>
                        <m:sSup>
                          <m:sSupPr>
                            <m:ctrlPr>
                              <a:rPr lang="es-ES" sz="1200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</m:ctrlPr>
                          </m:sSupPr>
                          <m:e>
                            <m:r>
                              <a:rPr lang="es-ES" sz="1200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sz="1200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GB" sz="12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70" name="CuadroTexto 269">
                  <a:extLst>
                    <a:ext uri="{FF2B5EF4-FFF2-40B4-BE49-F238E27FC236}">
                      <a16:creationId xmlns:a16="http://schemas.microsoft.com/office/drawing/2014/main" id="{1E100231-6CF4-42B8-BC08-3AE0EF7A7E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7602" y="3510680"/>
                  <a:ext cx="1101703" cy="27937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1" name="CuadroTexto 270">
              <a:extLst>
                <a:ext uri="{FF2B5EF4-FFF2-40B4-BE49-F238E27FC236}">
                  <a16:creationId xmlns:a16="http://schemas.microsoft.com/office/drawing/2014/main" id="{53F1F7D1-664A-4173-B8AC-838CAED35624}"/>
                </a:ext>
              </a:extLst>
            </p:cNvPr>
            <p:cNvSpPr txBox="1"/>
            <p:nvPr/>
          </p:nvSpPr>
          <p:spPr>
            <a:xfrm>
              <a:off x="10205322" y="3976301"/>
              <a:ext cx="744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 err="1">
                  <a:latin typeface="Calibri" charset="0"/>
                  <a:ea typeface="Calibri" charset="0"/>
                  <a:cs typeface="Calibri" charset="0"/>
                </a:rPr>
                <a:t>Adadelta</a:t>
              </a:r>
              <a:endParaRPr lang="en-GB" sz="1200" i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2" name="CuadroTexto 271">
              <a:extLst>
                <a:ext uri="{FF2B5EF4-FFF2-40B4-BE49-F238E27FC236}">
                  <a16:creationId xmlns:a16="http://schemas.microsoft.com/office/drawing/2014/main" id="{D5AB471B-FC66-4E76-A2F9-76B23A91B94B}"/>
                </a:ext>
              </a:extLst>
            </p:cNvPr>
            <p:cNvSpPr txBox="1"/>
            <p:nvPr/>
          </p:nvSpPr>
          <p:spPr>
            <a:xfrm>
              <a:off x="10182129" y="4605293"/>
              <a:ext cx="7442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i="1" dirty="0">
                  <a:latin typeface="Calibri" charset="0"/>
                  <a:ea typeface="Calibri" charset="0"/>
                  <a:cs typeface="Calibri" charset="0"/>
                </a:rPr>
                <a:t>W-BCE</a:t>
              </a:r>
            </a:p>
          </p:txBody>
        </p:sp>
        <p:sp>
          <p:nvSpPr>
            <p:cNvPr id="273" name="CuadroTexto 272">
              <a:extLst>
                <a:ext uri="{FF2B5EF4-FFF2-40B4-BE49-F238E27FC236}">
                  <a16:creationId xmlns:a16="http://schemas.microsoft.com/office/drawing/2014/main" id="{F2908424-E7BE-4DE8-9EA6-E0A64850882A}"/>
                </a:ext>
              </a:extLst>
            </p:cNvPr>
            <p:cNvSpPr txBox="1"/>
            <p:nvPr/>
          </p:nvSpPr>
          <p:spPr>
            <a:xfrm>
              <a:off x="10006365" y="5247435"/>
              <a:ext cx="1092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alibri" charset="0"/>
                  <a:ea typeface="Calibri" charset="0"/>
                  <a:cs typeface="Calibri" charset="0"/>
                </a:rPr>
                <a:t>16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CuadroTexto 274">
                  <a:extLst>
                    <a:ext uri="{FF2B5EF4-FFF2-40B4-BE49-F238E27FC236}">
                      <a16:creationId xmlns:a16="http://schemas.microsoft.com/office/drawing/2014/main" id="{6B817C0C-A7C4-4A9E-B853-6995527F11AB}"/>
                    </a:ext>
                  </a:extLst>
                </p:cNvPr>
                <p:cNvSpPr txBox="1"/>
                <p:nvPr/>
              </p:nvSpPr>
              <p:spPr>
                <a:xfrm>
                  <a:off x="9996711" y="5716612"/>
                  <a:ext cx="1101703" cy="279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200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125</m:t>
                        </m:r>
                      </m:oMath>
                    </m:oMathPara>
                  </a14:m>
                  <a:endParaRPr lang="en-GB" sz="12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275" name="CuadroTexto 274">
                  <a:extLst>
                    <a:ext uri="{FF2B5EF4-FFF2-40B4-BE49-F238E27FC236}">
                      <a16:creationId xmlns:a16="http://schemas.microsoft.com/office/drawing/2014/main" id="{6B817C0C-A7C4-4A9E-B853-6995527F11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6711" y="5716612"/>
                  <a:ext cx="1101703" cy="27937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1" name="CuadroTexto 280">
            <a:extLst>
              <a:ext uri="{FF2B5EF4-FFF2-40B4-BE49-F238E27FC236}">
                <a16:creationId xmlns:a16="http://schemas.microsoft.com/office/drawing/2014/main" id="{417AA306-E33E-49C4-BC57-601A132F0E34}"/>
              </a:ext>
            </a:extLst>
          </p:cNvPr>
          <p:cNvSpPr txBox="1"/>
          <p:nvPr/>
        </p:nvSpPr>
        <p:spPr>
          <a:xfrm>
            <a:off x="4674025" y="5461579"/>
            <a:ext cx="1733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latin typeface="Calibri" charset="0"/>
                <a:ea typeface="Calibri" charset="0"/>
                <a:cs typeface="Calibri" charset="0"/>
              </a:rPr>
              <a:t>Replicating x3 the channels of the </a:t>
            </a:r>
            <a:r>
              <a:rPr lang="en-GB" sz="1400" i="1" dirty="0" err="1">
                <a:latin typeface="Calibri" charset="0"/>
                <a:ea typeface="Calibri" charset="0"/>
                <a:cs typeface="Calibri" charset="0"/>
              </a:rPr>
              <a:t>gray</a:t>
            </a:r>
            <a:r>
              <a:rPr lang="en-GB" sz="1400" i="1" dirty="0">
                <a:latin typeface="Calibri" charset="0"/>
                <a:ea typeface="Calibri" charset="0"/>
                <a:cs typeface="Calibri" charset="0"/>
              </a:rPr>
              <a:t>-scale to adapt the input images</a:t>
            </a:r>
          </a:p>
        </p:txBody>
      </p:sp>
    </p:spTree>
    <p:extLst>
      <p:ext uri="{BB962C8B-B14F-4D97-AF65-F5344CB8AC3E}">
        <p14:creationId xmlns:p14="http://schemas.microsoft.com/office/powerpoint/2010/main" val="16128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46" grpId="0"/>
      <p:bldP spid="2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F10F23-77C4-48A9-862B-53EEDB4851F5}"/>
              </a:ext>
            </a:extLst>
          </p:cNvPr>
          <p:cNvSpPr/>
          <p:nvPr/>
        </p:nvSpPr>
        <p:spPr>
          <a:xfrm>
            <a:off x="0" y="-1319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23EE4A-24E4-4C8B-9857-B6064DA2C465}"/>
              </a:ext>
            </a:extLst>
          </p:cNvPr>
          <p:cNvSpPr/>
          <p:nvPr/>
        </p:nvSpPr>
        <p:spPr>
          <a:xfrm>
            <a:off x="2446317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678BEC-D152-455B-B6C0-919D19F92DA6}"/>
              </a:ext>
            </a:extLst>
          </p:cNvPr>
          <p:cNvSpPr/>
          <p:nvPr/>
        </p:nvSpPr>
        <p:spPr>
          <a:xfrm>
            <a:off x="4895700" y="-12334"/>
            <a:ext cx="2446317" cy="685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82B93CB-4867-4147-B60D-3D278D61ACDF}"/>
              </a:ext>
            </a:extLst>
          </p:cNvPr>
          <p:cNvSpPr/>
          <p:nvPr/>
        </p:nvSpPr>
        <p:spPr>
          <a:xfrm>
            <a:off x="7338951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AB132F-394B-4D75-826C-7B7965D1499F}"/>
              </a:ext>
            </a:extLst>
          </p:cNvPr>
          <p:cNvSpPr/>
          <p:nvPr/>
        </p:nvSpPr>
        <p:spPr>
          <a:xfrm>
            <a:off x="9785269" y="-16148"/>
            <a:ext cx="2406732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472872-C27F-4C5D-A190-DCF93D8BBDD6}"/>
              </a:ext>
            </a:extLst>
          </p:cNvPr>
          <p:cNvSpPr txBox="1"/>
          <p:nvPr/>
        </p:nvSpPr>
        <p:spPr>
          <a:xfrm>
            <a:off x="26924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4950E8B-22C0-473E-AD9A-6EC1A53ABE63}"/>
              </a:ext>
            </a:extLst>
          </p:cNvPr>
          <p:cNvSpPr txBox="1"/>
          <p:nvPr/>
        </p:nvSpPr>
        <p:spPr>
          <a:xfrm>
            <a:off x="2770776" y="148514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3011B9-7D7F-44D1-ABCC-9147D089B1BB}"/>
              </a:ext>
            </a:extLst>
          </p:cNvPr>
          <p:cNvSpPr txBox="1"/>
          <p:nvPr/>
        </p:nvSpPr>
        <p:spPr>
          <a:xfrm>
            <a:off x="5219587" y="1683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METHODS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521826A-FD6E-4FB1-8D13-2240E6C2C850}"/>
              </a:ext>
            </a:extLst>
          </p:cNvPr>
          <p:cNvSpPr txBox="1"/>
          <p:nvPr/>
        </p:nvSpPr>
        <p:spPr>
          <a:xfrm>
            <a:off x="7692646" y="13652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6A9809-CA81-436A-B429-E27CBDE05F00}"/>
              </a:ext>
            </a:extLst>
          </p:cNvPr>
          <p:cNvSpPr txBox="1"/>
          <p:nvPr/>
        </p:nvSpPr>
        <p:spPr>
          <a:xfrm>
            <a:off x="10044924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C51A778-49BA-45C5-96E0-C4199D15D2EA}"/>
              </a:ext>
            </a:extLst>
          </p:cNvPr>
          <p:cNvSpPr txBox="1"/>
          <p:nvPr/>
        </p:nvSpPr>
        <p:spPr>
          <a:xfrm>
            <a:off x="11744744" y="6465030"/>
            <a:ext cx="447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10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52F343E5-BED4-49B0-9BD4-23352AA9F092}"/>
              </a:ext>
            </a:extLst>
          </p:cNvPr>
          <p:cNvSpPr/>
          <p:nvPr/>
        </p:nvSpPr>
        <p:spPr>
          <a:xfrm>
            <a:off x="11744744" y="6465030"/>
            <a:ext cx="552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4" name="Elipse 273">
            <a:extLst>
              <a:ext uri="{FF2B5EF4-FFF2-40B4-BE49-F238E27FC236}">
                <a16:creationId xmlns:a16="http://schemas.microsoft.com/office/drawing/2014/main" id="{425E3EE8-08CF-438C-8991-F9A5F8AA9AD0}"/>
              </a:ext>
            </a:extLst>
          </p:cNvPr>
          <p:cNvSpPr/>
          <p:nvPr/>
        </p:nvSpPr>
        <p:spPr>
          <a:xfrm>
            <a:off x="6070068" y="417243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6" name="Elipse 275">
            <a:extLst>
              <a:ext uri="{FF2B5EF4-FFF2-40B4-BE49-F238E27FC236}">
                <a16:creationId xmlns:a16="http://schemas.microsoft.com/office/drawing/2014/main" id="{47D3E6A4-4C22-4274-A93B-C59EB86F0A89}"/>
              </a:ext>
            </a:extLst>
          </p:cNvPr>
          <p:cNvSpPr/>
          <p:nvPr/>
        </p:nvSpPr>
        <p:spPr>
          <a:xfrm>
            <a:off x="5568734" y="417470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8" name="Elipse 277">
            <a:extLst>
              <a:ext uri="{FF2B5EF4-FFF2-40B4-BE49-F238E27FC236}">
                <a16:creationId xmlns:a16="http://schemas.microsoft.com/office/drawing/2014/main" id="{78A49884-050A-4316-B6D6-B345E6BA452C}"/>
              </a:ext>
            </a:extLst>
          </p:cNvPr>
          <p:cNvSpPr/>
          <p:nvPr/>
        </p:nvSpPr>
        <p:spPr>
          <a:xfrm>
            <a:off x="5828389" y="417698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0" name="Elipse 279">
            <a:extLst>
              <a:ext uri="{FF2B5EF4-FFF2-40B4-BE49-F238E27FC236}">
                <a16:creationId xmlns:a16="http://schemas.microsoft.com/office/drawing/2014/main" id="{C3103213-2362-419B-A93D-47458780C7BC}"/>
              </a:ext>
            </a:extLst>
          </p:cNvPr>
          <p:cNvSpPr/>
          <p:nvPr/>
        </p:nvSpPr>
        <p:spPr>
          <a:xfrm>
            <a:off x="6311747" y="417243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2" name="Elipse 281">
            <a:extLst>
              <a:ext uri="{FF2B5EF4-FFF2-40B4-BE49-F238E27FC236}">
                <a16:creationId xmlns:a16="http://schemas.microsoft.com/office/drawing/2014/main" id="{A5AB8FBB-F157-4021-A123-05879994B156}"/>
              </a:ext>
            </a:extLst>
          </p:cNvPr>
          <p:cNvSpPr/>
          <p:nvPr/>
        </p:nvSpPr>
        <p:spPr>
          <a:xfrm>
            <a:off x="6553426" y="417243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A94B2E7-AEF6-4A1F-A756-1B5619DC7F25}"/>
              </a:ext>
            </a:extLst>
          </p:cNvPr>
          <p:cNvSpPr/>
          <p:nvPr/>
        </p:nvSpPr>
        <p:spPr>
          <a:xfrm rot="5400000">
            <a:off x="1815169" y="7208"/>
            <a:ext cx="516557" cy="2812042"/>
          </a:xfrm>
          <a:prstGeom prst="roundRect">
            <a:avLst>
              <a:gd name="adj" fmla="val 218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8B816B-735A-49BB-97AD-D16AB596A2AE}"/>
              </a:ext>
            </a:extLst>
          </p:cNvPr>
          <p:cNvSpPr txBox="1"/>
          <p:nvPr/>
        </p:nvSpPr>
        <p:spPr>
          <a:xfrm>
            <a:off x="579901" y="124395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dirty="0"/>
              <a:t>Models development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9C1BFC-4BBC-4579-B6A5-820D7B48BDA9}"/>
              </a:ext>
            </a:extLst>
          </p:cNvPr>
          <p:cNvSpPr txBox="1"/>
          <p:nvPr/>
        </p:nvSpPr>
        <p:spPr>
          <a:xfrm>
            <a:off x="3399088" y="124290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i="1" dirty="0">
                <a:solidFill>
                  <a:srgbClr val="FF0000"/>
                </a:solidFill>
              </a:rPr>
              <a:t>Learning by fine tuning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A7402F1-58B2-4F59-8B52-9DD495BE93BF}"/>
              </a:ext>
            </a:extLst>
          </p:cNvPr>
          <p:cNvGrpSpPr/>
          <p:nvPr/>
        </p:nvGrpSpPr>
        <p:grpSpPr>
          <a:xfrm>
            <a:off x="1653837" y="2135251"/>
            <a:ext cx="8391087" cy="3534232"/>
            <a:chOff x="1198208" y="2000295"/>
            <a:chExt cx="8391087" cy="353423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D8FFCBC-ED54-42F6-82EF-1018B8CC1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8208" y="2000295"/>
              <a:ext cx="7500338" cy="3534232"/>
            </a:xfrm>
            <a:prstGeom prst="rect">
              <a:avLst/>
            </a:prstGeom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E2D5305-2BA8-4296-A515-08694A376FFA}"/>
                </a:ext>
              </a:extLst>
            </p:cNvPr>
            <p:cNvSpPr/>
            <p:nvPr/>
          </p:nvSpPr>
          <p:spPr>
            <a:xfrm>
              <a:off x="8858311" y="4201477"/>
              <a:ext cx="293133" cy="11550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F690F07-02FB-4DBE-90C2-907B7E87E300}"/>
                </a:ext>
              </a:extLst>
            </p:cNvPr>
            <p:cNvSpPr txBox="1"/>
            <p:nvPr/>
          </p:nvSpPr>
          <p:spPr>
            <a:xfrm>
              <a:off x="8658367" y="3859241"/>
              <a:ext cx="693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512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26425CED-1EF5-406B-9109-4ED52DD7B081}"/>
                </a:ext>
              </a:extLst>
            </p:cNvPr>
            <p:cNvSpPr/>
            <p:nvPr/>
          </p:nvSpPr>
          <p:spPr>
            <a:xfrm>
              <a:off x="9433301" y="4045170"/>
              <a:ext cx="155994" cy="1526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06BB6C9A-56DD-4316-868E-BA2C1967CF40}"/>
                </a:ext>
              </a:extLst>
            </p:cNvPr>
            <p:cNvSpPr/>
            <p:nvPr/>
          </p:nvSpPr>
          <p:spPr>
            <a:xfrm>
              <a:off x="9433301" y="4288405"/>
              <a:ext cx="155994" cy="152625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5F4A961D-CE0B-4F7C-851C-0C1C7FFDAB48}"/>
              </a:ext>
            </a:extLst>
          </p:cNvPr>
          <p:cNvGrpSpPr/>
          <p:nvPr/>
        </p:nvGrpSpPr>
        <p:grpSpPr>
          <a:xfrm>
            <a:off x="2258109" y="5614047"/>
            <a:ext cx="6758892" cy="918437"/>
            <a:chOff x="2258109" y="5614047"/>
            <a:chExt cx="6758892" cy="918437"/>
          </a:xfrm>
        </p:grpSpPr>
        <p:sp>
          <p:nvSpPr>
            <p:cNvPr id="27" name="Abrir llave 26">
              <a:extLst>
                <a:ext uri="{FF2B5EF4-FFF2-40B4-BE49-F238E27FC236}">
                  <a16:creationId xmlns:a16="http://schemas.microsoft.com/office/drawing/2014/main" id="{BB44A671-0FE0-4C1A-BC72-AE5101D870F2}"/>
                </a:ext>
              </a:extLst>
            </p:cNvPr>
            <p:cNvSpPr/>
            <p:nvPr/>
          </p:nvSpPr>
          <p:spPr>
            <a:xfrm rot="16200000">
              <a:off x="5419095" y="2453061"/>
              <a:ext cx="436919" cy="6758892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99ED1F26-C6AB-47F1-AAEC-7F203FF87EFF}"/>
                </a:ext>
              </a:extLst>
            </p:cNvPr>
            <p:cNvSpPr txBox="1"/>
            <p:nvPr/>
          </p:nvSpPr>
          <p:spPr>
            <a:xfrm>
              <a:off x="4549900" y="6163152"/>
              <a:ext cx="2289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ea typeface="Cambria Math" panose="02040503050406030204" pitchFamily="18" charset="0"/>
                </a:rPr>
                <a:t>VGG16 base </a:t>
              </a:r>
              <a:r>
                <a:rPr lang="es-ES" b="1" dirty="0" err="1">
                  <a:ea typeface="Cambria Math" panose="02040503050406030204" pitchFamily="18" charset="0"/>
                </a:rPr>
                <a:t>model</a:t>
              </a:r>
              <a:endParaRPr lang="es-ES" b="1" dirty="0">
                <a:ea typeface="Cambria Math" panose="02040503050406030204" pitchFamily="18" charset="0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4A01FFA6-0CA9-4EF7-887E-4D35DFAF060C}"/>
              </a:ext>
            </a:extLst>
          </p:cNvPr>
          <p:cNvGrpSpPr/>
          <p:nvPr/>
        </p:nvGrpSpPr>
        <p:grpSpPr>
          <a:xfrm>
            <a:off x="8532767" y="4750417"/>
            <a:ext cx="2289666" cy="636828"/>
            <a:chOff x="8532767" y="4750417"/>
            <a:chExt cx="2289666" cy="636828"/>
          </a:xfrm>
        </p:grpSpPr>
        <p:sp>
          <p:nvSpPr>
            <p:cNvPr id="29" name="Abrir llave 28">
              <a:extLst>
                <a:ext uri="{FF2B5EF4-FFF2-40B4-BE49-F238E27FC236}">
                  <a16:creationId xmlns:a16="http://schemas.microsoft.com/office/drawing/2014/main" id="{290D242A-FAA7-4BB6-9318-968718DBF10C}"/>
                </a:ext>
              </a:extLst>
            </p:cNvPr>
            <p:cNvSpPr/>
            <p:nvPr/>
          </p:nvSpPr>
          <p:spPr>
            <a:xfrm rot="16200000">
              <a:off x="9527324" y="4349014"/>
              <a:ext cx="223049" cy="1025856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8E001886-C759-436B-AB71-2A5BDCA39F2E}"/>
                </a:ext>
              </a:extLst>
            </p:cNvPr>
            <p:cNvSpPr txBox="1"/>
            <p:nvPr/>
          </p:nvSpPr>
          <p:spPr>
            <a:xfrm>
              <a:off x="8532767" y="5017913"/>
              <a:ext cx="2289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err="1">
                  <a:ea typeface="Cambria Math" panose="02040503050406030204" pitchFamily="18" charset="0"/>
                </a:rPr>
                <a:t>Proposed</a:t>
              </a:r>
              <a:r>
                <a:rPr lang="es-ES" b="1" dirty="0">
                  <a:ea typeface="Cambria Math" panose="02040503050406030204" pitchFamily="18" charset="0"/>
                </a:rPr>
                <a:t> top </a:t>
              </a:r>
              <a:r>
                <a:rPr lang="es-ES" b="1" dirty="0" err="1">
                  <a:ea typeface="Cambria Math" panose="02040503050406030204" pitchFamily="18" charset="0"/>
                </a:rPr>
                <a:t>model</a:t>
              </a:r>
              <a:endParaRPr lang="es-ES" b="1" dirty="0">
                <a:ea typeface="Cambria Math" panose="02040503050406030204" pitchFamily="18" charset="0"/>
              </a:endParaRP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2939C5D0-9395-4CD9-8749-C2C728073BDC}"/>
              </a:ext>
            </a:extLst>
          </p:cNvPr>
          <p:cNvGrpSpPr/>
          <p:nvPr/>
        </p:nvGrpSpPr>
        <p:grpSpPr>
          <a:xfrm>
            <a:off x="6070067" y="2946407"/>
            <a:ext cx="3043632" cy="576685"/>
            <a:chOff x="6070064" y="2946407"/>
            <a:chExt cx="4009992" cy="576685"/>
          </a:xfrm>
        </p:grpSpPr>
        <p:sp>
          <p:nvSpPr>
            <p:cNvPr id="35" name="Abrir llave 34">
              <a:extLst>
                <a:ext uri="{FF2B5EF4-FFF2-40B4-BE49-F238E27FC236}">
                  <a16:creationId xmlns:a16="http://schemas.microsoft.com/office/drawing/2014/main" id="{F6CAB6CD-7446-4606-8DEA-7935B6C56964}"/>
                </a:ext>
              </a:extLst>
            </p:cNvPr>
            <p:cNvSpPr/>
            <p:nvPr/>
          </p:nvSpPr>
          <p:spPr>
            <a:xfrm rot="16200000" flipH="1">
              <a:off x="8212877" y="1655913"/>
              <a:ext cx="208389" cy="3525969"/>
            </a:xfrm>
            <a:prstGeom prst="leftBrace">
              <a:avLst>
                <a:gd name="adj1" fmla="val 8333"/>
                <a:gd name="adj2" fmla="val 49544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66773251-8CF6-4116-94AB-29DDE4B67D35}"/>
                </a:ext>
              </a:extLst>
            </p:cNvPr>
            <p:cNvSpPr txBox="1"/>
            <p:nvPr/>
          </p:nvSpPr>
          <p:spPr>
            <a:xfrm>
              <a:off x="6070064" y="2946407"/>
              <a:ext cx="3882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i="1" dirty="0" err="1">
                  <a:ea typeface="Cambria Math" panose="02040503050406030204" pitchFamily="18" charset="0"/>
                </a:rPr>
                <a:t>Unfrozen</a:t>
              </a:r>
              <a:r>
                <a:rPr lang="es-ES" sz="1200" i="1" dirty="0">
                  <a:ea typeface="Cambria Math" panose="02040503050406030204" pitchFamily="18" charset="0"/>
                </a:rPr>
                <a:t> </a:t>
              </a:r>
              <a:r>
                <a:rPr lang="es-ES" sz="1200" i="1" dirty="0" err="1">
                  <a:ea typeface="Cambria Math" panose="02040503050406030204" pitchFamily="18" charset="0"/>
                </a:rPr>
                <a:t>coefficients</a:t>
              </a:r>
              <a:r>
                <a:rPr lang="es-ES" sz="1200" i="1" dirty="0">
                  <a:ea typeface="Cambria Math" panose="02040503050406030204" pitchFamily="18" charset="0"/>
                </a:rPr>
                <a:t> </a:t>
              </a:r>
              <a:r>
                <a:rPr lang="es-ES" sz="1200" i="1" dirty="0" err="1">
                  <a:ea typeface="Cambria Math" panose="02040503050406030204" pitchFamily="18" charset="0"/>
                </a:rPr>
                <a:t>to</a:t>
              </a:r>
              <a:r>
                <a:rPr lang="es-ES" sz="1200" i="1" dirty="0">
                  <a:ea typeface="Cambria Math" panose="02040503050406030204" pitchFamily="18" charset="0"/>
                </a:rPr>
                <a:t> </a:t>
              </a:r>
              <a:r>
                <a:rPr lang="es-ES" sz="1200" i="1" dirty="0" err="1">
                  <a:ea typeface="Cambria Math" panose="02040503050406030204" pitchFamily="18" charset="0"/>
                </a:rPr>
                <a:t>retrain</a:t>
              </a:r>
              <a:endParaRPr lang="es-ES" sz="1200" i="1" dirty="0">
                <a:ea typeface="Cambria Math" panose="02040503050406030204" pitchFamily="18" charset="0"/>
              </a:endParaRPr>
            </a:p>
          </p:txBody>
        </p:sp>
      </p:grpSp>
      <p:pic>
        <p:nvPicPr>
          <p:cNvPr id="39" name="Imagen 38" descr="Imagen que contiene edificio, reloj, ventana, torre&#10;&#10;Descripción generada automáticamente">
            <a:extLst>
              <a:ext uri="{FF2B5EF4-FFF2-40B4-BE49-F238E27FC236}">
                <a16:creationId xmlns:a16="http://schemas.microsoft.com/office/drawing/2014/main" id="{3FAB0D0A-77FF-478E-925A-F5F61742C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68" y="2751872"/>
            <a:ext cx="1193028" cy="671078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9163DB73-A711-47AE-AFD0-16F40DDDB25F}"/>
              </a:ext>
            </a:extLst>
          </p:cNvPr>
          <p:cNvSpPr txBox="1"/>
          <p:nvPr/>
        </p:nvSpPr>
        <p:spPr>
          <a:xfrm>
            <a:off x="5852082" y="1903061"/>
            <a:ext cx="3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>
                <a:ea typeface="Cambria Math" panose="02040503050406030204" pitchFamily="18" charset="0"/>
              </a:rPr>
              <a:t>Deep-fine </a:t>
            </a:r>
            <a:r>
              <a:rPr lang="es-ES" b="1" i="1" dirty="0" err="1">
                <a:ea typeface="Cambria Math" panose="02040503050406030204" pitchFamily="18" charset="0"/>
              </a:rPr>
              <a:t>tuning</a:t>
            </a:r>
            <a:r>
              <a:rPr lang="es-ES" b="1" i="1" dirty="0">
                <a:ea typeface="Cambria Math" panose="02040503050406030204" pitchFamily="18" charset="0"/>
              </a:rPr>
              <a:t> </a:t>
            </a:r>
            <a:r>
              <a:rPr lang="es-ES" i="1" dirty="0" err="1">
                <a:ea typeface="Cambria Math" panose="02040503050406030204" pitchFamily="18" charset="0"/>
              </a:rPr>
              <a:t>strategy</a:t>
            </a:r>
            <a:r>
              <a:rPr lang="es-ES" i="1" dirty="0">
                <a:ea typeface="Cambria Math" panose="02040503050406030204" pitchFamily="18" charset="0"/>
              </a:rPr>
              <a:t> </a:t>
            </a:r>
            <a:r>
              <a:rPr lang="es-ES" i="1" dirty="0" err="1">
                <a:ea typeface="Cambria Math" panose="02040503050406030204" pitchFamily="18" charset="0"/>
              </a:rPr>
              <a:t>to</a:t>
            </a:r>
            <a:r>
              <a:rPr lang="es-ES" i="1" dirty="0">
                <a:ea typeface="Cambria Math" panose="02040503050406030204" pitchFamily="18" charset="0"/>
              </a:rPr>
              <a:t> </a:t>
            </a:r>
            <a:r>
              <a:rPr lang="es-ES" b="1" i="1" dirty="0" err="1">
                <a:ea typeface="Cambria Math" panose="02040503050406030204" pitchFamily="18" charset="0"/>
              </a:rPr>
              <a:t>retrain</a:t>
            </a:r>
            <a:r>
              <a:rPr lang="es-ES" i="1" dirty="0">
                <a:ea typeface="Cambria Math" panose="02040503050406030204" pitchFamily="18" charset="0"/>
              </a:rPr>
              <a:t> </a:t>
            </a:r>
            <a:r>
              <a:rPr lang="es-ES" i="1" dirty="0" err="1">
                <a:ea typeface="Cambria Math" panose="02040503050406030204" pitchFamily="18" charset="0"/>
              </a:rPr>
              <a:t>only</a:t>
            </a:r>
            <a:r>
              <a:rPr lang="es-ES" i="1" dirty="0">
                <a:ea typeface="Cambria Math" panose="02040503050406030204" pitchFamily="18" charset="0"/>
              </a:rPr>
              <a:t> </a:t>
            </a:r>
            <a:r>
              <a:rPr lang="es-ES" i="1" dirty="0" err="1">
                <a:ea typeface="Cambria Math" panose="02040503050406030204" pitchFamily="18" charset="0"/>
              </a:rPr>
              <a:t>the</a:t>
            </a:r>
            <a:r>
              <a:rPr lang="es-ES" i="1" dirty="0">
                <a:ea typeface="Cambria Math" panose="02040503050406030204" pitchFamily="18" charset="0"/>
              </a:rPr>
              <a:t> </a:t>
            </a:r>
            <a:r>
              <a:rPr lang="es-ES" b="1" i="1" dirty="0" err="1">
                <a:ea typeface="Cambria Math" panose="02040503050406030204" pitchFamily="18" charset="0"/>
              </a:rPr>
              <a:t>two</a:t>
            </a:r>
            <a:r>
              <a:rPr lang="es-ES" b="1" i="1" dirty="0">
                <a:ea typeface="Cambria Math" panose="02040503050406030204" pitchFamily="18" charset="0"/>
              </a:rPr>
              <a:t> </a:t>
            </a:r>
            <a:r>
              <a:rPr lang="es-ES" b="1" i="1" dirty="0" err="1">
                <a:ea typeface="Cambria Math" panose="02040503050406030204" pitchFamily="18" charset="0"/>
              </a:rPr>
              <a:t>last</a:t>
            </a:r>
            <a:r>
              <a:rPr lang="es-ES" b="1" i="1" dirty="0">
                <a:ea typeface="Cambria Math" panose="02040503050406030204" pitchFamily="18" charset="0"/>
              </a:rPr>
              <a:t> </a:t>
            </a:r>
            <a:r>
              <a:rPr lang="es-ES" b="1" i="1" dirty="0" err="1">
                <a:ea typeface="Cambria Math" panose="02040503050406030204" pitchFamily="18" charset="0"/>
              </a:rPr>
              <a:t>convolutonal</a:t>
            </a:r>
            <a:r>
              <a:rPr lang="es-ES" b="1" i="1" dirty="0">
                <a:ea typeface="Cambria Math" panose="02040503050406030204" pitchFamily="18" charset="0"/>
              </a:rPr>
              <a:t> blocks </a:t>
            </a:r>
          </a:p>
        </p:txBody>
      </p:sp>
    </p:spTree>
    <p:extLst>
      <p:ext uri="{BB962C8B-B14F-4D97-AF65-F5344CB8AC3E}">
        <p14:creationId xmlns:p14="http://schemas.microsoft.com/office/powerpoint/2010/main" val="2184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F10F23-77C4-48A9-862B-53EEDB4851F5}"/>
              </a:ext>
            </a:extLst>
          </p:cNvPr>
          <p:cNvSpPr/>
          <p:nvPr/>
        </p:nvSpPr>
        <p:spPr>
          <a:xfrm>
            <a:off x="0" y="-1319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23EE4A-24E4-4C8B-9857-B6064DA2C465}"/>
              </a:ext>
            </a:extLst>
          </p:cNvPr>
          <p:cNvSpPr/>
          <p:nvPr/>
        </p:nvSpPr>
        <p:spPr>
          <a:xfrm>
            <a:off x="2446317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678BEC-D152-455B-B6C0-919D19F92DA6}"/>
              </a:ext>
            </a:extLst>
          </p:cNvPr>
          <p:cNvSpPr/>
          <p:nvPr/>
        </p:nvSpPr>
        <p:spPr>
          <a:xfrm>
            <a:off x="4895700" y="-12334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82B93CB-4867-4147-B60D-3D278D61ACDF}"/>
              </a:ext>
            </a:extLst>
          </p:cNvPr>
          <p:cNvSpPr/>
          <p:nvPr/>
        </p:nvSpPr>
        <p:spPr>
          <a:xfrm>
            <a:off x="7338951" y="-14241"/>
            <a:ext cx="2446317" cy="685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AB132F-394B-4D75-826C-7B7965D1499F}"/>
              </a:ext>
            </a:extLst>
          </p:cNvPr>
          <p:cNvSpPr/>
          <p:nvPr/>
        </p:nvSpPr>
        <p:spPr>
          <a:xfrm>
            <a:off x="9785269" y="-16148"/>
            <a:ext cx="2406732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472872-C27F-4C5D-A190-DCF93D8BBDD6}"/>
              </a:ext>
            </a:extLst>
          </p:cNvPr>
          <p:cNvSpPr txBox="1"/>
          <p:nvPr/>
        </p:nvSpPr>
        <p:spPr>
          <a:xfrm>
            <a:off x="26924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4950E8B-22C0-473E-AD9A-6EC1A53ABE63}"/>
              </a:ext>
            </a:extLst>
          </p:cNvPr>
          <p:cNvSpPr txBox="1"/>
          <p:nvPr/>
        </p:nvSpPr>
        <p:spPr>
          <a:xfrm>
            <a:off x="2770776" y="148514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3011B9-7D7F-44D1-ABCC-9147D089B1BB}"/>
              </a:ext>
            </a:extLst>
          </p:cNvPr>
          <p:cNvSpPr txBox="1"/>
          <p:nvPr/>
        </p:nvSpPr>
        <p:spPr>
          <a:xfrm>
            <a:off x="5219587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6A9809-CA81-436A-B429-E27CBDE05F00}"/>
              </a:ext>
            </a:extLst>
          </p:cNvPr>
          <p:cNvSpPr txBox="1"/>
          <p:nvPr/>
        </p:nvSpPr>
        <p:spPr>
          <a:xfrm>
            <a:off x="10044924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C51A778-49BA-45C5-96E0-C4199D15D2EA}"/>
              </a:ext>
            </a:extLst>
          </p:cNvPr>
          <p:cNvSpPr txBox="1"/>
          <p:nvPr/>
        </p:nvSpPr>
        <p:spPr>
          <a:xfrm>
            <a:off x="11744744" y="6465030"/>
            <a:ext cx="447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11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52F343E5-BED4-49B0-9BD4-23352AA9F092}"/>
              </a:ext>
            </a:extLst>
          </p:cNvPr>
          <p:cNvSpPr/>
          <p:nvPr/>
        </p:nvSpPr>
        <p:spPr>
          <a:xfrm>
            <a:off x="11744744" y="6465030"/>
            <a:ext cx="552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A94B2E7-AEF6-4A1F-A756-1B5619DC7F25}"/>
              </a:ext>
            </a:extLst>
          </p:cNvPr>
          <p:cNvSpPr/>
          <p:nvPr/>
        </p:nvSpPr>
        <p:spPr>
          <a:xfrm rot="5400000">
            <a:off x="1815169" y="7208"/>
            <a:ext cx="516557" cy="2812042"/>
          </a:xfrm>
          <a:prstGeom prst="roundRect">
            <a:avLst>
              <a:gd name="adj" fmla="val 218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8B816B-735A-49BB-97AD-D16AB596A2AE}"/>
              </a:ext>
            </a:extLst>
          </p:cNvPr>
          <p:cNvSpPr txBox="1"/>
          <p:nvPr/>
        </p:nvSpPr>
        <p:spPr>
          <a:xfrm>
            <a:off x="579901" y="124395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dirty="0"/>
              <a:t>Metrics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3937A8-BF4C-4F33-B657-FED1DDDBD3D6}"/>
              </a:ext>
            </a:extLst>
          </p:cNvPr>
          <p:cNvSpPr txBox="1"/>
          <p:nvPr/>
        </p:nvSpPr>
        <p:spPr>
          <a:xfrm>
            <a:off x="7619931" y="1683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RESULTS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1BBE358-9C12-4967-8F73-471F30F0513C}"/>
              </a:ext>
            </a:extLst>
          </p:cNvPr>
          <p:cNvSpPr/>
          <p:nvPr/>
        </p:nvSpPr>
        <p:spPr>
          <a:xfrm>
            <a:off x="8630470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968B5E-BEA6-4C39-A6C7-DA0C3F8C621D}"/>
              </a:ext>
            </a:extLst>
          </p:cNvPr>
          <p:cNvSpPr/>
          <p:nvPr/>
        </p:nvSpPr>
        <p:spPr>
          <a:xfrm>
            <a:off x="8129136" y="417470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5F1B9B4-5E59-41D9-832C-362F342306BA}"/>
              </a:ext>
            </a:extLst>
          </p:cNvPr>
          <p:cNvSpPr/>
          <p:nvPr/>
        </p:nvSpPr>
        <p:spPr>
          <a:xfrm>
            <a:off x="8388791" y="41769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B64980D-4C1C-4771-9598-3B93B12FDC2D}"/>
              </a:ext>
            </a:extLst>
          </p:cNvPr>
          <p:cNvGrpSpPr/>
          <p:nvPr/>
        </p:nvGrpSpPr>
        <p:grpSpPr>
          <a:xfrm>
            <a:off x="3420695" y="2403937"/>
            <a:ext cx="4388358" cy="2882450"/>
            <a:chOff x="3381374" y="2675926"/>
            <a:chExt cx="4388358" cy="2882450"/>
          </a:xfrm>
        </p:grpSpPr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78AAE2FD-7299-4FE6-B415-8EB6E3F6AF59}"/>
                </a:ext>
              </a:extLst>
            </p:cNvPr>
            <p:cNvSpPr txBox="1"/>
            <p:nvPr/>
          </p:nvSpPr>
          <p:spPr>
            <a:xfrm>
              <a:off x="4669751" y="2675926"/>
              <a:ext cx="298709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400" b="1" i="1" dirty="0"/>
                <a:t>Confusion Matrix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21D1D47-F36F-47FE-9381-57873CCBE0BD}"/>
                </a:ext>
              </a:extLst>
            </p:cNvPr>
            <p:cNvSpPr txBox="1"/>
            <p:nvPr/>
          </p:nvSpPr>
          <p:spPr>
            <a:xfrm>
              <a:off x="5573933" y="5219822"/>
              <a:ext cx="1178729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i="1" dirty="0"/>
                <a:t>Truth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F45E330-5DDB-42D3-B29A-D338B4B60867}"/>
                </a:ext>
              </a:extLst>
            </p:cNvPr>
            <p:cNvSpPr txBox="1"/>
            <p:nvPr/>
          </p:nvSpPr>
          <p:spPr>
            <a:xfrm>
              <a:off x="3381374" y="3979891"/>
              <a:ext cx="104801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i="1" dirty="0"/>
                <a:t>Prediction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541F4BB-36CA-4176-9E4B-E9B881484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6862" y="3185916"/>
              <a:ext cx="3212870" cy="192650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592EA4DB-B815-4A13-921B-425C4A2A1709}"/>
                  </a:ext>
                </a:extLst>
              </p:cNvPr>
              <p:cNvSpPr txBox="1"/>
              <p:nvPr/>
            </p:nvSpPr>
            <p:spPr>
              <a:xfrm>
                <a:off x="1600123" y="2152859"/>
                <a:ext cx="2297167" cy="406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𝑆𝑒𝑛𝑠𝑖𝑡𝑖𝑣𝑖𝑡𝑦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𝑆𝑁</m:t>
                          </m:r>
                        </m:e>
                      </m:d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592EA4DB-B815-4A13-921B-425C4A2A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23" y="2152859"/>
                <a:ext cx="2297167" cy="406906"/>
              </a:xfrm>
              <a:prstGeom prst="rect">
                <a:avLst/>
              </a:prstGeom>
              <a:blipFill>
                <a:blip r:embed="rId5"/>
                <a:stretch>
                  <a:fillRect l="-2122" b="-134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500EB595-6B8F-4759-B0F6-D4252D9A3014}"/>
                  </a:ext>
                </a:extLst>
              </p:cNvPr>
              <p:cNvSpPr txBox="1"/>
              <p:nvPr/>
            </p:nvSpPr>
            <p:spPr>
              <a:xfrm>
                <a:off x="1600122" y="2904445"/>
                <a:ext cx="2398477" cy="406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𝑆𝑝𝑒𝑐𝑖𝑓𝑖𝑐𝑖𝑡𝑦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𝑆𝑃𝐶</m:t>
                          </m:r>
                        </m:e>
                      </m:d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500EB595-6B8F-4759-B0F6-D4252D9A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22" y="2904445"/>
                <a:ext cx="2398477" cy="406906"/>
              </a:xfrm>
              <a:prstGeom prst="rect">
                <a:avLst/>
              </a:prstGeom>
              <a:blipFill>
                <a:blip r:embed="rId6"/>
                <a:stretch>
                  <a:fillRect l="-2030" b="-134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0C55A669-2875-4136-BE03-C3D96A6475BD}"/>
                  </a:ext>
                </a:extLst>
              </p:cNvPr>
              <p:cNvSpPr txBox="1"/>
              <p:nvPr/>
            </p:nvSpPr>
            <p:spPr>
              <a:xfrm>
                <a:off x="1600122" y="3655497"/>
                <a:ext cx="3578608" cy="406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𝑃𝑜𝑠𝑖𝑡𝑖𝑣𝑒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𝑃𝑟𝑒𝑑𝑖𝑐𝑡𝑖𝑣𝑒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𝑃𝑃𝑉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0C55A669-2875-4136-BE03-C3D96A647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22" y="3655497"/>
                <a:ext cx="3578608" cy="406906"/>
              </a:xfrm>
              <a:prstGeom prst="rect">
                <a:avLst/>
              </a:prstGeom>
              <a:blipFill>
                <a:blip r:embed="rId7"/>
                <a:stretch>
                  <a:fillRect l="-340" t="-1515" b="-136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87E3246E-9019-42BB-ACBE-AF05203A800E}"/>
                  </a:ext>
                </a:extLst>
              </p:cNvPr>
              <p:cNvSpPr txBox="1"/>
              <p:nvPr/>
            </p:nvSpPr>
            <p:spPr>
              <a:xfrm>
                <a:off x="1600122" y="4338017"/>
                <a:ext cx="3705245" cy="406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𝑁𝑒𝑔𝑎𝑡𝑖𝑣𝑒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𝑃𝑟𝑒𝑑𝑖𝑐𝑡𝑖𝑣𝑒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87E3246E-9019-42BB-ACBE-AF05203A8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22" y="4338017"/>
                <a:ext cx="3705245" cy="406906"/>
              </a:xfrm>
              <a:prstGeom prst="rect">
                <a:avLst/>
              </a:prstGeom>
              <a:blipFill>
                <a:blip r:embed="rId8"/>
                <a:stretch>
                  <a:fillRect l="-1151" t="-1515" b="-136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AB6AF901-3789-45DD-B1CA-1EB20D5FC589}"/>
                  </a:ext>
                </a:extLst>
              </p:cNvPr>
              <p:cNvSpPr txBox="1"/>
              <p:nvPr/>
            </p:nvSpPr>
            <p:spPr>
              <a:xfrm>
                <a:off x="1600122" y="5074430"/>
                <a:ext cx="2426433" cy="408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𝑆𝑐𝑜𝑟𝑒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𝐹𝑆</m:t>
                          </m:r>
                        </m:e>
                      </m:d>
                      <m:r>
                        <a:rPr lang="es-ES" sz="1400" i="1">
                          <a:latin typeface="Cambria Math" panose="02040503050406030204" pitchFamily="18" charset="0"/>
                        </a:rPr>
                        <m:t>=2·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𝑆𝑁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𝑃𝑃𝑉</m:t>
                          </m:r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𝑆𝑁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𝑃𝑃𝑉</m:t>
                          </m:r>
                        </m:den>
                      </m:f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AB6AF901-3789-45DD-B1CA-1EB20D5FC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22" y="5074430"/>
                <a:ext cx="2426433" cy="408317"/>
              </a:xfrm>
              <a:prstGeom prst="rect">
                <a:avLst/>
              </a:prstGeom>
              <a:blipFill>
                <a:blip r:embed="rId9"/>
                <a:stretch>
                  <a:fillRect l="-1253" b="-134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9CD07261-F67B-4641-9791-273A20F031E0}"/>
                  </a:ext>
                </a:extLst>
              </p:cNvPr>
              <p:cNvSpPr txBox="1"/>
              <p:nvPr/>
            </p:nvSpPr>
            <p:spPr>
              <a:xfrm>
                <a:off x="1600122" y="5793506"/>
                <a:ext cx="3171125" cy="406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𝐴𝑐𝑐𝑢𝑟𝑎𝑐𝑦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𝐴𝐶𝐶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9CD07261-F67B-4641-9791-273A20F03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22" y="5793506"/>
                <a:ext cx="3171125" cy="406906"/>
              </a:xfrm>
              <a:prstGeom prst="rect">
                <a:avLst/>
              </a:prstGeom>
              <a:blipFill>
                <a:blip r:embed="rId10"/>
                <a:stretch>
                  <a:fillRect l="-1344" b="-134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ipse 9">
            <a:extLst>
              <a:ext uri="{FF2B5EF4-FFF2-40B4-BE49-F238E27FC236}">
                <a16:creationId xmlns:a16="http://schemas.microsoft.com/office/drawing/2014/main" id="{7E4F0E48-96AD-4702-BADA-2C7B8C4EAB5D}"/>
              </a:ext>
            </a:extLst>
          </p:cNvPr>
          <p:cNvSpPr/>
          <p:nvPr/>
        </p:nvSpPr>
        <p:spPr>
          <a:xfrm>
            <a:off x="8872149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22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L 0.31927 0.0004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F10F23-77C4-48A9-862B-53EEDB4851F5}"/>
              </a:ext>
            </a:extLst>
          </p:cNvPr>
          <p:cNvSpPr/>
          <p:nvPr/>
        </p:nvSpPr>
        <p:spPr>
          <a:xfrm>
            <a:off x="0" y="-1319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23EE4A-24E4-4C8B-9857-B6064DA2C465}"/>
              </a:ext>
            </a:extLst>
          </p:cNvPr>
          <p:cNvSpPr/>
          <p:nvPr/>
        </p:nvSpPr>
        <p:spPr>
          <a:xfrm>
            <a:off x="2446317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678BEC-D152-455B-B6C0-919D19F92DA6}"/>
              </a:ext>
            </a:extLst>
          </p:cNvPr>
          <p:cNvSpPr/>
          <p:nvPr/>
        </p:nvSpPr>
        <p:spPr>
          <a:xfrm>
            <a:off x="4895700" y="-12334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82B93CB-4867-4147-B60D-3D278D61ACDF}"/>
              </a:ext>
            </a:extLst>
          </p:cNvPr>
          <p:cNvSpPr/>
          <p:nvPr/>
        </p:nvSpPr>
        <p:spPr>
          <a:xfrm>
            <a:off x="7338951" y="-14241"/>
            <a:ext cx="2446317" cy="685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AB132F-394B-4D75-826C-7B7965D1499F}"/>
              </a:ext>
            </a:extLst>
          </p:cNvPr>
          <p:cNvSpPr/>
          <p:nvPr/>
        </p:nvSpPr>
        <p:spPr>
          <a:xfrm>
            <a:off x="9785269" y="-16148"/>
            <a:ext cx="2406732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472872-C27F-4C5D-A190-DCF93D8BBDD6}"/>
              </a:ext>
            </a:extLst>
          </p:cNvPr>
          <p:cNvSpPr txBox="1"/>
          <p:nvPr/>
        </p:nvSpPr>
        <p:spPr>
          <a:xfrm>
            <a:off x="26924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4950E8B-22C0-473E-AD9A-6EC1A53ABE63}"/>
              </a:ext>
            </a:extLst>
          </p:cNvPr>
          <p:cNvSpPr txBox="1"/>
          <p:nvPr/>
        </p:nvSpPr>
        <p:spPr>
          <a:xfrm>
            <a:off x="2770776" y="148514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3011B9-7D7F-44D1-ABCC-9147D089B1BB}"/>
              </a:ext>
            </a:extLst>
          </p:cNvPr>
          <p:cNvSpPr txBox="1"/>
          <p:nvPr/>
        </p:nvSpPr>
        <p:spPr>
          <a:xfrm>
            <a:off x="5219587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6A9809-CA81-436A-B429-E27CBDE05F00}"/>
              </a:ext>
            </a:extLst>
          </p:cNvPr>
          <p:cNvSpPr txBox="1"/>
          <p:nvPr/>
        </p:nvSpPr>
        <p:spPr>
          <a:xfrm>
            <a:off x="10044924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C51A778-49BA-45C5-96E0-C4199D15D2EA}"/>
              </a:ext>
            </a:extLst>
          </p:cNvPr>
          <p:cNvSpPr txBox="1"/>
          <p:nvPr/>
        </p:nvSpPr>
        <p:spPr>
          <a:xfrm>
            <a:off x="11744744" y="6465030"/>
            <a:ext cx="447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12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52F343E5-BED4-49B0-9BD4-23352AA9F092}"/>
              </a:ext>
            </a:extLst>
          </p:cNvPr>
          <p:cNvSpPr/>
          <p:nvPr/>
        </p:nvSpPr>
        <p:spPr>
          <a:xfrm>
            <a:off x="11744744" y="6465030"/>
            <a:ext cx="552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A94B2E7-AEF6-4A1F-A756-1B5619DC7F25}"/>
              </a:ext>
            </a:extLst>
          </p:cNvPr>
          <p:cNvSpPr/>
          <p:nvPr/>
        </p:nvSpPr>
        <p:spPr>
          <a:xfrm rot="5400000">
            <a:off x="1815169" y="7208"/>
            <a:ext cx="516557" cy="2812042"/>
          </a:xfrm>
          <a:prstGeom prst="roundRect">
            <a:avLst>
              <a:gd name="adj" fmla="val 218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8B816B-735A-49BB-97AD-D16AB596A2AE}"/>
              </a:ext>
            </a:extLst>
          </p:cNvPr>
          <p:cNvSpPr txBox="1"/>
          <p:nvPr/>
        </p:nvSpPr>
        <p:spPr>
          <a:xfrm>
            <a:off x="579901" y="124395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dirty="0"/>
              <a:t>Validation results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3937A8-BF4C-4F33-B657-FED1DDDBD3D6}"/>
              </a:ext>
            </a:extLst>
          </p:cNvPr>
          <p:cNvSpPr txBox="1"/>
          <p:nvPr/>
        </p:nvSpPr>
        <p:spPr>
          <a:xfrm>
            <a:off x="7619931" y="1683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RESULTS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8E97D2B-E257-4D83-B27E-4E118B6BCDA5}"/>
              </a:ext>
            </a:extLst>
          </p:cNvPr>
          <p:cNvSpPr txBox="1"/>
          <p:nvPr/>
        </p:nvSpPr>
        <p:spPr>
          <a:xfrm>
            <a:off x="3479469" y="1259340"/>
            <a:ext cx="298709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400" i="1" dirty="0"/>
              <a:t>5-fold-cross-validation stage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9823A57-BDDD-4486-85F6-0F392D1E3BD5}"/>
              </a:ext>
            </a:extLst>
          </p:cNvPr>
          <p:cNvGrpSpPr/>
          <p:nvPr/>
        </p:nvGrpSpPr>
        <p:grpSpPr>
          <a:xfrm>
            <a:off x="960246" y="2421489"/>
            <a:ext cx="5038445" cy="2937978"/>
            <a:chOff x="1223158" y="2242718"/>
            <a:chExt cx="4084534" cy="2466910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202C9FA5-AC9B-457F-917F-9A6F7C504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158" y="2804628"/>
              <a:ext cx="4084534" cy="1905000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B365061-2636-465F-A4E7-7395671EB1AF}"/>
                </a:ext>
              </a:extLst>
            </p:cNvPr>
            <p:cNvSpPr txBox="1"/>
            <p:nvPr/>
          </p:nvSpPr>
          <p:spPr>
            <a:xfrm>
              <a:off x="1771879" y="2242718"/>
              <a:ext cx="29870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i="1" dirty="0">
                  <a:solidFill>
                    <a:srgbClr val="FF0000"/>
                  </a:solidFill>
                </a:rPr>
                <a:t>Learning from scratch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42E3B1D-FF9C-41B7-82BE-2E5506A22803}"/>
              </a:ext>
            </a:extLst>
          </p:cNvPr>
          <p:cNvGrpSpPr/>
          <p:nvPr/>
        </p:nvGrpSpPr>
        <p:grpSpPr>
          <a:xfrm>
            <a:off x="6466561" y="2421490"/>
            <a:ext cx="4957110" cy="2937977"/>
            <a:chOff x="6816318" y="2242720"/>
            <a:chExt cx="3992716" cy="2466908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41E3C27E-57D0-45F9-B833-2D17B5F31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6318" y="2804629"/>
              <a:ext cx="3992716" cy="1904999"/>
            </a:xfrm>
            <a:prstGeom prst="rect">
              <a:avLst/>
            </a:prstGeom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76EDE835-C2EB-4AFA-89F4-326BFDDB2883}"/>
                </a:ext>
              </a:extLst>
            </p:cNvPr>
            <p:cNvSpPr txBox="1"/>
            <p:nvPr/>
          </p:nvSpPr>
          <p:spPr>
            <a:xfrm>
              <a:off x="7433031" y="2242720"/>
              <a:ext cx="29870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i="1" dirty="0">
                  <a:solidFill>
                    <a:srgbClr val="FF0000"/>
                  </a:solidFill>
                </a:rPr>
                <a:t>Learning by fine tuning</a:t>
              </a:r>
            </a:p>
          </p:txBody>
        </p:sp>
      </p:grpSp>
      <p:sp>
        <p:nvSpPr>
          <p:cNvPr id="57" name="Elipse 56">
            <a:extLst>
              <a:ext uri="{FF2B5EF4-FFF2-40B4-BE49-F238E27FC236}">
                <a16:creationId xmlns:a16="http://schemas.microsoft.com/office/drawing/2014/main" id="{A05959B9-583A-44AF-B649-EB749538BC21}"/>
              </a:ext>
            </a:extLst>
          </p:cNvPr>
          <p:cNvSpPr/>
          <p:nvPr/>
        </p:nvSpPr>
        <p:spPr>
          <a:xfrm>
            <a:off x="8630470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21146813-9E08-4E52-A1E7-CBBAB4929C35}"/>
              </a:ext>
            </a:extLst>
          </p:cNvPr>
          <p:cNvSpPr/>
          <p:nvPr/>
        </p:nvSpPr>
        <p:spPr>
          <a:xfrm>
            <a:off x="8129136" y="417470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8C8AB6D8-4B5C-470E-890A-8DE95861F284}"/>
              </a:ext>
            </a:extLst>
          </p:cNvPr>
          <p:cNvSpPr/>
          <p:nvPr/>
        </p:nvSpPr>
        <p:spPr>
          <a:xfrm>
            <a:off x="8388791" y="417698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FCDAA204-50B0-4A2D-ADDA-0AD7192958DE}"/>
              </a:ext>
            </a:extLst>
          </p:cNvPr>
          <p:cNvSpPr/>
          <p:nvPr/>
        </p:nvSpPr>
        <p:spPr>
          <a:xfrm>
            <a:off x="8872149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07A4E5CE-422C-45F0-9B5F-95AB87F565A7}"/>
              </a:ext>
            </a:extLst>
          </p:cNvPr>
          <p:cNvSpPr/>
          <p:nvPr/>
        </p:nvSpPr>
        <p:spPr>
          <a:xfrm>
            <a:off x="4035384" y="3385036"/>
            <a:ext cx="1714500" cy="294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EA3EC2BB-350D-4736-92AF-7524805D32E0}"/>
              </a:ext>
            </a:extLst>
          </p:cNvPr>
          <p:cNvSpPr/>
          <p:nvPr/>
        </p:nvSpPr>
        <p:spPr>
          <a:xfrm>
            <a:off x="7531541" y="3662810"/>
            <a:ext cx="1714500" cy="294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79D30B3C-ABC4-4046-BDEF-165D94535D48}"/>
              </a:ext>
            </a:extLst>
          </p:cNvPr>
          <p:cNvSpPr/>
          <p:nvPr/>
        </p:nvSpPr>
        <p:spPr>
          <a:xfrm>
            <a:off x="7531541" y="3928815"/>
            <a:ext cx="1714500" cy="294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86B8CBDA-6BFB-4AFC-B6E2-B009F86E3510}"/>
              </a:ext>
            </a:extLst>
          </p:cNvPr>
          <p:cNvSpPr/>
          <p:nvPr/>
        </p:nvSpPr>
        <p:spPr>
          <a:xfrm>
            <a:off x="4035384" y="4201258"/>
            <a:ext cx="1714500" cy="294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337C8D53-D67C-486D-BD61-452EDAD158CD}"/>
              </a:ext>
            </a:extLst>
          </p:cNvPr>
          <p:cNvSpPr/>
          <p:nvPr/>
        </p:nvSpPr>
        <p:spPr>
          <a:xfrm>
            <a:off x="7531541" y="4488847"/>
            <a:ext cx="1714500" cy="2419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375EEC55-8EEF-476E-8EEA-5C8EFE4861E1}"/>
              </a:ext>
            </a:extLst>
          </p:cNvPr>
          <p:cNvSpPr/>
          <p:nvPr/>
        </p:nvSpPr>
        <p:spPr>
          <a:xfrm>
            <a:off x="7531541" y="4730750"/>
            <a:ext cx="1714500" cy="294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766AF7F1-5304-4A8C-A20A-D1453EA41024}"/>
              </a:ext>
            </a:extLst>
          </p:cNvPr>
          <p:cNvSpPr/>
          <p:nvPr/>
        </p:nvSpPr>
        <p:spPr>
          <a:xfrm>
            <a:off x="7531541" y="4996755"/>
            <a:ext cx="1714500" cy="2940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2665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F10F23-77C4-48A9-862B-53EEDB4851F5}"/>
              </a:ext>
            </a:extLst>
          </p:cNvPr>
          <p:cNvSpPr/>
          <p:nvPr/>
        </p:nvSpPr>
        <p:spPr>
          <a:xfrm>
            <a:off x="0" y="-1319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23EE4A-24E4-4C8B-9857-B6064DA2C465}"/>
              </a:ext>
            </a:extLst>
          </p:cNvPr>
          <p:cNvSpPr/>
          <p:nvPr/>
        </p:nvSpPr>
        <p:spPr>
          <a:xfrm>
            <a:off x="2446317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678BEC-D152-455B-B6C0-919D19F92DA6}"/>
              </a:ext>
            </a:extLst>
          </p:cNvPr>
          <p:cNvSpPr/>
          <p:nvPr/>
        </p:nvSpPr>
        <p:spPr>
          <a:xfrm>
            <a:off x="4895700" y="-12334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82B93CB-4867-4147-B60D-3D278D61ACDF}"/>
              </a:ext>
            </a:extLst>
          </p:cNvPr>
          <p:cNvSpPr/>
          <p:nvPr/>
        </p:nvSpPr>
        <p:spPr>
          <a:xfrm>
            <a:off x="7338951" y="-14241"/>
            <a:ext cx="2446317" cy="685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AB132F-394B-4D75-826C-7B7965D1499F}"/>
              </a:ext>
            </a:extLst>
          </p:cNvPr>
          <p:cNvSpPr/>
          <p:nvPr/>
        </p:nvSpPr>
        <p:spPr>
          <a:xfrm>
            <a:off x="9785269" y="-16148"/>
            <a:ext cx="2406732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472872-C27F-4C5D-A190-DCF93D8BBDD6}"/>
              </a:ext>
            </a:extLst>
          </p:cNvPr>
          <p:cNvSpPr txBox="1"/>
          <p:nvPr/>
        </p:nvSpPr>
        <p:spPr>
          <a:xfrm>
            <a:off x="26924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4950E8B-22C0-473E-AD9A-6EC1A53ABE63}"/>
              </a:ext>
            </a:extLst>
          </p:cNvPr>
          <p:cNvSpPr txBox="1"/>
          <p:nvPr/>
        </p:nvSpPr>
        <p:spPr>
          <a:xfrm>
            <a:off x="2770776" y="148514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3011B9-7D7F-44D1-ABCC-9147D089B1BB}"/>
              </a:ext>
            </a:extLst>
          </p:cNvPr>
          <p:cNvSpPr txBox="1"/>
          <p:nvPr/>
        </p:nvSpPr>
        <p:spPr>
          <a:xfrm>
            <a:off x="5219587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6A9809-CA81-436A-B429-E27CBDE05F00}"/>
              </a:ext>
            </a:extLst>
          </p:cNvPr>
          <p:cNvSpPr txBox="1"/>
          <p:nvPr/>
        </p:nvSpPr>
        <p:spPr>
          <a:xfrm>
            <a:off x="10044924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C51A778-49BA-45C5-96E0-C4199D15D2EA}"/>
              </a:ext>
            </a:extLst>
          </p:cNvPr>
          <p:cNvSpPr txBox="1"/>
          <p:nvPr/>
        </p:nvSpPr>
        <p:spPr>
          <a:xfrm>
            <a:off x="11744744" y="6465030"/>
            <a:ext cx="447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13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52F343E5-BED4-49B0-9BD4-23352AA9F092}"/>
              </a:ext>
            </a:extLst>
          </p:cNvPr>
          <p:cNvSpPr/>
          <p:nvPr/>
        </p:nvSpPr>
        <p:spPr>
          <a:xfrm>
            <a:off x="11744744" y="6465030"/>
            <a:ext cx="552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A94B2E7-AEF6-4A1F-A756-1B5619DC7F25}"/>
              </a:ext>
            </a:extLst>
          </p:cNvPr>
          <p:cNvSpPr/>
          <p:nvPr/>
        </p:nvSpPr>
        <p:spPr>
          <a:xfrm rot="5400000">
            <a:off x="1815169" y="7208"/>
            <a:ext cx="516557" cy="2812042"/>
          </a:xfrm>
          <a:prstGeom prst="roundRect">
            <a:avLst>
              <a:gd name="adj" fmla="val 218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8B816B-735A-49BB-97AD-D16AB596A2AE}"/>
              </a:ext>
            </a:extLst>
          </p:cNvPr>
          <p:cNvSpPr txBox="1"/>
          <p:nvPr/>
        </p:nvSpPr>
        <p:spPr>
          <a:xfrm>
            <a:off x="579901" y="124395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dirty="0"/>
              <a:t>Test results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3937A8-BF4C-4F33-B657-FED1DDDBD3D6}"/>
              </a:ext>
            </a:extLst>
          </p:cNvPr>
          <p:cNvSpPr txBox="1"/>
          <p:nvPr/>
        </p:nvSpPr>
        <p:spPr>
          <a:xfrm>
            <a:off x="7619931" y="1683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RESULTS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8E97D2B-E257-4D83-B27E-4E118B6BCDA5}"/>
              </a:ext>
            </a:extLst>
          </p:cNvPr>
          <p:cNvSpPr txBox="1"/>
          <p:nvPr/>
        </p:nvSpPr>
        <p:spPr>
          <a:xfrm>
            <a:off x="3788139" y="1259340"/>
            <a:ext cx="17401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400" i="1" dirty="0"/>
              <a:t>Prediction stage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A05959B9-583A-44AF-B649-EB749538BC21}"/>
              </a:ext>
            </a:extLst>
          </p:cNvPr>
          <p:cNvSpPr/>
          <p:nvPr/>
        </p:nvSpPr>
        <p:spPr>
          <a:xfrm>
            <a:off x="8630470" y="417243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21146813-9E08-4E52-A1E7-CBBAB4929C35}"/>
              </a:ext>
            </a:extLst>
          </p:cNvPr>
          <p:cNvSpPr/>
          <p:nvPr/>
        </p:nvSpPr>
        <p:spPr>
          <a:xfrm>
            <a:off x="8129136" y="417470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8C8AB6D8-4B5C-470E-890A-8DE95861F284}"/>
              </a:ext>
            </a:extLst>
          </p:cNvPr>
          <p:cNvSpPr/>
          <p:nvPr/>
        </p:nvSpPr>
        <p:spPr>
          <a:xfrm>
            <a:off x="8388791" y="417698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FCDAA204-50B0-4A2D-ADDA-0AD7192958DE}"/>
              </a:ext>
            </a:extLst>
          </p:cNvPr>
          <p:cNvSpPr/>
          <p:nvPr/>
        </p:nvSpPr>
        <p:spPr>
          <a:xfrm>
            <a:off x="8872149" y="417243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E15BFC7-1D92-4D00-8377-B0E048ADD7CC}"/>
              </a:ext>
            </a:extLst>
          </p:cNvPr>
          <p:cNvGrpSpPr/>
          <p:nvPr/>
        </p:nvGrpSpPr>
        <p:grpSpPr>
          <a:xfrm>
            <a:off x="2632926" y="2257250"/>
            <a:ext cx="7411998" cy="3128916"/>
            <a:chOff x="2559490" y="2041118"/>
            <a:chExt cx="7411998" cy="312891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2F77581-1B0A-4B5A-AC2B-9F4F9A2F8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9490" y="2534125"/>
              <a:ext cx="6805604" cy="2635909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82B0FD9-1582-4828-8C7E-3DAB8C9F54A6}"/>
                </a:ext>
              </a:extLst>
            </p:cNvPr>
            <p:cNvSpPr txBox="1"/>
            <p:nvPr/>
          </p:nvSpPr>
          <p:spPr>
            <a:xfrm>
              <a:off x="3377235" y="2041118"/>
              <a:ext cx="3684704" cy="4032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i="1" dirty="0">
                  <a:solidFill>
                    <a:srgbClr val="FF0000"/>
                  </a:solidFill>
                </a:rPr>
                <a:t>Learning from scratch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391A77C-CDE2-47C1-BFC2-3DCF24C4D70C}"/>
                </a:ext>
              </a:extLst>
            </p:cNvPr>
            <p:cNvSpPr txBox="1"/>
            <p:nvPr/>
          </p:nvSpPr>
          <p:spPr>
            <a:xfrm>
              <a:off x="6286784" y="2073651"/>
              <a:ext cx="368470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i="1" dirty="0">
                  <a:solidFill>
                    <a:srgbClr val="FF0000"/>
                  </a:solidFill>
                </a:rPr>
                <a:t>Learning by fine tuning</a:t>
              </a: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DC3ED7A7-15C9-4403-892B-8691A9EC3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093" y="2782372"/>
            <a:ext cx="5458016" cy="229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26289 0.0011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F10F23-77C4-48A9-862B-53EEDB4851F5}"/>
              </a:ext>
            </a:extLst>
          </p:cNvPr>
          <p:cNvSpPr/>
          <p:nvPr/>
        </p:nvSpPr>
        <p:spPr>
          <a:xfrm>
            <a:off x="0" y="-1319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23EE4A-24E4-4C8B-9857-B6064DA2C465}"/>
              </a:ext>
            </a:extLst>
          </p:cNvPr>
          <p:cNvSpPr/>
          <p:nvPr/>
        </p:nvSpPr>
        <p:spPr>
          <a:xfrm>
            <a:off x="2446317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678BEC-D152-455B-B6C0-919D19F92DA6}"/>
              </a:ext>
            </a:extLst>
          </p:cNvPr>
          <p:cNvSpPr/>
          <p:nvPr/>
        </p:nvSpPr>
        <p:spPr>
          <a:xfrm>
            <a:off x="4895700" y="-12334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82B93CB-4867-4147-B60D-3D278D61ACDF}"/>
              </a:ext>
            </a:extLst>
          </p:cNvPr>
          <p:cNvSpPr/>
          <p:nvPr/>
        </p:nvSpPr>
        <p:spPr>
          <a:xfrm>
            <a:off x="7338951" y="-14241"/>
            <a:ext cx="2446317" cy="685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AB132F-394B-4D75-826C-7B7965D1499F}"/>
              </a:ext>
            </a:extLst>
          </p:cNvPr>
          <p:cNvSpPr/>
          <p:nvPr/>
        </p:nvSpPr>
        <p:spPr>
          <a:xfrm>
            <a:off x="9785269" y="-16148"/>
            <a:ext cx="2406732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472872-C27F-4C5D-A190-DCF93D8BBDD6}"/>
              </a:ext>
            </a:extLst>
          </p:cNvPr>
          <p:cNvSpPr txBox="1"/>
          <p:nvPr/>
        </p:nvSpPr>
        <p:spPr>
          <a:xfrm>
            <a:off x="26924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4950E8B-22C0-473E-AD9A-6EC1A53ABE63}"/>
              </a:ext>
            </a:extLst>
          </p:cNvPr>
          <p:cNvSpPr txBox="1"/>
          <p:nvPr/>
        </p:nvSpPr>
        <p:spPr>
          <a:xfrm>
            <a:off x="2770776" y="148514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3011B9-7D7F-44D1-ABCC-9147D089B1BB}"/>
              </a:ext>
            </a:extLst>
          </p:cNvPr>
          <p:cNvSpPr txBox="1"/>
          <p:nvPr/>
        </p:nvSpPr>
        <p:spPr>
          <a:xfrm>
            <a:off x="5219587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6A9809-CA81-436A-B429-E27CBDE05F00}"/>
              </a:ext>
            </a:extLst>
          </p:cNvPr>
          <p:cNvSpPr txBox="1"/>
          <p:nvPr/>
        </p:nvSpPr>
        <p:spPr>
          <a:xfrm>
            <a:off x="10044924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C51A778-49BA-45C5-96E0-C4199D15D2EA}"/>
              </a:ext>
            </a:extLst>
          </p:cNvPr>
          <p:cNvSpPr txBox="1"/>
          <p:nvPr/>
        </p:nvSpPr>
        <p:spPr>
          <a:xfrm>
            <a:off x="11744744" y="6465030"/>
            <a:ext cx="447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14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52F343E5-BED4-49B0-9BD4-23352AA9F092}"/>
              </a:ext>
            </a:extLst>
          </p:cNvPr>
          <p:cNvSpPr/>
          <p:nvPr/>
        </p:nvSpPr>
        <p:spPr>
          <a:xfrm>
            <a:off x="11744744" y="6465030"/>
            <a:ext cx="552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A94B2E7-AEF6-4A1F-A756-1B5619DC7F25}"/>
              </a:ext>
            </a:extLst>
          </p:cNvPr>
          <p:cNvSpPr/>
          <p:nvPr/>
        </p:nvSpPr>
        <p:spPr>
          <a:xfrm rot="5400000">
            <a:off x="1815169" y="7208"/>
            <a:ext cx="516557" cy="2812042"/>
          </a:xfrm>
          <a:prstGeom prst="roundRect">
            <a:avLst>
              <a:gd name="adj" fmla="val 218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8B816B-735A-49BB-97AD-D16AB596A2AE}"/>
              </a:ext>
            </a:extLst>
          </p:cNvPr>
          <p:cNvSpPr txBox="1"/>
          <p:nvPr/>
        </p:nvSpPr>
        <p:spPr>
          <a:xfrm>
            <a:off x="579901" y="124395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dirty="0"/>
              <a:t>Qualitative results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3937A8-BF4C-4F33-B657-FED1DDDBD3D6}"/>
              </a:ext>
            </a:extLst>
          </p:cNvPr>
          <p:cNvSpPr txBox="1"/>
          <p:nvPr/>
        </p:nvSpPr>
        <p:spPr>
          <a:xfrm>
            <a:off x="7619931" y="1683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RESULTS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8E97D2B-E257-4D83-B27E-4E118B6BCDA5}"/>
              </a:ext>
            </a:extLst>
          </p:cNvPr>
          <p:cNvSpPr txBox="1"/>
          <p:nvPr/>
        </p:nvSpPr>
        <p:spPr>
          <a:xfrm>
            <a:off x="3788139" y="1259340"/>
            <a:ext cx="193638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400" i="1" dirty="0"/>
              <a:t>Class Activation Maps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A05959B9-583A-44AF-B649-EB749538BC21}"/>
              </a:ext>
            </a:extLst>
          </p:cNvPr>
          <p:cNvSpPr/>
          <p:nvPr/>
        </p:nvSpPr>
        <p:spPr>
          <a:xfrm>
            <a:off x="8630470" y="417243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21146813-9E08-4E52-A1E7-CBBAB4929C35}"/>
              </a:ext>
            </a:extLst>
          </p:cNvPr>
          <p:cNvSpPr/>
          <p:nvPr/>
        </p:nvSpPr>
        <p:spPr>
          <a:xfrm>
            <a:off x="8129136" y="417470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8C8AB6D8-4B5C-470E-890A-8DE95861F284}"/>
              </a:ext>
            </a:extLst>
          </p:cNvPr>
          <p:cNvSpPr/>
          <p:nvPr/>
        </p:nvSpPr>
        <p:spPr>
          <a:xfrm>
            <a:off x="8388791" y="417698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FCDAA204-50B0-4A2D-ADDA-0AD7192958DE}"/>
              </a:ext>
            </a:extLst>
          </p:cNvPr>
          <p:cNvSpPr/>
          <p:nvPr/>
        </p:nvSpPr>
        <p:spPr>
          <a:xfrm>
            <a:off x="8872149" y="417243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2F2E68-3EF5-456D-8361-681E45B72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637" y="2680760"/>
            <a:ext cx="3250950" cy="3429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0DB7A0-8229-4DBE-992A-84A58B2AA352}"/>
              </a:ext>
            </a:extLst>
          </p:cNvPr>
          <p:cNvSpPr txBox="1"/>
          <p:nvPr/>
        </p:nvSpPr>
        <p:spPr>
          <a:xfrm>
            <a:off x="269247" y="3635955"/>
            <a:ext cx="148218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400" i="1" dirty="0"/>
              <a:t>Examples of </a:t>
            </a:r>
            <a:r>
              <a:rPr lang="en-AU" sz="1400" b="1" i="1" dirty="0" err="1"/>
              <a:t>circumpapillary</a:t>
            </a:r>
            <a:r>
              <a:rPr lang="en-AU" sz="1400" b="1" i="1" dirty="0"/>
              <a:t> OCT images </a:t>
            </a:r>
            <a:r>
              <a:rPr lang="en-AU" sz="1400" i="1" dirty="0"/>
              <a:t>corresponding to </a:t>
            </a:r>
            <a:r>
              <a:rPr lang="en-AU" sz="1400" b="1" i="1" dirty="0">
                <a:solidFill>
                  <a:srgbClr val="FF0000"/>
                </a:solidFill>
              </a:rPr>
              <a:t>glaucomatous patients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129EE58-D828-408A-822F-C11F349D51D2}"/>
              </a:ext>
            </a:extLst>
          </p:cNvPr>
          <p:cNvSpPr txBox="1"/>
          <p:nvPr/>
        </p:nvSpPr>
        <p:spPr>
          <a:xfrm>
            <a:off x="6231320" y="3683183"/>
            <a:ext cx="1482189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400" i="1" dirty="0"/>
              <a:t>Examples of </a:t>
            </a:r>
            <a:r>
              <a:rPr lang="en-AU" sz="1400" b="1" i="1" dirty="0" err="1"/>
              <a:t>circumpapillary</a:t>
            </a:r>
            <a:r>
              <a:rPr lang="en-AU" sz="1400" b="1" i="1" dirty="0"/>
              <a:t> OCT images </a:t>
            </a:r>
            <a:r>
              <a:rPr lang="en-AU" sz="1400" i="1" dirty="0"/>
              <a:t>corresponding to </a:t>
            </a:r>
            <a:r>
              <a:rPr lang="en-AU" sz="1400" b="1" i="1" dirty="0">
                <a:solidFill>
                  <a:srgbClr val="00B050"/>
                </a:solidFill>
              </a:rPr>
              <a:t>healthy patients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D65B12C-4936-489C-BE0B-9FAD5E4F7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646" y="2680760"/>
            <a:ext cx="3283414" cy="34290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B208FCE-CF34-46DE-B406-699D12498A55}"/>
              </a:ext>
            </a:extLst>
          </p:cNvPr>
          <p:cNvSpPr txBox="1"/>
          <p:nvPr/>
        </p:nvSpPr>
        <p:spPr>
          <a:xfrm>
            <a:off x="1945193" y="2022245"/>
            <a:ext cx="857225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400" b="1" i="1" dirty="0"/>
              <a:t>Heatmaps</a:t>
            </a:r>
            <a:r>
              <a:rPr lang="en-AU" sz="1400" i="1" dirty="0"/>
              <a:t> allows </a:t>
            </a:r>
            <a:r>
              <a:rPr lang="en-AU" sz="1400" b="1" i="1" dirty="0"/>
              <a:t>identifying</a:t>
            </a:r>
            <a:r>
              <a:rPr lang="en-AU" sz="1400" i="1" dirty="0"/>
              <a:t> </a:t>
            </a:r>
            <a:r>
              <a:rPr lang="en-AU" sz="1400" b="1" i="1" dirty="0"/>
              <a:t>where</a:t>
            </a:r>
            <a:r>
              <a:rPr lang="en-AU" sz="1400" i="1" dirty="0"/>
              <a:t> the </a:t>
            </a:r>
            <a:r>
              <a:rPr lang="en-AU" sz="1400" b="1" i="1" dirty="0"/>
              <a:t>neural network is paying attention </a:t>
            </a:r>
            <a:r>
              <a:rPr lang="en-AU" sz="1400" i="1" dirty="0"/>
              <a:t>to </a:t>
            </a:r>
            <a:r>
              <a:rPr lang="en-AU" sz="1400" b="1" i="1" dirty="0"/>
              <a:t>predict the class </a:t>
            </a:r>
            <a:r>
              <a:rPr lang="en-AU" sz="1400" i="1" dirty="0"/>
              <a:t>of the sample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AB9E1E6-DB8F-4ECD-84E5-C989AD89BCD1}"/>
              </a:ext>
            </a:extLst>
          </p:cNvPr>
          <p:cNvSpPr txBox="1"/>
          <p:nvPr/>
        </p:nvSpPr>
        <p:spPr>
          <a:xfrm>
            <a:off x="8008964" y="3543621"/>
            <a:ext cx="373578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1600" dirty="0"/>
              <a:t>The </a:t>
            </a:r>
            <a:r>
              <a:rPr lang="en-US" sz="1600" b="1" dirty="0"/>
              <a:t>findings</a:t>
            </a:r>
            <a:r>
              <a:rPr lang="en-US" sz="1600" dirty="0"/>
              <a:t> from the CAMs are directly </a:t>
            </a:r>
            <a:r>
              <a:rPr lang="en-US" sz="1600" b="1" dirty="0"/>
              <a:t>in line with </a:t>
            </a:r>
            <a:r>
              <a:rPr lang="en-US" sz="1600" dirty="0"/>
              <a:t>the reported by </a:t>
            </a:r>
            <a:r>
              <a:rPr lang="en-US" sz="1600" b="1" dirty="0"/>
              <a:t>expert clinicians</a:t>
            </a:r>
            <a:r>
              <a:rPr lang="en-US" sz="1600" dirty="0"/>
              <a:t>, who claim that </a:t>
            </a:r>
            <a:r>
              <a:rPr lang="en-US" sz="1600" b="1" dirty="0"/>
              <a:t>a thickening of the RNFL is intimately linked with healthy patients</a:t>
            </a:r>
            <a:r>
              <a:rPr lang="en-US" sz="1600" dirty="0"/>
              <a:t>, whereas a </a:t>
            </a:r>
            <a:r>
              <a:rPr lang="en-US" sz="1600" b="1" dirty="0"/>
              <a:t>thinning of the RNFL evidences a glaucomatous case</a:t>
            </a:r>
            <a:r>
              <a:rPr lang="en-US" sz="1600" dirty="0"/>
              <a:t>.</a:t>
            </a:r>
            <a:endParaRPr lang="en-AU" sz="1200" i="1" dirty="0"/>
          </a:p>
        </p:txBody>
      </p:sp>
    </p:spTree>
    <p:extLst>
      <p:ext uri="{BB962C8B-B14F-4D97-AF65-F5344CB8AC3E}">
        <p14:creationId xmlns:p14="http://schemas.microsoft.com/office/powerpoint/2010/main" val="28283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11784 -2.22222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31029 0.0013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9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BF61A8A-7A8C-4179-9329-021CFB4C6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5000" l="6250" r="94167">
                        <a14:foregroundMark x1="6250" y1="42083" x2="6250" y2="59583"/>
                        <a14:foregroundMark x1="44167" y1="6667" x2="59583" y2="7083"/>
                        <a14:foregroundMark x1="94583" y1="45000" x2="94583" y2="61250"/>
                        <a14:foregroundMark x1="42083" y1="93750" x2="60833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270" y="3696454"/>
            <a:ext cx="2061369" cy="20613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B2DC5C3-9684-423B-84F0-1207DD2A9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3750" l="5417" r="96250">
                        <a14:foregroundMark x1="58750" y1="9167" x2="34583" y2="11667"/>
                        <a14:foregroundMark x1="34583" y1="11667" x2="15417" y2="21667"/>
                        <a14:foregroundMark x1="15417" y1="21667" x2="5417" y2="43750"/>
                        <a14:foregroundMark x1="5417" y1="43750" x2="7917" y2="58750"/>
                        <a14:foregroundMark x1="86250" y1="72917" x2="69167" y2="86667"/>
                        <a14:foregroundMark x1="69167" y1="86667" x2="47500" y2="93750"/>
                        <a14:foregroundMark x1="47500" y1="93750" x2="45000" y2="93750"/>
                        <a14:foregroundMark x1="91250" y1="38750" x2="90417" y2="63333"/>
                        <a14:foregroundMark x1="94583" y1="48333" x2="96250" y2="51250"/>
                        <a14:foregroundMark x1="46250" y1="5000" x2="55417" y2="5000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6010" y="3696453"/>
            <a:ext cx="2061369" cy="20613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926A44E-78DC-4D20-B350-E07E421A4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7" b="95000" l="5000" r="94167">
                        <a14:foregroundMark x1="36667" y1="9167" x2="57917" y2="8333"/>
                        <a14:foregroundMark x1="46667" y1="4167" x2="52083" y2="4167"/>
                        <a14:foregroundMark x1="5000" y1="40000" x2="5000" y2="63333"/>
                        <a14:foregroundMark x1="94167" y1="45000" x2="94167" y2="62083"/>
                        <a14:foregroundMark x1="40833" y1="95417" x2="64167" y2="95000"/>
                        <a14:foregroundMark x1="64167" y1="95000" x2="64167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7775" y="3696453"/>
            <a:ext cx="2061369" cy="20613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49ABE04-79DF-4E0B-A029-036A7A968E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7" b="94167" l="3750" r="94167">
                        <a14:foregroundMark x1="62917" y1="8333" x2="38750" y2="9167"/>
                        <a14:foregroundMark x1="38750" y1="9167" x2="19583" y2="20417"/>
                        <a14:foregroundMark x1="19583" y1="20417" x2="8750" y2="38750"/>
                        <a14:foregroundMark x1="8750" y1="38750" x2="10000" y2="60833"/>
                        <a14:foregroundMark x1="10000" y1="60833" x2="19167" y2="80000"/>
                        <a14:foregroundMark x1="19167" y1="80000" x2="42917" y2="87500"/>
                        <a14:foregroundMark x1="42917" y1="87500" x2="66667" y2="80000"/>
                        <a14:foregroundMark x1="66667" y1="80000" x2="84167" y2="66667"/>
                        <a14:foregroundMark x1="84167" y1="66667" x2="86667" y2="40833"/>
                        <a14:foregroundMark x1="86667" y1="40833" x2="86250" y2="38750"/>
                        <a14:foregroundMark x1="92083" y1="40000" x2="92083" y2="60833"/>
                        <a14:foregroundMark x1="94583" y1="50833" x2="94583" y2="53750"/>
                        <a14:foregroundMark x1="3750" y1="47500" x2="3750" y2="50833"/>
                        <a14:foregroundMark x1="42500" y1="94583" x2="58333" y2="93333"/>
                        <a14:foregroundMark x1="41667" y1="6667" x2="57917" y2="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2696" y="3696453"/>
            <a:ext cx="2061369" cy="206136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4EC8FB7-A791-47EF-9D80-1E04409B39BE}"/>
              </a:ext>
            </a:extLst>
          </p:cNvPr>
          <p:cNvSpPr txBox="1"/>
          <p:nvPr/>
        </p:nvSpPr>
        <p:spPr>
          <a:xfrm>
            <a:off x="301277" y="5791740"/>
            <a:ext cx="2864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8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Biomedical</a:t>
            </a:r>
            <a:r>
              <a:rPr lang="es-ES" sz="18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</a:t>
            </a:r>
            <a:endParaRPr lang="es-ES" sz="18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13B0FF0-C9F8-447D-B2CB-CD8A2432F293}"/>
              </a:ext>
            </a:extLst>
          </p:cNvPr>
          <p:cNvSpPr txBox="1"/>
          <p:nvPr/>
        </p:nvSpPr>
        <p:spPr>
          <a:xfrm>
            <a:off x="3104235" y="5791739"/>
            <a:ext cx="2864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8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Biomedical</a:t>
            </a:r>
            <a:r>
              <a:rPr lang="es-ES" sz="18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</a:t>
            </a:r>
            <a:endParaRPr lang="es-ES" sz="18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D099BCD-50CB-4DE7-99D9-1826041F31F9}"/>
              </a:ext>
            </a:extLst>
          </p:cNvPr>
          <p:cNvSpPr txBox="1"/>
          <p:nvPr/>
        </p:nvSpPr>
        <p:spPr>
          <a:xfrm>
            <a:off x="6096000" y="5791739"/>
            <a:ext cx="2864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8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Telecomunication</a:t>
            </a:r>
            <a:r>
              <a:rPr lang="es-ES" sz="18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</a:t>
            </a:r>
            <a:endParaRPr lang="es-ES" sz="18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FC5DE8D-E252-400F-BC54-6BC727996107}"/>
              </a:ext>
            </a:extLst>
          </p:cNvPr>
          <p:cNvSpPr txBox="1"/>
          <p:nvPr/>
        </p:nvSpPr>
        <p:spPr>
          <a:xfrm>
            <a:off x="8960921" y="5791739"/>
            <a:ext cx="2864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8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Telecomunication</a:t>
            </a:r>
            <a:r>
              <a:rPr lang="es-ES" sz="18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</a:t>
            </a:r>
            <a:endParaRPr lang="es-ES" sz="18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5404B953-5EE0-4BE5-8C12-44B797005FD5}"/>
              </a:ext>
            </a:extLst>
          </p:cNvPr>
          <p:cNvSpPr txBox="1">
            <a:spLocks/>
          </p:cNvSpPr>
          <p:nvPr/>
        </p:nvSpPr>
        <p:spPr>
          <a:xfrm>
            <a:off x="1512906" y="1458819"/>
            <a:ext cx="9434211" cy="1849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600" dirty="0"/>
              <a:t>G</a:t>
            </a:r>
            <a:r>
              <a:rPr lang="es-ES_tradnl" sz="2800" dirty="0"/>
              <a:t>LAUCOMA</a:t>
            </a:r>
            <a:r>
              <a:rPr lang="es-ES_tradnl" sz="3600" dirty="0"/>
              <a:t> D</a:t>
            </a:r>
            <a:r>
              <a:rPr lang="es-ES_tradnl" sz="2800" dirty="0"/>
              <a:t>ETECTION</a:t>
            </a:r>
            <a:r>
              <a:rPr lang="es-ES_tradnl" sz="3600" dirty="0"/>
              <a:t> F</a:t>
            </a:r>
            <a:r>
              <a:rPr lang="es-ES_tradnl" sz="2800" dirty="0"/>
              <a:t>ROM</a:t>
            </a:r>
            <a:r>
              <a:rPr lang="es-ES_tradnl" sz="3600" dirty="0"/>
              <a:t> R</a:t>
            </a:r>
            <a:r>
              <a:rPr lang="es-ES_tradnl" sz="2800" dirty="0"/>
              <a:t>AW</a:t>
            </a:r>
            <a:r>
              <a:rPr lang="es-ES_tradnl" sz="3600" dirty="0"/>
              <a:t> C</a:t>
            </a:r>
            <a:r>
              <a:rPr lang="es-ES_tradnl" sz="2800" dirty="0"/>
              <a:t>IRCUMPAPILLARY</a:t>
            </a:r>
            <a:r>
              <a:rPr lang="es-ES_tradnl" sz="3600" dirty="0"/>
              <a:t> OCT I</a:t>
            </a:r>
            <a:r>
              <a:rPr lang="es-ES_tradnl" sz="2800" dirty="0"/>
              <a:t>MAGES</a:t>
            </a:r>
            <a:r>
              <a:rPr lang="es-ES_tradnl" sz="3600" dirty="0"/>
              <a:t> U</a:t>
            </a:r>
            <a:r>
              <a:rPr lang="es-ES_tradnl" sz="2800" dirty="0"/>
              <a:t>SING</a:t>
            </a:r>
            <a:r>
              <a:rPr lang="es-ES_tradnl" sz="3600" dirty="0"/>
              <a:t> F</a:t>
            </a:r>
            <a:r>
              <a:rPr lang="es-ES_tradnl" sz="2800" dirty="0"/>
              <a:t>ULLY</a:t>
            </a:r>
            <a:r>
              <a:rPr lang="es-ES_tradnl" sz="3600" dirty="0"/>
              <a:t> C</a:t>
            </a:r>
            <a:r>
              <a:rPr lang="es-ES_tradnl" sz="2800" dirty="0"/>
              <a:t>ONVOLUTIONAL</a:t>
            </a:r>
            <a:r>
              <a:rPr lang="es-ES_tradnl" sz="3600" dirty="0"/>
              <a:t> N</a:t>
            </a:r>
            <a:r>
              <a:rPr lang="es-ES_tradnl" sz="2800" dirty="0"/>
              <a:t>EURAL</a:t>
            </a:r>
            <a:r>
              <a:rPr lang="es-ES_tradnl" sz="3600" dirty="0"/>
              <a:t> N</a:t>
            </a:r>
            <a:r>
              <a:rPr lang="es-ES_tradnl" sz="2800" dirty="0"/>
              <a:t>ETWORKS</a:t>
            </a:r>
            <a:br>
              <a:rPr lang="en-US" sz="4000" dirty="0">
                <a:ea typeface="Garamond" charset="0"/>
                <a:cs typeface="Garamond" charset="0"/>
              </a:rPr>
            </a:br>
            <a:endParaRPr lang="en-US" sz="4000" dirty="0">
              <a:ea typeface="Garamond" charset="0"/>
              <a:cs typeface="Garamond" charset="0"/>
            </a:endParaRPr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7127973B-3806-495E-AA72-6A00960C8562}"/>
              </a:ext>
            </a:extLst>
          </p:cNvPr>
          <p:cNvSpPr txBox="1">
            <a:spLocks/>
          </p:cNvSpPr>
          <p:nvPr/>
        </p:nvSpPr>
        <p:spPr>
          <a:xfrm>
            <a:off x="1388498" y="2691109"/>
            <a:ext cx="9415004" cy="85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ABRIEL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G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ARCÍA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R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OCÍO DEL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MOR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A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DRIÁN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OLOMER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V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ALERY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ARANJO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69C9BC0E-77D9-4F17-9A98-CD8AA51EF811}"/>
              </a:ext>
            </a:extLst>
          </p:cNvPr>
          <p:cNvCxnSpPr>
            <a:cxnSpLocks/>
          </p:cNvCxnSpPr>
          <p:nvPr/>
        </p:nvCxnSpPr>
        <p:spPr>
          <a:xfrm>
            <a:off x="2013397" y="2852232"/>
            <a:ext cx="811369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633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F10F23-77C4-48A9-862B-53EEDB4851F5}"/>
              </a:ext>
            </a:extLst>
          </p:cNvPr>
          <p:cNvSpPr/>
          <p:nvPr/>
        </p:nvSpPr>
        <p:spPr>
          <a:xfrm>
            <a:off x="0" y="-1319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23EE4A-24E4-4C8B-9857-B6064DA2C465}"/>
              </a:ext>
            </a:extLst>
          </p:cNvPr>
          <p:cNvSpPr/>
          <p:nvPr/>
        </p:nvSpPr>
        <p:spPr>
          <a:xfrm>
            <a:off x="2446317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678BEC-D152-455B-B6C0-919D19F92DA6}"/>
              </a:ext>
            </a:extLst>
          </p:cNvPr>
          <p:cNvSpPr/>
          <p:nvPr/>
        </p:nvSpPr>
        <p:spPr>
          <a:xfrm>
            <a:off x="4895700" y="-12334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82B93CB-4867-4147-B60D-3D278D61ACDF}"/>
              </a:ext>
            </a:extLst>
          </p:cNvPr>
          <p:cNvSpPr/>
          <p:nvPr/>
        </p:nvSpPr>
        <p:spPr>
          <a:xfrm>
            <a:off x="7338951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AB132F-394B-4D75-826C-7B7965D1499F}"/>
              </a:ext>
            </a:extLst>
          </p:cNvPr>
          <p:cNvSpPr/>
          <p:nvPr/>
        </p:nvSpPr>
        <p:spPr>
          <a:xfrm>
            <a:off x="9785269" y="-16148"/>
            <a:ext cx="2406732" cy="685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472872-C27F-4C5D-A190-DCF93D8BBDD6}"/>
              </a:ext>
            </a:extLst>
          </p:cNvPr>
          <p:cNvSpPr txBox="1"/>
          <p:nvPr/>
        </p:nvSpPr>
        <p:spPr>
          <a:xfrm>
            <a:off x="26924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4950E8B-22C0-473E-AD9A-6EC1A53ABE63}"/>
              </a:ext>
            </a:extLst>
          </p:cNvPr>
          <p:cNvSpPr txBox="1"/>
          <p:nvPr/>
        </p:nvSpPr>
        <p:spPr>
          <a:xfrm>
            <a:off x="2770776" y="148514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3011B9-7D7F-44D1-ABCC-9147D089B1BB}"/>
              </a:ext>
            </a:extLst>
          </p:cNvPr>
          <p:cNvSpPr txBox="1"/>
          <p:nvPr/>
        </p:nvSpPr>
        <p:spPr>
          <a:xfrm>
            <a:off x="5219587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6A9809-CA81-436A-B429-E27CBDE05F00}"/>
              </a:ext>
            </a:extLst>
          </p:cNvPr>
          <p:cNvSpPr txBox="1"/>
          <p:nvPr/>
        </p:nvSpPr>
        <p:spPr>
          <a:xfrm>
            <a:off x="10044924" y="1683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CONCLUSIONS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C51A778-49BA-45C5-96E0-C4199D15D2EA}"/>
              </a:ext>
            </a:extLst>
          </p:cNvPr>
          <p:cNvSpPr txBox="1"/>
          <p:nvPr/>
        </p:nvSpPr>
        <p:spPr>
          <a:xfrm>
            <a:off x="11744744" y="6465030"/>
            <a:ext cx="447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15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52F343E5-BED4-49B0-9BD4-23352AA9F092}"/>
              </a:ext>
            </a:extLst>
          </p:cNvPr>
          <p:cNvSpPr/>
          <p:nvPr/>
        </p:nvSpPr>
        <p:spPr>
          <a:xfrm>
            <a:off x="11744744" y="6465030"/>
            <a:ext cx="552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3937A8-BF4C-4F33-B657-FED1DDDBD3D6}"/>
              </a:ext>
            </a:extLst>
          </p:cNvPr>
          <p:cNvSpPr txBox="1"/>
          <p:nvPr/>
        </p:nvSpPr>
        <p:spPr>
          <a:xfrm>
            <a:off x="7619931" y="16807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3696BBD-1801-4AA1-9229-14A534DC9320}"/>
              </a:ext>
            </a:extLst>
          </p:cNvPr>
          <p:cNvSpPr/>
          <p:nvPr/>
        </p:nvSpPr>
        <p:spPr>
          <a:xfrm>
            <a:off x="10925635" y="417243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8312295-91D3-490D-BBFF-8F50E2E6C8A2}"/>
              </a:ext>
            </a:extLst>
          </p:cNvPr>
          <p:cNvSpPr txBox="1"/>
          <p:nvPr/>
        </p:nvSpPr>
        <p:spPr>
          <a:xfrm>
            <a:off x="1127044" y="1817766"/>
            <a:ext cx="89915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AU" sz="1600" b="1" i="1" dirty="0"/>
              <a:t>Two different deep-learning approaches </a:t>
            </a:r>
            <a:r>
              <a:rPr lang="en-AU" sz="1600" i="1" dirty="0"/>
              <a:t>have been </a:t>
            </a:r>
            <a:r>
              <a:rPr lang="en-AU" sz="1600" b="1" i="1" dirty="0"/>
              <a:t>developed </a:t>
            </a:r>
            <a:r>
              <a:rPr lang="en-AU" sz="1600" i="1" dirty="0"/>
              <a:t>to</a:t>
            </a:r>
            <a:r>
              <a:rPr lang="en-AU" sz="1600" b="1" i="1" dirty="0"/>
              <a:t> elucidate </a:t>
            </a:r>
            <a:r>
              <a:rPr lang="en-AU" sz="1600" i="1" dirty="0"/>
              <a:t>the</a:t>
            </a:r>
            <a:r>
              <a:rPr lang="en-AU" sz="1600" b="1" i="1" dirty="0"/>
              <a:t> added value </a:t>
            </a:r>
            <a:r>
              <a:rPr lang="en-AU" sz="1600" i="1" dirty="0"/>
              <a:t>enclosed in the </a:t>
            </a:r>
            <a:r>
              <a:rPr lang="en-AU" sz="1600" b="1" i="1" dirty="0" err="1"/>
              <a:t>circumpapillary</a:t>
            </a:r>
            <a:r>
              <a:rPr lang="en-AU" sz="1600" b="1" i="1" dirty="0"/>
              <a:t> OCT images </a:t>
            </a:r>
            <a:r>
              <a:rPr lang="en-AU" sz="1600" i="1" dirty="0"/>
              <a:t>for</a:t>
            </a:r>
            <a:r>
              <a:rPr lang="en-AU" sz="1600" b="1" i="1" dirty="0"/>
              <a:t> glaucoma detection.</a:t>
            </a:r>
            <a:endParaRPr lang="en-AU" sz="1600" i="1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6FC5E86-0FB1-4767-A720-B945480CF8CF}"/>
              </a:ext>
            </a:extLst>
          </p:cNvPr>
          <p:cNvSpPr txBox="1"/>
          <p:nvPr/>
        </p:nvSpPr>
        <p:spPr>
          <a:xfrm>
            <a:off x="1127043" y="2573436"/>
            <a:ext cx="89915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AU" sz="1600" i="1" dirty="0"/>
              <a:t>The</a:t>
            </a:r>
            <a:r>
              <a:rPr lang="en-AU" sz="1600" b="1" i="1" dirty="0"/>
              <a:t> use </a:t>
            </a:r>
            <a:r>
              <a:rPr lang="en-AU" sz="1600" i="1" dirty="0"/>
              <a:t>of</a:t>
            </a:r>
            <a:r>
              <a:rPr lang="en-AU" sz="1600" b="1" i="1" dirty="0"/>
              <a:t> data augmentation techniques improves </a:t>
            </a:r>
            <a:r>
              <a:rPr lang="en-AU" sz="1600" i="1" dirty="0"/>
              <a:t>the</a:t>
            </a:r>
            <a:r>
              <a:rPr lang="en-AU" sz="1600" b="1" i="1" dirty="0"/>
              <a:t> models’ performance </a:t>
            </a:r>
            <a:r>
              <a:rPr lang="en-AU" sz="1600" i="1" dirty="0"/>
              <a:t>when</a:t>
            </a:r>
            <a:r>
              <a:rPr lang="en-AU" sz="1600" b="1" i="1" dirty="0"/>
              <a:t> addressing small databases </a:t>
            </a:r>
            <a:r>
              <a:rPr lang="en-AU" sz="1600" i="1" dirty="0"/>
              <a:t>as in this case</a:t>
            </a:r>
            <a:r>
              <a:rPr lang="en-AU" sz="1600" b="1" i="1" dirty="0"/>
              <a:t>.</a:t>
            </a:r>
            <a:endParaRPr lang="en-AU" sz="1600" i="1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11B19B3-1E24-41FF-8D38-2D566AC64108}"/>
              </a:ext>
            </a:extLst>
          </p:cNvPr>
          <p:cNvSpPr txBox="1"/>
          <p:nvPr/>
        </p:nvSpPr>
        <p:spPr>
          <a:xfrm>
            <a:off x="1127043" y="3262106"/>
            <a:ext cx="89915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AU" sz="1600" b="1" i="1" dirty="0"/>
              <a:t>Fine-tuning algorithms </a:t>
            </a:r>
            <a:r>
              <a:rPr lang="en-AU" sz="1600" i="1" dirty="0"/>
              <a:t>allows </a:t>
            </a:r>
            <a:r>
              <a:rPr lang="en-AU" sz="1600" b="1" i="1" dirty="0"/>
              <a:t>outperforming</a:t>
            </a:r>
            <a:r>
              <a:rPr lang="en-AU" sz="1600" i="1" dirty="0"/>
              <a:t> the </a:t>
            </a:r>
            <a:r>
              <a:rPr lang="en-AU" sz="1600" b="1" i="1" dirty="0"/>
              <a:t>models trained from scratch</a:t>
            </a:r>
            <a:r>
              <a:rPr lang="en-AU" sz="1600" i="1" dirty="0"/>
              <a:t>, especially the </a:t>
            </a:r>
            <a:r>
              <a:rPr lang="en-AU" sz="1600" b="1" i="1" dirty="0"/>
              <a:t>VGG</a:t>
            </a:r>
            <a:r>
              <a:rPr lang="en-AU" sz="1600" i="1" dirty="0"/>
              <a:t> </a:t>
            </a:r>
            <a:r>
              <a:rPr lang="en-AU" sz="1600" b="1" i="1" dirty="0"/>
              <a:t>family of neural networks</a:t>
            </a:r>
            <a:r>
              <a:rPr lang="en-AU" sz="1600" i="1" dirty="0"/>
              <a:t>.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7F0D2DE-ED30-40C5-9638-5422FD851A02}"/>
              </a:ext>
            </a:extLst>
          </p:cNvPr>
          <p:cNvSpPr txBox="1"/>
          <p:nvPr/>
        </p:nvSpPr>
        <p:spPr>
          <a:xfrm>
            <a:off x="1127042" y="4028196"/>
            <a:ext cx="89915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AU" sz="1600" i="1" dirty="0"/>
              <a:t>The</a:t>
            </a:r>
            <a:r>
              <a:rPr lang="en-AU" sz="1600" b="1" i="1" dirty="0"/>
              <a:t> findings </a:t>
            </a:r>
            <a:r>
              <a:rPr lang="en-AU" sz="1600" i="1" dirty="0"/>
              <a:t>from the Class Activation Maps </a:t>
            </a:r>
            <a:r>
              <a:rPr lang="en-AU" sz="1600" b="1" i="1" dirty="0"/>
              <a:t>(CAMs) </a:t>
            </a:r>
            <a:r>
              <a:rPr lang="en-AU" sz="1600" i="1" dirty="0"/>
              <a:t>are</a:t>
            </a:r>
            <a:r>
              <a:rPr lang="en-AU" sz="1600" b="1" i="1" dirty="0"/>
              <a:t> in line with </a:t>
            </a:r>
            <a:r>
              <a:rPr lang="en-AU" sz="1600" i="1" dirty="0"/>
              <a:t>the</a:t>
            </a:r>
            <a:r>
              <a:rPr lang="en-AU" sz="1600" b="1" i="1" dirty="0"/>
              <a:t> clinical interpretation </a:t>
            </a:r>
            <a:r>
              <a:rPr lang="en-AU" sz="1600" i="1" dirty="0"/>
              <a:t>since</a:t>
            </a:r>
            <a:r>
              <a:rPr lang="en-AU" sz="1600" b="1" i="1" dirty="0"/>
              <a:t> </a:t>
            </a:r>
            <a:r>
              <a:rPr lang="en-AU" sz="1600" i="1" dirty="0"/>
              <a:t>the</a:t>
            </a:r>
            <a:r>
              <a:rPr lang="en-AU" sz="1600" b="1" i="1" dirty="0"/>
              <a:t> same well-known areas of interest </a:t>
            </a:r>
            <a:r>
              <a:rPr lang="en-AU" sz="1600" i="1" dirty="0"/>
              <a:t>appear</a:t>
            </a:r>
            <a:r>
              <a:rPr lang="en-AU" sz="1600" b="1" i="1" dirty="0"/>
              <a:t> highlighted </a:t>
            </a:r>
            <a:r>
              <a:rPr lang="en-AU" sz="1600" i="1" dirty="0"/>
              <a:t>in the heatmaps.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C997625-7B1B-4969-AF6C-69AC4D950C67}"/>
              </a:ext>
            </a:extLst>
          </p:cNvPr>
          <p:cNvSpPr/>
          <p:nvPr/>
        </p:nvSpPr>
        <p:spPr>
          <a:xfrm rot="5400000">
            <a:off x="1815169" y="7208"/>
            <a:ext cx="516557" cy="2812042"/>
          </a:xfrm>
          <a:prstGeom prst="roundRect">
            <a:avLst>
              <a:gd name="adj" fmla="val 218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AA3336-A741-4029-B8DB-96A00C96D0B0}"/>
              </a:ext>
            </a:extLst>
          </p:cNvPr>
          <p:cNvSpPr txBox="1"/>
          <p:nvPr/>
        </p:nvSpPr>
        <p:spPr>
          <a:xfrm>
            <a:off x="579901" y="124395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dirty="0"/>
              <a:t>Conclusions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71A0DD3-6141-47C2-BAB3-613CCCD9D60D}"/>
              </a:ext>
            </a:extLst>
          </p:cNvPr>
          <p:cNvSpPr/>
          <p:nvPr/>
        </p:nvSpPr>
        <p:spPr>
          <a:xfrm rot="5400000">
            <a:off x="1727645" y="3818657"/>
            <a:ext cx="516557" cy="2812042"/>
          </a:xfrm>
          <a:prstGeom prst="roundRect">
            <a:avLst>
              <a:gd name="adj" fmla="val 218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264B36C-CA47-49E7-90C4-C0D60D7FE902}"/>
              </a:ext>
            </a:extLst>
          </p:cNvPr>
          <p:cNvSpPr txBox="1"/>
          <p:nvPr/>
        </p:nvSpPr>
        <p:spPr>
          <a:xfrm>
            <a:off x="492377" y="5055401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dirty="0"/>
              <a:t>Future research lines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0D8C5E1D-41FC-486E-8352-5E32D40D21A2}"/>
              </a:ext>
            </a:extLst>
          </p:cNvPr>
          <p:cNvSpPr txBox="1"/>
          <p:nvPr/>
        </p:nvSpPr>
        <p:spPr>
          <a:xfrm>
            <a:off x="1212958" y="5820542"/>
            <a:ext cx="899159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AU" sz="1600" i="1" dirty="0"/>
              <a:t>An </a:t>
            </a:r>
            <a:r>
              <a:rPr lang="en-AU" sz="1600" b="1" i="1" dirty="0"/>
              <a:t>external evaluation </a:t>
            </a:r>
            <a:r>
              <a:rPr lang="en-AU" sz="1600" i="1" dirty="0"/>
              <a:t>employing </a:t>
            </a:r>
            <a:r>
              <a:rPr lang="en-AU" sz="1600" b="1" i="1" dirty="0"/>
              <a:t>larger databases of </a:t>
            </a:r>
            <a:r>
              <a:rPr lang="en-AU" sz="1600" b="1" i="1" dirty="0" err="1"/>
              <a:t>circumpapillary</a:t>
            </a:r>
            <a:r>
              <a:rPr lang="en-AU" sz="1600" b="1" i="1" dirty="0"/>
              <a:t> OCT images</a:t>
            </a:r>
            <a:r>
              <a:rPr lang="en-AU" sz="1600" i="1" dirty="0"/>
              <a:t> will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18814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btítulo 2">
            <a:extLst>
              <a:ext uri="{FF2B5EF4-FFF2-40B4-BE49-F238E27FC236}">
                <a16:creationId xmlns:a16="http://schemas.microsoft.com/office/drawing/2014/main" id="{CAD5D2B1-C85A-4215-9890-8988068F1AFA}"/>
              </a:ext>
            </a:extLst>
          </p:cNvPr>
          <p:cNvSpPr txBox="1">
            <a:spLocks/>
          </p:cNvSpPr>
          <p:nvPr/>
        </p:nvSpPr>
        <p:spPr>
          <a:xfrm>
            <a:off x="3696422" y="3023342"/>
            <a:ext cx="4933752" cy="858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THANK YOU FOR YOUR ATTENTION</a:t>
            </a:r>
            <a:endParaRPr lang="es-ES" sz="20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FF83C3F7-20C6-4847-8C4A-E91C0779E7AE}"/>
              </a:ext>
            </a:extLst>
          </p:cNvPr>
          <p:cNvCxnSpPr>
            <a:cxnSpLocks/>
          </p:cNvCxnSpPr>
          <p:nvPr/>
        </p:nvCxnSpPr>
        <p:spPr>
          <a:xfrm>
            <a:off x="2013397" y="2548691"/>
            <a:ext cx="811369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ítulo 2">
            <a:extLst>
              <a:ext uri="{FF2B5EF4-FFF2-40B4-BE49-F238E27FC236}">
                <a16:creationId xmlns:a16="http://schemas.microsoft.com/office/drawing/2014/main" id="{851C3132-337F-473A-B5BF-0696A4B1BE49}"/>
              </a:ext>
            </a:extLst>
          </p:cNvPr>
          <p:cNvSpPr txBox="1">
            <a:spLocks/>
          </p:cNvSpPr>
          <p:nvPr/>
        </p:nvSpPr>
        <p:spPr>
          <a:xfrm>
            <a:off x="1411356" y="2357448"/>
            <a:ext cx="9415004" cy="858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ABRIEL</a:t>
            </a: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G</a:t>
            </a:r>
            <a:r>
              <a:rPr lang="es-ES" sz="1400" b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ARCÍA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R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OCÍO DEL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MOR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A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DRIÁN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C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OLOMER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V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ALERY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ARANJO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4437E74-C650-42E0-A5EC-81101E338836}"/>
              </a:ext>
            </a:extLst>
          </p:cNvPr>
          <p:cNvSpPr txBox="1">
            <a:spLocks/>
          </p:cNvSpPr>
          <p:nvPr/>
        </p:nvSpPr>
        <p:spPr>
          <a:xfrm>
            <a:off x="2098636" y="1353996"/>
            <a:ext cx="8378088" cy="1849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2800" dirty="0"/>
              <a:t>G</a:t>
            </a:r>
            <a:r>
              <a:rPr lang="es-ES_tradnl" sz="2000" dirty="0"/>
              <a:t>LAUCOMA</a:t>
            </a:r>
            <a:r>
              <a:rPr lang="es-ES_tradnl" sz="2800" dirty="0"/>
              <a:t> D</a:t>
            </a:r>
            <a:r>
              <a:rPr lang="es-ES_tradnl" sz="2000" dirty="0"/>
              <a:t>ETECTION</a:t>
            </a:r>
            <a:r>
              <a:rPr lang="es-ES_tradnl" sz="2800" dirty="0"/>
              <a:t> F</a:t>
            </a:r>
            <a:r>
              <a:rPr lang="es-ES_tradnl" sz="2000" dirty="0"/>
              <a:t>ROM</a:t>
            </a:r>
            <a:r>
              <a:rPr lang="es-ES_tradnl" sz="2800" dirty="0"/>
              <a:t> R</a:t>
            </a:r>
            <a:r>
              <a:rPr lang="es-ES_tradnl" sz="2000" dirty="0"/>
              <a:t>AW</a:t>
            </a:r>
            <a:r>
              <a:rPr lang="es-ES_tradnl" sz="2800" dirty="0"/>
              <a:t> C</a:t>
            </a:r>
            <a:r>
              <a:rPr lang="es-ES_tradnl" sz="2000" dirty="0"/>
              <a:t>IRCUMPAPILLARY</a:t>
            </a:r>
            <a:r>
              <a:rPr lang="es-ES_tradnl" sz="2800" dirty="0"/>
              <a:t> OCT I</a:t>
            </a:r>
            <a:r>
              <a:rPr lang="es-ES_tradnl" sz="2000" dirty="0"/>
              <a:t>MAGES</a:t>
            </a:r>
            <a:r>
              <a:rPr lang="es-ES_tradnl" sz="2800" dirty="0"/>
              <a:t> U</a:t>
            </a:r>
            <a:r>
              <a:rPr lang="es-ES_tradnl" sz="2000" dirty="0"/>
              <a:t>SING</a:t>
            </a:r>
            <a:r>
              <a:rPr lang="es-ES_tradnl" sz="2800" dirty="0"/>
              <a:t> F</a:t>
            </a:r>
            <a:r>
              <a:rPr lang="es-ES_tradnl" sz="2000" dirty="0"/>
              <a:t>ULLY</a:t>
            </a:r>
            <a:r>
              <a:rPr lang="es-ES_tradnl" sz="2800" dirty="0"/>
              <a:t> C</a:t>
            </a:r>
            <a:r>
              <a:rPr lang="es-ES_tradnl" sz="2000" dirty="0"/>
              <a:t>ONVOLUTIONAL</a:t>
            </a:r>
            <a:r>
              <a:rPr lang="es-ES_tradnl" sz="2800" dirty="0"/>
              <a:t> N</a:t>
            </a:r>
            <a:r>
              <a:rPr lang="es-ES_tradnl" sz="2000" dirty="0"/>
              <a:t>EURAL</a:t>
            </a:r>
            <a:r>
              <a:rPr lang="es-ES_tradnl" sz="2800" dirty="0"/>
              <a:t> N</a:t>
            </a:r>
            <a:r>
              <a:rPr lang="es-ES_tradnl" sz="2000" dirty="0"/>
              <a:t>ETWORKS</a:t>
            </a:r>
            <a:br>
              <a:rPr lang="en-US" sz="3200" dirty="0">
                <a:ea typeface="Garamond" charset="0"/>
                <a:cs typeface="Garamond" charset="0"/>
              </a:rPr>
            </a:br>
            <a:endParaRPr lang="en-US" sz="3200" dirty="0">
              <a:ea typeface="Garamond" charset="0"/>
              <a:cs typeface="Garamond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D123B81-1394-49B5-8DE6-D6FCD32E3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5000" l="6250" r="94167">
                        <a14:foregroundMark x1="6250" y1="42083" x2="6250" y2="59583"/>
                        <a14:foregroundMark x1="44167" y1="6667" x2="59583" y2="7083"/>
                        <a14:foregroundMark x1="94583" y1="45000" x2="94583" y2="61250"/>
                        <a14:foregroundMark x1="42083" y1="93750" x2="60833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0347" y="3899710"/>
            <a:ext cx="2061369" cy="20613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C0F3859-0035-4275-8F1B-4AD77110A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3750" l="5417" r="96250">
                        <a14:foregroundMark x1="58750" y1="9167" x2="34583" y2="11667"/>
                        <a14:foregroundMark x1="34583" y1="11667" x2="15417" y2="21667"/>
                        <a14:foregroundMark x1="15417" y1="21667" x2="5417" y2="43750"/>
                        <a14:foregroundMark x1="5417" y1="43750" x2="7917" y2="58750"/>
                        <a14:foregroundMark x1="86250" y1="72917" x2="69167" y2="86667"/>
                        <a14:foregroundMark x1="69167" y1="86667" x2="47500" y2="93750"/>
                        <a14:foregroundMark x1="47500" y1="93750" x2="45000" y2="93750"/>
                        <a14:foregroundMark x1="91250" y1="38750" x2="90417" y2="63333"/>
                        <a14:foregroundMark x1="94583" y1="48333" x2="96250" y2="51250"/>
                        <a14:foregroundMark x1="46250" y1="5000" x2="55417" y2="5000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4030" y="3899709"/>
            <a:ext cx="2061369" cy="206136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B5F9673-3DA6-43D7-83C3-09546F358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7" b="95000" l="5000" r="94167">
                        <a14:foregroundMark x1="36667" y1="9167" x2="57917" y2="8333"/>
                        <a14:foregroundMark x1="46667" y1="4167" x2="52083" y2="4167"/>
                        <a14:foregroundMark x1="5000" y1="40000" x2="5000" y2="63333"/>
                        <a14:foregroundMark x1="94167" y1="45000" x2="94167" y2="62083"/>
                        <a14:foregroundMark x1="40833" y1="95417" x2="64167" y2="95000"/>
                        <a14:foregroundMark x1="64167" y1="95000" x2="64167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7713" y="3899709"/>
            <a:ext cx="2061369" cy="206136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9479B75-0EE2-4843-8000-86B5586EAE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7" b="94167" l="3750" r="94167">
                        <a14:foregroundMark x1="62917" y1="8333" x2="38750" y2="9167"/>
                        <a14:foregroundMark x1="38750" y1="9167" x2="19583" y2="20417"/>
                        <a14:foregroundMark x1="19583" y1="20417" x2="8750" y2="38750"/>
                        <a14:foregroundMark x1="8750" y1="38750" x2="10000" y2="60833"/>
                        <a14:foregroundMark x1="10000" y1="60833" x2="19167" y2="80000"/>
                        <a14:foregroundMark x1="19167" y1="80000" x2="42917" y2="87500"/>
                        <a14:foregroundMark x1="42917" y1="87500" x2="66667" y2="80000"/>
                        <a14:foregroundMark x1="66667" y1="80000" x2="84167" y2="66667"/>
                        <a14:foregroundMark x1="84167" y1="66667" x2="86667" y2="40833"/>
                        <a14:foregroundMark x1="86667" y1="40833" x2="86250" y2="38750"/>
                        <a14:foregroundMark x1="92083" y1="40000" x2="92083" y2="60833"/>
                        <a14:foregroundMark x1="94583" y1="50833" x2="94583" y2="53750"/>
                        <a14:foregroundMark x1="3750" y1="47500" x2="3750" y2="50833"/>
                        <a14:foregroundMark x1="42500" y1="94583" x2="58333" y2="93333"/>
                        <a14:foregroundMark x1="41667" y1="6667" x2="57917" y2="4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5355" y="3899709"/>
            <a:ext cx="2061369" cy="2061369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6F08E570-4C96-4025-BDA4-51737C011626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575D1C7F-4418-4403-B62B-E10CBA60FD23}"/>
              </a:ext>
            </a:extLst>
          </p:cNvPr>
          <p:cNvSpPr/>
          <p:nvPr/>
        </p:nvSpPr>
        <p:spPr>
          <a:xfrm>
            <a:off x="0" y="6357813"/>
            <a:ext cx="12192000" cy="664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2DCA2DAE-7F8C-4F0D-8AEC-F4E76BC39F3D}"/>
              </a:ext>
            </a:extLst>
          </p:cNvPr>
          <p:cNvSpPr/>
          <p:nvPr/>
        </p:nvSpPr>
        <p:spPr>
          <a:xfrm>
            <a:off x="-3" y="922642"/>
            <a:ext cx="12192003" cy="4909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23DF6D4-12A2-4D5E-BBDD-11BE4FF632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2" y="159572"/>
            <a:ext cx="1890809" cy="63026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69E7A896-C89E-4448-834F-487F7D4E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244" y="90769"/>
            <a:ext cx="2060134" cy="68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F7C4BE3B-E229-4B34-96BD-FC9892F270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41" y="0"/>
            <a:ext cx="1903313" cy="8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9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616BFB3E-A4F9-4A65-928C-DE5950F0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16" y="286605"/>
            <a:ext cx="7543800" cy="905935"/>
          </a:xfrm>
        </p:spPr>
        <p:txBody>
          <a:bodyPr>
            <a:normAutofit/>
          </a:bodyPr>
          <a:lstStyle/>
          <a:p>
            <a:r>
              <a:rPr lang="es-ES" sz="4800" dirty="0" err="1">
                <a:solidFill>
                  <a:schemeClr val="tx2">
                    <a:lumMod val="75000"/>
                  </a:schemeClr>
                </a:solidFill>
              </a:rPr>
              <a:t>Index</a:t>
            </a:r>
            <a:endParaRPr lang="es-E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30B8028-750A-4B11-AEA2-384EDC3D3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5" y="1497330"/>
            <a:ext cx="4224053" cy="444627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1.  I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NTRODUCTION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2.  M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ATERIAL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3.  M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ETHODS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3.1.  D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ATA PARTITIONING</a:t>
            </a:r>
            <a:endParaRPr lang="es-ES" sz="2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3.2.  L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EARNING FROM SCRATCH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3.3.  L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EARNING BY FINE TUNING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4.  R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ESULTS AND DISCUSSION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4.1.  V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ALIDATION RESULTS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4.2.  T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EST RESULTS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5.  C</a:t>
            </a: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ONCLUSIONS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0A87BBB-FF23-44F8-B2E7-80303BD338B5}"/>
              </a:ext>
            </a:extLst>
          </p:cNvPr>
          <p:cNvCxnSpPr>
            <a:cxnSpLocks/>
          </p:cNvCxnSpPr>
          <p:nvPr/>
        </p:nvCxnSpPr>
        <p:spPr>
          <a:xfrm>
            <a:off x="703153" y="1192540"/>
            <a:ext cx="1021249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8FBCA8F4-8331-4930-A790-FA593CFAB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30" r="27610"/>
          <a:stretch/>
        </p:blipFill>
        <p:spPr>
          <a:xfrm>
            <a:off x="6792686" y="2093585"/>
            <a:ext cx="3372592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5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616BFB3E-A4F9-4A65-928C-DE5950F0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16" y="286605"/>
            <a:ext cx="7543800" cy="905935"/>
          </a:xfrm>
        </p:spPr>
        <p:txBody>
          <a:bodyPr>
            <a:normAutofit/>
          </a:bodyPr>
          <a:lstStyle/>
          <a:p>
            <a:r>
              <a:rPr lang="es-ES" sz="4800" dirty="0" err="1">
                <a:solidFill>
                  <a:schemeClr val="tx2">
                    <a:lumMod val="75000"/>
                  </a:schemeClr>
                </a:solidFill>
              </a:rPr>
              <a:t>Index</a:t>
            </a:r>
            <a:endParaRPr lang="es-E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30B8028-750A-4B11-AEA2-384EDC3D3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5" y="1497330"/>
            <a:ext cx="4224053" cy="444627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1.  I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NTRODUCTION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2.  M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ATERIAL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3.  M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ETHODS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3.1.  D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ATA PARTITIONING</a:t>
            </a:r>
            <a:endParaRPr lang="es-ES" sz="2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3.2.  L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EARNING FROM SCRATCH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3.3.  L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EARNING BY FINE TUNING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4.  R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ESULTS AND DISCUSSION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4.1.  V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ALIDATION RESULTS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4.2.  T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EST RESULTS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5.  C</a:t>
            </a: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ONCLUSIONS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Imagen 4" descr="Imagen que contiene animal, tren, oscuro, humo&#10;&#10;Descripción generada automáticamente">
            <a:extLst>
              <a:ext uri="{FF2B5EF4-FFF2-40B4-BE49-F238E27FC236}">
                <a16:creationId xmlns:a16="http://schemas.microsoft.com/office/drawing/2014/main" id="{6DE0BBD0-DAA5-4037-A52B-23369B7F3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31" y="2333031"/>
            <a:ext cx="4007169" cy="2587964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782884C-2238-4C15-AEDD-1C509E93ACC6}"/>
              </a:ext>
            </a:extLst>
          </p:cNvPr>
          <p:cNvCxnSpPr>
            <a:cxnSpLocks/>
          </p:cNvCxnSpPr>
          <p:nvPr/>
        </p:nvCxnSpPr>
        <p:spPr>
          <a:xfrm>
            <a:off x="703153" y="1192540"/>
            <a:ext cx="1021249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94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616BFB3E-A4F9-4A65-928C-DE5950F0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16" y="286605"/>
            <a:ext cx="7543800" cy="905935"/>
          </a:xfrm>
        </p:spPr>
        <p:txBody>
          <a:bodyPr>
            <a:normAutofit/>
          </a:bodyPr>
          <a:lstStyle/>
          <a:p>
            <a:r>
              <a:rPr lang="es-ES" sz="4800" dirty="0" err="1">
                <a:solidFill>
                  <a:schemeClr val="tx2">
                    <a:lumMod val="75000"/>
                  </a:schemeClr>
                </a:solidFill>
              </a:rPr>
              <a:t>Index</a:t>
            </a:r>
            <a:endParaRPr lang="es-E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30B8028-750A-4B11-AEA2-384EDC3D3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5" y="1497330"/>
            <a:ext cx="4224053" cy="444627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1.  I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NTRODUCTION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2.  M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ATERIAL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3.  M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ETHODS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b="1" dirty="0">
                <a:solidFill>
                  <a:schemeClr val="accent1">
                    <a:lumMod val="50000"/>
                  </a:schemeClr>
                </a:solidFill>
              </a:rPr>
              <a:t>          3.1.  D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ATA PARTITIONING</a:t>
            </a:r>
            <a:endParaRPr lang="es-ES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b="1" dirty="0">
                <a:solidFill>
                  <a:schemeClr val="accent1">
                    <a:lumMod val="50000"/>
                  </a:schemeClr>
                </a:solidFill>
              </a:rPr>
              <a:t>          3.2.  L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EARNING FROM SCRATCH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b="1" dirty="0">
                <a:solidFill>
                  <a:schemeClr val="accent1">
                    <a:lumMod val="50000"/>
                  </a:schemeClr>
                </a:solidFill>
              </a:rPr>
              <a:t>          3.3.  L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EARNING BY FINE TUNING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4.  R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ESULTS AND DISCUSSION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4.1.  V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ALIDATION RESULTS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4.2.  T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EST RESULTS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5.  C</a:t>
            </a: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ONCLUSIONS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7F10588-273F-493B-B134-1E116DFE1189}"/>
              </a:ext>
            </a:extLst>
          </p:cNvPr>
          <p:cNvCxnSpPr>
            <a:cxnSpLocks/>
          </p:cNvCxnSpPr>
          <p:nvPr/>
        </p:nvCxnSpPr>
        <p:spPr>
          <a:xfrm>
            <a:off x="703153" y="1192540"/>
            <a:ext cx="1021249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F9858FA4-1793-403B-8B80-B4DCD496D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559" y="2264899"/>
            <a:ext cx="3848511" cy="27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8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616BFB3E-A4F9-4A65-928C-DE5950F0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16" y="286605"/>
            <a:ext cx="7543800" cy="905935"/>
          </a:xfrm>
        </p:spPr>
        <p:txBody>
          <a:bodyPr>
            <a:normAutofit/>
          </a:bodyPr>
          <a:lstStyle/>
          <a:p>
            <a:r>
              <a:rPr lang="es-ES" sz="4800" dirty="0" err="1">
                <a:solidFill>
                  <a:schemeClr val="tx2">
                    <a:lumMod val="75000"/>
                  </a:schemeClr>
                </a:solidFill>
              </a:rPr>
              <a:t>Index</a:t>
            </a:r>
            <a:endParaRPr lang="es-E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30B8028-750A-4B11-AEA2-384EDC3D3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5" y="1497330"/>
            <a:ext cx="4224053" cy="444627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1.  I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NTRODUCTION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2.  M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ATERIAL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3.  M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ETHODS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3.1.  D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ATA PARTITIONING</a:t>
            </a:r>
            <a:endParaRPr lang="es-ES" sz="2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3.2.  L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EARNING FROM SCRATCH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3.3.  L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EARNING BY FINE TUNING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4.  R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ESULTS AND DISCUSSION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b="1" dirty="0">
                <a:solidFill>
                  <a:schemeClr val="accent1">
                    <a:lumMod val="50000"/>
                  </a:schemeClr>
                </a:solidFill>
              </a:rPr>
              <a:t>          4.1.  V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ALIDATION RESULTS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b="1" dirty="0">
                <a:solidFill>
                  <a:schemeClr val="accent1">
                    <a:lumMod val="50000"/>
                  </a:schemeClr>
                </a:solidFill>
              </a:rPr>
              <a:t>          4.2.  T</a:t>
            </a:r>
            <a:r>
              <a:rPr lang="es-ES" sz="1700" b="1" dirty="0">
                <a:solidFill>
                  <a:schemeClr val="accent1">
                    <a:lumMod val="50000"/>
                  </a:schemeClr>
                </a:solidFill>
              </a:rPr>
              <a:t>EST RESULTS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5.  C</a:t>
            </a: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ONCLUSIONS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A6AC930-4B98-41D7-B997-E321EF658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273" y="1944096"/>
            <a:ext cx="4194502" cy="1594252"/>
          </a:xfrm>
          <a:prstGeom prst="rect">
            <a:avLst/>
          </a:prstGeom>
        </p:spPr>
      </p:pic>
      <p:pic>
        <p:nvPicPr>
          <p:cNvPr id="16" name="Imagen 15" descr="Imagen que contiene luz&#10;&#10;Descripción generada automáticamente">
            <a:extLst>
              <a:ext uri="{FF2B5EF4-FFF2-40B4-BE49-F238E27FC236}">
                <a16:creationId xmlns:a16="http://schemas.microsoft.com/office/drawing/2014/main" id="{2964F519-1870-4795-9D81-14CDCC1BA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53" y="3839219"/>
            <a:ext cx="3021676" cy="1951499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FE178E4-6908-4853-A63B-0E0DDDFDF544}"/>
              </a:ext>
            </a:extLst>
          </p:cNvPr>
          <p:cNvCxnSpPr>
            <a:cxnSpLocks/>
          </p:cNvCxnSpPr>
          <p:nvPr/>
        </p:nvCxnSpPr>
        <p:spPr>
          <a:xfrm>
            <a:off x="703153" y="1192540"/>
            <a:ext cx="1021249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38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616BFB3E-A4F9-4A65-928C-DE5950F0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16" y="286605"/>
            <a:ext cx="7543800" cy="905935"/>
          </a:xfrm>
        </p:spPr>
        <p:txBody>
          <a:bodyPr>
            <a:normAutofit/>
          </a:bodyPr>
          <a:lstStyle/>
          <a:p>
            <a:r>
              <a:rPr lang="es-ES" sz="4800" dirty="0" err="1">
                <a:solidFill>
                  <a:schemeClr val="tx2">
                    <a:lumMod val="75000"/>
                  </a:schemeClr>
                </a:solidFill>
              </a:rPr>
              <a:t>Index</a:t>
            </a:r>
            <a:endParaRPr lang="es-E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30B8028-750A-4B11-AEA2-384EDC3D3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225" y="1497330"/>
            <a:ext cx="4224053" cy="444627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1.  I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NTRODUCTION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2.  M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ATERIAL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3.  M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ETHODS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3.1.  D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ATA PARTITIONING</a:t>
            </a:r>
            <a:endParaRPr lang="es-ES" sz="2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3.2.  L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EARNING FROM SCRATCH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3.3.  L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EARNING BY FINE TUNING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4.  R</a:t>
            </a:r>
            <a:r>
              <a:rPr lang="es-E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ESULTS AND DISCUSSION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4.1.  V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ALIDATION RESULTS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         4.2.  T</a:t>
            </a:r>
            <a:r>
              <a:rPr lang="es-ES" sz="1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EST RESULTS</a:t>
            </a:r>
          </a:p>
          <a:p>
            <a:pPr marL="0" indent="0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5.  C</a:t>
            </a:r>
            <a:r>
              <a:rPr lang="es-ES" sz="2200" b="1" dirty="0">
                <a:solidFill>
                  <a:schemeClr val="accent1">
                    <a:lumMod val="50000"/>
                  </a:schemeClr>
                </a:solidFill>
              </a:rPr>
              <a:t>ONCLUSIONS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B7463E3E-FE25-4ACC-AEF2-A118BA08E47D}"/>
              </a:ext>
            </a:extLst>
          </p:cNvPr>
          <p:cNvCxnSpPr>
            <a:cxnSpLocks/>
          </p:cNvCxnSpPr>
          <p:nvPr/>
        </p:nvCxnSpPr>
        <p:spPr>
          <a:xfrm>
            <a:off x="703153" y="1192540"/>
            <a:ext cx="1021249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3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C3F10F23-77C4-48A9-862B-53EEDB4851F5}"/>
              </a:ext>
            </a:extLst>
          </p:cNvPr>
          <p:cNvSpPr/>
          <p:nvPr/>
        </p:nvSpPr>
        <p:spPr>
          <a:xfrm>
            <a:off x="0" y="-13191"/>
            <a:ext cx="2446317" cy="685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23EE4A-24E4-4C8B-9857-B6064DA2C465}"/>
              </a:ext>
            </a:extLst>
          </p:cNvPr>
          <p:cNvSpPr/>
          <p:nvPr/>
        </p:nvSpPr>
        <p:spPr>
          <a:xfrm>
            <a:off x="2446317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678BEC-D152-455B-B6C0-919D19F92DA6}"/>
              </a:ext>
            </a:extLst>
          </p:cNvPr>
          <p:cNvSpPr/>
          <p:nvPr/>
        </p:nvSpPr>
        <p:spPr>
          <a:xfrm>
            <a:off x="4895700" y="-12334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82B93CB-4867-4147-B60D-3D278D61ACDF}"/>
              </a:ext>
            </a:extLst>
          </p:cNvPr>
          <p:cNvSpPr/>
          <p:nvPr/>
        </p:nvSpPr>
        <p:spPr>
          <a:xfrm>
            <a:off x="7338951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AB132F-394B-4D75-826C-7B7965D1499F}"/>
              </a:ext>
            </a:extLst>
          </p:cNvPr>
          <p:cNvSpPr/>
          <p:nvPr/>
        </p:nvSpPr>
        <p:spPr>
          <a:xfrm>
            <a:off x="9785269" y="-16148"/>
            <a:ext cx="2406732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472872-C27F-4C5D-A190-DCF93D8BBDD6}"/>
              </a:ext>
            </a:extLst>
          </p:cNvPr>
          <p:cNvSpPr txBox="1"/>
          <p:nvPr/>
        </p:nvSpPr>
        <p:spPr>
          <a:xfrm>
            <a:off x="279447" y="20103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INTRODUCTION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4950E8B-22C0-473E-AD9A-6EC1A53ABE63}"/>
              </a:ext>
            </a:extLst>
          </p:cNvPr>
          <p:cNvSpPr txBox="1"/>
          <p:nvPr/>
        </p:nvSpPr>
        <p:spPr>
          <a:xfrm>
            <a:off x="2770776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3011B9-7D7F-44D1-ABCC-9147D089B1BB}"/>
              </a:ext>
            </a:extLst>
          </p:cNvPr>
          <p:cNvSpPr txBox="1"/>
          <p:nvPr/>
        </p:nvSpPr>
        <p:spPr>
          <a:xfrm>
            <a:off x="521958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521826A-FD6E-4FB1-8D13-2240E6C2C850}"/>
              </a:ext>
            </a:extLst>
          </p:cNvPr>
          <p:cNvSpPr txBox="1"/>
          <p:nvPr/>
        </p:nvSpPr>
        <p:spPr>
          <a:xfrm>
            <a:off x="7692646" y="13652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6A9809-CA81-436A-B429-E27CBDE05F00}"/>
              </a:ext>
            </a:extLst>
          </p:cNvPr>
          <p:cNvSpPr txBox="1"/>
          <p:nvPr/>
        </p:nvSpPr>
        <p:spPr>
          <a:xfrm>
            <a:off x="10044924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DD11B4D6-36B3-443D-AC7A-83617F3C5078}"/>
              </a:ext>
            </a:extLst>
          </p:cNvPr>
          <p:cNvSpPr/>
          <p:nvPr/>
        </p:nvSpPr>
        <p:spPr>
          <a:xfrm>
            <a:off x="1028798" y="417470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20FB5428-F1F1-49E5-8D23-A9CF9360C5A1}"/>
              </a:ext>
            </a:extLst>
          </p:cNvPr>
          <p:cNvSpPr/>
          <p:nvPr/>
        </p:nvSpPr>
        <p:spPr>
          <a:xfrm>
            <a:off x="1288453" y="417698"/>
            <a:ext cx="126000" cy="12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0D222DA3-447F-4724-B696-ED7F3DA066A7}"/>
              </a:ext>
            </a:extLst>
          </p:cNvPr>
          <p:cNvSpPr txBox="1"/>
          <p:nvPr/>
        </p:nvSpPr>
        <p:spPr>
          <a:xfrm>
            <a:off x="1518908" y="2662795"/>
            <a:ext cx="538481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AU" sz="1400" dirty="0"/>
              <a:t>This </a:t>
            </a:r>
            <a:r>
              <a:rPr lang="en-AU" sz="1400" b="1" dirty="0"/>
              <a:t>chronic</a:t>
            </a:r>
            <a:r>
              <a:rPr lang="en-AU" sz="1400" dirty="0"/>
              <a:t> </a:t>
            </a:r>
            <a:r>
              <a:rPr lang="en-AU" sz="1400" b="1" dirty="0"/>
              <a:t>disease</a:t>
            </a:r>
            <a:r>
              <a:rPr lang="en-AU" sz="1400" dirty="0"/>
              <a:t> has become</a:t>
            </a:r>
            <a:r>
              <a:rPr lang="en-AU" sz="1400" b="1" dirty="0"/>
              <a:t> the leading cause of blindness worldwide, </a:t>
            </a:r>
            <a:r>
              <a:rPr lang="en-AU" sz="1400" dirty="0"/>
              <a:t>whose</a:t>
            </a:r>
            <a:r>
              <a:rPr lang="en-AU" sz="1400" b="1" dirty="0"/>
              <a:t> impact </a:t>
            </a:r>
            <a:r>
              <a:rPr lang="en-AU" sz="1400" dirty="0"/>
              <a:t>is expected to </a:t>
            </a:r>
            <a:r>
              <a:rPr lang="en-AU" sz="1400" b="1" dirty="0"/>
              <a:t>grow, affecting </a:t>
            </a:r>
            <a:r>
              <a:rPr lang="en-AU" sz="1400" dirty="0"/>
              <a:t>around </a:t>
            </a:r>
            <a:r>
              <a:rPr lang="en-AU" sz="1400" b="1" dirty="0"/>
              <a:t>111.8 million people in 2040.  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AA204EB-70EE-4F8D-A2E0-3C7B7BEE01DF}"/>
              </a:ext>
            </a:extLst>
          </p:cNvPr>
          <p:cNvSpPr txBox="1"/>
          <p:nvPr/>
        </p:nvSpPr>
        <p:spPr>
          <a:xfrm>
            <a:off x="1518909" y="1199828"/>
            <a:ext cx="538481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AU" sz="1400" b="1" dirty="0"/>
              <a:t>GLAUCOMA </a:t>
            </a:r>
            <a:r>
              <a:rPr lang="en-US" sz="1400" b="0" i="0" u="none" strike="noStrike" baseline="0" dirty="0">
                <a:latin typeface="CMR10"/>
              </a:rPr>
              <a:t>is a group of </a:t>
            </a:r>
            <a:r>
              <a:rPr lang="en-US" sz="1400" b="1" i="0" u="none" strike="noStrike" baseline="0" dirty="0">
                <a:latin typeface="CMR10"/>
              </a:rPr>
              <a:t>progressive optic neuropathies </a:t>
            </a:r>
            <a:r>
              <a:rPr lang="en-US" sz="1400" b="0" i="0" u="none" strike="noStrike" baseline="0" dirty="0">
                <a:latin typeface="CMR10"/>
              </a:rPr>
              <a:t>that affects the </a:t>
            </a:r>
            <a:r>
              <a:rPr lang="en-US" sz="1400" b="1" i="0" u="none" strike="noStrike" baseline="0" dirty="0">
                <a:latin typeface="CMR10"/>
              </a:rPr>
              <a:t>optic nerve head (ONH) </a:t>
            </a:r>
            <a:r>
              <a:rPr lang="en-US" sz="1400" b="0" i="0" u="none" strike="noStrike" baseline="0" dirty="0">
                <a:latin typeface="CMR10"/>
              </a:rPr>
              <a:t>causing several </a:t>
            </a:r>
            <a:r>
              <a:rPr lang="en-US" sz="1400" b="1" i="0" u="none" strike="noStrike" baseline="0" dirty="0">
                <a:latin typeface="CMR10"/>
              </a:rPr>
              <a:t>visual field defects</a:t>
            </a:r>
            <a:r>
              <a:rPr lang="en-US" sz="1400" b="0" i="0" u="none" strike="noStrike" baseline="0" dirty="0">
                <a:latin typeface="CMR10"/>
              </a:rPr>
              <a:t> and </a:t>
            </a:r>
            <a:r>
              <a:rPr lang="en-US" sz="1400" b="1" i="0" u="none" strike="noStrike" baseline="0" dirty="0">
                <a:latin typeface="CMR10"/>
              </a:rPr>
              <a:t>structural changes</a:t>
            </a:r>
            <a:r>
              <a:rPr lang="en-AU" sz="1400" b="1" dirty="0"/>
              <a:t>. 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7075A3-B55F-4EBA-9051-3648EBCC17E7}"/>
              </a:ext>
            </a:extLst>
          </p:cNvPr>
          <p:cNvGrpSpPr/>
          <p:nvPr/>
        </p:nvGrpSpPr>
        <p:grpSpPr>
          <a:xfrm>
            <a:off x="461978" y="843148"/>
            <a:ext cx="692279" cy="1413164"/>
            <a:chOff x="461978" y="843148"/>
            <a:chExt cx="692279" cy="1413164"/>
          </a:xfrm>
        </p:grpSpPr>
        <p:sp>
          <p:nvSpPr>
            <p:cNvPr id="72" name="Rectángulo: esquinas redondeadas 71">
              <a:extLst>
                <a:ext uri="{FF2B5EF4-FFF2-40B4-BE49-F238E27FC236}">
                  <a16:creationId xmlns:a16="http://schemas.microsoft.com/office/drawing/2014/main" id="{3BC5D001-460B-43BA-8EFC-3840C7BBA69D}"/>
                </a:ext>
              </a:extLst>
            </p:cNvPr>
            <p:cNvSpPr/>
            <p:nvPr/>
          </p:nvSpPr>
          <p:spPr>
            <a:xfrm>
              <a:off x="461978" y="927566"/>
              <a:ext cx="692279" cy="1242049"/>
            </a:xfrm>
            <a:prstGeom prst="roundRect">
              <a:avLst>
                <a:gd name="adj" fmla="val 21813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F56868C6-48D6-4BAD-940A-359058FF31BE}"/>
                </a:ext>
              </a:extLst>
            </p:cNvPr>
            <p:cNvSpPr txBox="1"/>
            <p:nvPr/>
          </p:nvSpPr>
          <p:spPr>
            <a:xfrm rot="16200000">
              <a:off x="107047" y="1380453"/>
              <a:ext cx="141316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/>
                <a:t>Definition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02111C2-4B10-42D5-9968-5D940823B450}"/>
              </a:ext>
            </a:extLst>
          </p:cNvPr>
          <p:cNvGrpSpPr/>
          <p:nvPr/>
        </p:nvGrpSpPr>
        <p:grpSpPr>
          <a:xfrm>
            <a:off x="461978" y="2317918"/>
            <a:ext cx="692279" cy="1413164"/>
            <a:chOff x="461978" y="2317918"/>
            <a:chExt cx="692279" cy="1413164"/>
          </a:xfrm>
        </p:grpSpPr>
        <p:sp>
          <p:nvSpPr>
            <p:cNvPr id="78" name="Rectángulo: esquinas redondeadas 77">
              <a:extLst>
                <a:ext uri="{FF2B5EF4-FFF2-40B4-BE49-F238E27FC236}">
                  <a16:creationId xmlns:a16="http://schemas.microsoft.com/office/drawing/2014/main" id="{C4BF38EA-D88C-46FD-A3E7-29E2A8CEE090}"/>
                </a:ext>
              </a:extLst>
            </p:cNvPr>
            <p:cNvSpPr/>
            <p:nvPr/>
          </p:nvSpPr>
          <p:spPr>
            <a:xfrm>
              <a:off x="461978" y="2433071"/>
              <a:ext cx="692279" cy="1242049"/>
            </a:xfrm>
            <a:prstGeom prst="roundRect">
              <a:avLst>
                <a:gd name="adj" fmla="val 21813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C8689993-2FFC-438B-BDE3-D63C91FC25B4}"/>
                </a:ext>
              </a:extLst>
            </p:cNvPr>
            <p:cNvSpPr txBox="1"/>
            <p:nvPr/>
          </p:nvSpPr>
          <p:spPr>
            <a:xfrm rot="16200000">
              <a:off x="107047" y="2855223"/>
              <a:ext cx="141316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/>
                <a:t>Motivation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44D3C6A-67F8-4132-8A13-F0DDE3FDAB44}"/>
              </a:ext>
            </a:extLst>
          </p:cNvPr>
          <p:cNvGrpSpPr/>
          <p:nvPr/>
        </p:nvGrpSpPr>
        <p:grpSpPr>
          <a:xfrm>
            <a:off x="461978" y="3838176"/>
            <a:ext cx="692279" cy="1413164"/>
            <a:chOff x="461978" y="3838176"/>
            <a:chExt cx="692279" cy="1413164"/>
          </a:xfrm>
        </p:grpSpPr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A86C1DEC-4B10-482E-8FBF-8936C9C60B96}"/>
                </a:ext>
              </a:extLst>
            </p:cNvPr>
            <p:cNvSpPr/>
            <p:nvPr/>
          </p:nvSpPr>
          <p:spPr>
            <a:xfrm>
              <a:off x="461978" y="3938576"/>
              <a:ext cx="692279" cy="1242049"/>
            </a:xfrm>
            <a:prstGeom prst="roundRect">
              <a:avLst>
                <a:gd name="adj" fmla="val 21813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A299E6D7-E757-4BC8-9AEE-1555D4D46F20}"/>
                </a:ext>
              </a:extLst>
            </p:cNvPr>
            <p:cNvSpPr txBox="1"/>
            <p:nvPr/>
          </p:nvSpPr>
          <p:spPr>
            <a:xfrm rot="16200000">
              <a:off x="107046" y="4252370"/>
              <a:ext cx="141316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/>
                <a:t>Diagnostic Procedure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488B5B1-B3FE-4426-9E2B-67C77026CD49}"/>
              </a:ext>
            </a:extLst>
          </p:cNvPr>
          <p:cNvGrpSpPr/>
          <p:nvPr/>
        </p:nvGrpSpPr>
        <p:grpSpPr>
          <a:xfrm>
            <a:off x="461642" y="5358524"/>
            <a:ext cx="692279" cy="1413164"/>
            <a:chOff x="461642" y="5358524"/>
            <a:chExt cx="692279" cy="1413164"/>
          </a:xfrm>
        </p:grpSpPr>
        <p:sp>
          <p:nvSpPr>
            <p:cNvPr id="82" name="Rectángulo: esquinas redondeadas 81">
              <a:extLst>
                <a:ext uri="{FF2B5EF4-FFF2-40B4-BE49-F238E27FC236}">
                  <a16:creationId xmlns:a16="http://schemas.microsoft.com/office/drawing/2014/main" id="{C1A514E2-3BC1-449C-A04D-18BB8EB7CC2E}"/>
                </a:ext>
              </a:extLst>
            </p:cNvPr>
            <p:cNvSpPr/>
            <p:nvPr/>
          </p:nvSpPr>
          <p:spPr>
            <a:xfrm>
              <a:off x="461642" y="5444081"/>
              <a:ext cx="692279" cy="1242049"/>
            </a:xfrm>
            <a:prstGeom prst="roundRect">
              <a:avLst>
                <a:gd name="adj" fmla="val 21813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BC8E7C05-43B0-4B90-9425-0486B363501D}"/>
                </a:ext>
              </a:extLst>
            </p:cNvPr>
            <p:cNvSpPr txBox="1"/>
            <p:nvPr/>
          </p:nvSpPr>
          <p:spPr>
            <a:xfrm rot="16200000">
              <a:off x="101199" y="5772718"/>
              <a:ext cx="141316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/>
                <a:t>State-of-the art studies</a:t>
              </a:r>
            </a:p>
          </p:txBody>
        </p:sp>
      </p:grpSp>
      <p:pic>
        <p:nvPicPr>
          <p:cNvPr id="92" name="Imagen 91">
            <a:extLst>
              <a:ext uri="{FF2B5EF4-FFF2-40B4-BE49-F238E27FC236}">
                <a16:creationId xmlns:a16="http://schemas.microsoft.com/office/drawing/2014/main" id="{BB4434C3-EA93-4894-9136-11F922E78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842" y="857507"/>
            <a:ext cx="1638452" cy="1413165"/>
          </a:xfrm>
          <a:prstGeom prst="rect">
            <a:avLst/>
          </a:prstGeom>
        </p:spPr>
      </p:pic>
      <p:sp>
        <p:nvSpPr>
          <p:cNvPr id="94" name="CuadroTexto 93">
            <a:extLst>
              <a:ext uri="{FF2B5EF4-FFF2-40B4-BE49-F238E27FC236}">
                <a16:creationId xmlns:a16="http://schemas.microsoft.com/office/drawing/2014/main" id="{68899356-AC5E-47DB-97C1-C030DBCC97EF}"/>
              </a:ext>
            </a:extLst>
          </p:cNvPr>
          <p:cNvSpPr txBox="1"/>
          <p:nvPr/>
        </p:nvSpPr>
        <p:spPr>
          <a:xfrm>
            <a:off x="1501479" y="4067703"/>
            <a:ext cx="54022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1400" b="0" i="0" u="none" strike="noStrike" baseline="0" dirty="0">
                <a:latin typeface="CMR10"/>
              </a:rPr>
              <a:t>There is </a:t>
            </a:r>
            <a:r>
              <a:rPr lang="en-US" sz="1400" b="1" i="0" u="none" strike="noStrike" baseline="0" dirty="0">
                <a:latin typeface="CMR10"/>
              </a:rPr>
              <a:t>no single accurate test to certify the glaucoma diagnosis</a:t>
            </a:r>
            <a:r>
              <a:rPr lang="en-US" sz="1400" b="0" i="0" u="none" strike="noStrike" baseline="0" dirty="0">
                <a:latin typeface="CMR10"/>
              </a:rPr>
              <a:t>, so the </a:t>
            </a:r>
            <a:r>
              <a:rPr lang="en-US" sz="1400" b="1" i="0" u="none" strike="noStrike" baseline="0" dirty="0">
                <a:latin typeface="CMR10"/>
              </a:rPr>
              <a:t>procedure includes </a:t>
            </a:r>
            <a:r>
              <a:rPr lang="en-US" sz="1400" b="0" i="0" u="none" strike="noStrike" baseline="0" dirty="0">
                <a:latin typeface="CMR10"/>
              </a:rPr>
              <a:t>a lot of </a:t>
            </a:r>
            <a:r>
              <a:rPr lang="en-US" sz="1400" b="1" i="0" u="none" strike="noStrike" baseline="0" dirty="0">
                <a:latin typeface="CMR10"/>
              </a:rPr>
              <a:t>hardworking</a:t>
            </a:r>
            <a:r>
              <a:rPr lang="en-US" sz="1400" b="0" i="0" u="none" strike="noStrike" baseline="0" dirty="0">
                <a:latin typeface="CMR10"/>
              </a:rPr>
              <a:t> </a:t>
            </a:r>
            <a:r>
              <a:rPr lang="en-US" sz="1400" b="1" i="0" u="none" strike="noStrike" baseline="0" dirty="0">
                <a:latin typeface="CMR10"/>
              </a:rPr>
              <a:t>tests</a:t>
            </a:r>
            <a:r>
              <a:rPr lang="en-US" sz="1400" b="0" i="0" u="none" strike="noStrike" baseline="0" dirty="0">
                <a:latin typeface="CMR10"/>
              </a:rPr>
              <a:t> such as </a:t>
            </a:r>
            <a:r>
              <a:rPr lang="en-US" sz="1400" b="1" i="0" u="none" strike="noStrike" baseline="0" dirty="0">
                <a:latin typeface="CMR10"/>
              </a:rPr>
              <a:t>pachymetry,</a:t>
            </a:r>
            <a:r>
              <a:rPr lang="en-US" sz="1400" b="0" i="0" u="none" strike="noStrike" baseline="0" dirty="0">
                <a:latin typeface="CMR10"/>
              </a:rPr>
              <a:t> </a:t>
            </a:r>
            <a:r>
              <a:rPr lang="en-US" sz="1400" b="1" i="0" u="none" strike="noStrike" baseline="0" dirty="0">
                <a:latin typeface="CMR10"/>
              </a:rPr>
              <a:t>tonometry</a:t>
            </a:r>
            <a:r>
              <a:rPr lang="en-US" sz="1400" b="0" i="0" u="none" strike="noStrike" baseline="0" dirty="0">
                <a:latin typeface="CMR10"/>
              </a:rPr>
              <a:t>, </a:t>
            </a:r>
            <a:r>
              <a:rPr lang="en-US" sz="1400" b="1" i="0" u="none" strike="noStrike" baseline="0" dirty="0">
                <a:latin typeface="CMR10"/>
              </a:rPr>
              <a:t>visual field tests </a:t>
            </a:r>
            <a:r>
              <a:rPr lang="en-US" sz="1400" b="0" i="0" u="none" strike="noStrike" baseline="0" dirty="0">
                <a:latin typeface="CMR10"/>
              </a:rPr>
              <a:t>and a </a:t>
            </a:r>
            <a:r>
              <a:rPr lang="en-US" sz="1400" b="1" i="0" u="none" strike="noStrike" baseline="0" dirty="0">
                <a:latin typeface="CMR10"/>
              </a:rPr>
              <a:t>subjective examination</a:t>
            </a:r>
            <a:r>
              <a:rPr lang="en-US" sz="1400" b="0" i="0" u="none" strike="noStrike" baseline="0" dirty="0">
                <a:latin typeface="CMR10"/>
              </a:rPr>
              <a:t> from </a:t>
            </a:r>
            <a:r>
              <a:rPr lang="en-US" sz="1400" b="1" i="0" u="none" strike="noStrike" baseline="0" dirty="0">
                <a:latin typeface="CMR10"/>
              </a:rPr>
              <a:t>different experts</a:t>
            </a:r>
            <a:r>
              <a:rPr lang="en-US" sz="1400" b="0" i="0" u="none" strike="noStrike" baseline="0" dirty="0">
                <a:latin typeface="CMR10"/>
              </a:rPr>
              <a:t>, who often disagree. </a:t>
            </a:r>
            <a:endParaRPr lang="en-AU" sz="1400" b="1" dirty="0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4604B069-1E9F-4DEC-AE4C-1A0A3255211D}"/>
              </a:ext>
            </a:extLst>
          </p:cNvPr>
          <p:cNvSpPr txBox="1"/>
          <p:nvPr/>
        </p:nvSpPr>
        <p:spPr>
          <a:xfrm>
            <a:off x="1481073" y="5695772"/>
            <a:ext cx="54226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AU" sz="1400" i="0" u="none" strike="noStrike" baseline="0" dirty="0">
                <a:latin typeface="CMR10"/>
              </a:rPr>
              <a:t>Many </a:t>
            </a:r>
            <a:r>
              <a:rPr lang="en-AU" sz="1400" b="1" i="0" u="none" strike="noStrike" baseline="0" dirty="0">
                <a:latin typeface="CMR10"/>
              </a:rPr>
              <a:t>state-of-the-art studies </a:t>
            </a:r>
            <a:r>
              <a:rPr lang="en-AU" sz="1400" i="0" u="none" strike="noStrike" baseline="0" dirty="0">
                <a:latin typeface="CMR10"/>
              </a:rPr>
              <a:t>have </a:t>
            </a:r>
            <a:r>
              <a:rPr lang="en-AU" sz="1400" dirty="0">
                <a:latin typeface="CMR10"/>
              </a:rPr>
              <a:t>addressed the </a:t>
            </a:r>
            <a:r>
              <a:rPr lang="en-AU" sz="1400" b="1" dirty="0">
                <a:latin typeface="CMR10"/>
              </a:rPr>
              <a:t>glaucoma detection </a:t>
            </a:r>
            <a:r>
              <a:rPr lang="en-AU" sz="1400" dirty="0">
                <a:latin typeface="CMR10"/>
              </a:rPr>
              <a:t>using</a:t>
            </a:r>
            <a:r>
              <a:rPr lang="en-AU" sz="1400" b="1" dirty="0">
                <a:latin typeface="CMR10"/>
              </a:rPr>
              <a:t> machine-learning t</a:t>
            </a:r>
            <a:r>
              <a:rPr lang="en-AU" sz="1400" b="1" i="0" u="none" strike="noStrike" baseline="0" dirty="0">
                <a:latin typeface="CMR10"/>
              </a:rPr>
              <a:t>echniques</a:t>
            </a:r>
            <a:r>
              <a:rPr lang="en-AU" sz="1400" b="0" i="0" u="none" strike="noStrike" baseline="0" dirty="0">
                <a:latin typeface="CMR10"/>
              </a:rPr>
              <a:t> </a:t>
            </a:r>
            <a:r>
              <a:rPr lang="en-AU" sz="1400" i="0" u="none" strike="noStrike" baseline="0" dirty="0">
                <a:latin typeface="CMR10"/>
              </a:rPr>
              <a:t>based on </a:t>
            </a:r>
            <a:r>
              <a:rPr lang="en-AU" sz="1400" b="1" i="0" u="none" strike="noStrike" baseline="0" dirty="0">
                <a:latin typeface="CMR10"/>
              </a:rPr>
              <a:t>image analysis </a:t>
            </a:r>
            <a:r>
              <a:rPr lang="en-AU" sz="1400" b="0" i="0" u="none" strike="noStrike" baseline="0" dirty="0">
                <a:latin typeface="CMR10"/>
              </a:rPr>
              <a:t>such as </a:t>
            </a:r>
            <a:r>
              <a:rPr lang="en-AU" sz="1400" b="1" i="0" u="none" strike="noStrike" baseline="0" dirty="0">
                <a:latin typeface="CMR10"/>
              </a:rPr>
              <a:t>fundus</a:t>
            </a:r>
            <a:r>
              <a:rPr lang="en-AU" sz="1400" b="1" dirty="0">
                <a:latin typeface="CMR10"/>
              </a:rPr>
              <a:t> </a:t>
            </a:r>
            <a:r>
              <a:rPr lang="en-AU" sz="1400" b="1" i="0" u="none" strike="noStrike" baseline="0" dirty="0">
                <a:latin typeface="CMR10"/>
              </a:rPr>
              <a:t>image </a:t>
            </a:r>
            <a:r>
              <a:rPr lang="en-AU" sz="1400" b="0" i="0" u="none" strike="noStrike" baseline="0" dirty="0">
                <a:latin typeface="CMR10"/>
              </a:rPr>
              <a:t>and </a:t>
            </a:r>
            <a:r>
              <a:rPr lang="en-AU" sz="1400" b="1" i="0" u="none" strike="noStrike" baseline="0" dirty="0">
                <a:latin typeface="CMR10"/>
              </a:rPr>
              <a:t>optical</a:t>
            </a:r>
            <a:r>
              <a:rPr lang="en-AU" sz="1400" b="0" i="0" u="none" strike="noStrike" baseline="0" dirty="0">
                <a:latin typeface="CMR10"/>
              </a:rPr>
              <a:t> </a:t>
            </a:r>
            <a:r>
              <a:rPr lang="en-AU" sz="1400" b="1" i="0" u="none" strike="noStrike" baseline="0" dirty="0">
                <a:latin typeface="CMR10"/>
              </a:rPr>
              <a:t>coherence</a:t>
            </a:r>
            <a:r>
              <a:rPr lang="en-AU" sz="1400" b="0" i="0" u="none" strike="noStrike" baseline="0" dirty="0">
                <a:latin typeface="CMR10"/>
              </a:rPr>
              <a:t> </a:t>
            </a:r>
            <a:r>
              <a:rPr lang="en-AU" sz="1400" b="1" i="0" u="none" strike="noStrike" baseline="0" dirty="0">
                <a:latin typeface="CMR10"/>
              </a:rPr>
              <a:t>tomography</a:t>
            </a:r>
            <a:r>
              <a:rPr lang="en-AU" sz="1400" b="0" i="0" u="none" strike="noStrike" baseline="0" dirty="0">
                <a:latin typeface="CMR10"/>
              </a:rPr>
              <a:t> (</a:t>
            </a:r>
            <a:r>
              <a:rPr lang="en-AU" sz="1400" b="1" i="0" u="none" strike="noStrike" baseline="0" dirty="0">
                <a:latin typeface="CMR10"/>
              </a:rPr>
              <a:t>OCT</a:t>
            </a:r>
            <a:r>
              <a:rPr lang="en-AU" sz="1400" b="0" i="0" u="none" strike="noStrike" baseline="0" dirty="0">
                <a:latin typeface="CMR10"/>
              </a:rPr>
              <a:t>). </a:t>
            </a:r>
            <a:endParaRPr lang="en-AU" sz="1400" b="1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D16E9B9-91CA-4553-BD2D-736CD37D6F07}"/>
              </a:ext>
            </a:extLst>
          </p:cNvPr>
          <p:cNvGrpSpPr/>
          <p:nvPr/>
        </p:nvGrpSpPr>
        <p:grpSpPr>
          <a:xfrm>
            <a:off x="7887962" y="5340411"/>
            <a:ext cx="3384212" cy="1207837"/>
            <a:chOff x="7880688" y="5341083"/>
            <a:chExt cx="3384212" cy="1207837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67EAFCC2-5C86-4CEC-AF71-5ADCBD5EA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688" y="5341083"/>
              <a:ext cx="1207837" cy="120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A677698F-A94D-410A-83C8-4C48020AC9AB}"/>
                </a:ext>
              </a:extLst>
            </p:cNvPr>
            <p:cNvSpPr txBox="1"/>
            <p:nvPr/>
          </p:nvSpPr>
          <p:spPr>
            <a:xfrm>
              <a:off x="9215595" y="5750358"/>
              <a:ext cx="62136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AU" sz="1800" i="0" u="none" strike="noStrike" baseline="0" dirty="0">
                  <a:latin typeface="CMR10"/>
                </a:rPr>
                <a:t>Vs.</a:t>
              </a:r>
              <a:endParaRPr lang="en-AU" b="1" dirty="0"/>
            </a:p>
          </p:txBody>
        </p:sp>
        <p:pic>
          <p:nvPicPr>
            <p:cNvPr id="3" name="Imagen 2" descr="Imagen que contiene animal, tren, oscuro, humo&#10;&#10;Descripción generada automáticamente">
              <a:extLst>
                <a:ext uri="{FF2B5EF4-FFF2-40B4-BE49-F238E27FC236}">
                  <a16:creationId xmlns:a16="http://schemas.microsoft.com/office/drawing/2014/main" id="{A319E0B0-393C-41C0-89F9-6352A35A6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1645" y="5464307"/>
              <a:ext cx="1543255" cy="933974"/>
            </a:xfrm>
            <a:prstGeom prst="rect">
              <a:avLst/>
            </a:prstGeom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925C13A-327C-499B-8752-0A856344B641}"/>
              </a:ext>
            </a:extLst>
          </p:cNvPr>
          <p:cNvGrpSpPr/>
          <p:nvPr/>
        </p:nvGrpSpPr>
        <p:grpSpPr>
          <a:xfrm>
            <a:off x="7338951" y="3809324"/>
            <a:ext cx="4593395" cy="1339726"/>
            <a:chOff x="7338951" y="3809324"/>
            <a:chExt cx="4593395" cy="1339726"/>
          </a:xfrm>
        </p:grpSpPr>
        <p:pic>
          <p:nvPicPr>
            <p:cNvPr id="96" name="Imagen 95">
              <a:extLst>
                <a:ext uri="{FF2B5EF4-FFF2-40B4-BE49-F238E27FC236}">
                  <a16:creationId xmlns:a16="http://schemas.microsoft.com/office/drawing/2014/main" id="{006FD99A-EDBD-49CA-88B8-14CB0B40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92620" y="3809324"/>
              <a:ext cx="1339726" cy="133972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EC063E1-C3B0-4886-BCC8-EC2CE9695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426" t="58887" r="2567" b="2506"/>
            <a:stretch/>
          </p:blipFill>
          <p:spPr>
            <a:xfrm>
              <a:off x="7338951" y="3925625"/>
              <a:ext cx="2956924" cy="1178941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C288D6-CC91-4F80-B9A4-238BA800D1C6}"/>
              </a:ext>
            </a:extLst>
          </p:cNvPr>
          <p:cNvGrpSpPr/>
          <p:nvPr/>
        </p:nvGrpSpPr>
        <p:grpSpPr>
          <a:xfrm>
            <a:off x="7969588" y="2458395"/>
            <a:ext cx="3243533" cy="1056134"/>
            <a:chOff x="7969588" y="2458395"/>
            <a:chExt cx="3243533" cy="1056134"/>
          </a:xfrm>
        </p:grpSpPr>
        <p:pic>
          <p:nvPicPr>
            <p:cNvPr id="90" name="Imagen 89">
              <a:extLst>
                <a:ext uri="{FF2B5EF4-FFF2-40B4-BE49-F238E27FC236}">
                  <a16:creationId xmlns:a16="http://schemas.microsoft.com/office/drawing/2014/main" id="{6637C6BA-6038-4DFB-A016-829BC4FF4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1195" t="6036" r="1585" b="19829"/>
            <a:stretch/>
          </p:blipFill>
          <p:spPr>
            <a:xfrm>
              <a:off x="9873395" y="2458395"/>
              <a:ext cx="1339726" cy="103567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60169C1-E3E5-4CC0-B5CF-DC0E88828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104" t="6087" r="48833" b="19686"/>
            <a:stretch/>
          </p:blipFill>
          <p:spPr>
            <a:xfrm flipH="1">
              <a:off x="7969588" y="2478857"/>
              <a:ext cx="1446611" cy="1035672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E4C9630-DF40-4D69-B6CE-CF2C10145E2A}"/>
              </a:ext>
            </a:extLst>
          </p:cNvPr>
          <p:cNvSpPr/>
          <p:nvPr/>
        </p:nvSpPr>
        <p:spPr>
          <a:xfrm>
            <a:off x="11744744" y="6465030"/>
            <a:ext cx="552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95CE9D7-5689-481C-A195-4B55B54F5911}"/>
              </a:ext>
            </a:extLst>
          </p:cNvPr>
          <p:cNvSpPr txBox="1"/>
          <p:nvPr/>
        </p:nvSpPr>
        <p:spPr>
          <a:xfrm>
            <a:off x="11744744" y="6465030"/>
            <a:ext cx="447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221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94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Imagen que contiene foto, blanco, negro, hombre&#10;&#10;Descripción generada automáticamente">
            <a:extLst>
              <a:ext uri="{FF2B5EF4-FFF2-40B4-BE49-F238E27FC236}">
                <a16:creationId xmlns:a16="http://schemas.microsoft.com/office/drawing/2014/main" id="{FBD0315F-8416-40B4-A094-1F81EFB52C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 b="16663"/>
          <a:stretch/>
        </p:blipFill>
        <p:spPr>
          <a:xfrm rot="16200000">
            <a:off x="8579523" y="3254276"/>
            <a:ext cx="2164677" cy="1519859"/>
          </a:xfrm>
          <a:prstGeom prst="rect">
            <a:avLst/>
          </a:prstGeom>
          <a:ln>
            <a:noFill/>
          </a:ln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C3F10F23-77C4-48A9-862B-53EEDB4851F5}"/>
              </a:ext>
            </a:extLst>
          </p:cNvPr>
          <p:cNvSpPr/>
          <p:nvPr/>
        </p:nvSpPr>
        <p:spPr>
          <a:xfrm>
            <a:off x="0" y="-13191"/>
            <a:ext cx="2446317" cy="6859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523EE4A-24E4-4C8B-9857-B6064DA2C465}"/>
              </a:ext>
            </a:extLst>
          </p:cNvPr>
          <p:cNvSpPr/>
          <p:nvPr/>
        </p:nvSpPr>
        <p:spPr>
          <a:xfrm>
            <a:off x="2446317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49678BEC-D152-455B-B6C0-919D19F92DA6}"/>
              </a:ext>
            </a:extLst>
          </p:cNvPr>
          <p:cNvSpPr/>
          <p:nvPr/>
        </p:nvSpPr>
        <p:spPr>
          <a:xfrm>
            <a:off x="4895700" y="-12334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82B93CB-4867-4147-B60D-3D278D61ACDF}"/>
              </a:ext>
            </a:extLst>
          </p:cNvPr>
          <p:cNvSpPr/>
          <p:nvPr/>
        </p:nvSpPr>
        <p:spPr>
          <a:xfrm>
            <a:off x="7338951" y="-14241"/>
            <a:ext cx="2446317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4AB132F-394B-4D75-826C-7B7965D1499F}"/>
              </a:ext>
            </a:extLst>
          </p:cNvPr>
          <p:cNvSpPr/>
          <p:nvPr/>
        </p:nvSpPr>
        <p:spPr>
          <a:xfrm>
            <a:off x="9785269" y="-16148"/>
            <a:ext cx="2406732" cy="685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0472872-C27F-4C5D-A190-DCF93D8BBDD6}"/>
              </a:ext>
            </a:extLst>
          </p:cNvPr>
          <p:cNvSpPr txBox="1"/>
          <p:nvPr/>
        </p:nvSpPr>
        <p:spPr>
          <a:xfrm>
            <a:off x="279447" y="20103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INTRODUCTION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F4950E8B-22C0-473E-AD9A-6EC1A53ABE63}"/>
              </a:ext>
            </a:extLst>
          </p:cNvPr>
          <p:cNvSpPr txBox="1"/>
          <p:nvPr/>
        </p:nvSpPr>
        <p:spPr>
          <a:xfrm>
            <a:off x="2770776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Material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3011B9-7D7F-44D1-ABCC-9147D089B1BB}"/>
              </a:ext>
            </a:extLst>
          </p:cNvPr>
          <p:cNvSpPr txBox="1"/>
          <p:nvPr/>
        </p:nvSpPr>
        <p:spPr>
          <a:xfrm>
            <a:off x="5219587" y="142152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521826A-FD6E-4FB1-8D13-2240E6C2C850}"/>
              </a:ext>
            </a:extLst>
          </p:cNvPr>
          <p:cNvSpPr txBox="1"/>
          <p:nvPr/>
        </p:nvSpPr>
        <p:spPr>
          <a:xfrm>
            <a:off x="7692646" y="13652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46A9809-CA81-436A-B429-E27CBDE05F00}"/>
              </a:ext>
            </a:extLst>
          </p:cNvPr>
          <p:cNvSpPr txBox="1"/>
          <p:nvPr/>
        </p:nvSpPr>
        <p:spPr>
          <a:xfrm>
            <a:off x="10044924" y="162905"/>
            <a:ext cx="18874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681395B-176D-415A-A93B-2AE178ED29A6}"/>
              </a:ext>
            </a:extLst>
          </p:cNvPr>
          <p:cNvSpPr/>
          <p:nvPr/>
        </p:nvSpPr>
        <p:spPr>
          <a:xfrm rot="5400000">
            <a:off x="1815169" y="7208"/>
            <a:ext cx="516557" cy="2812042"/>
          </a:xfrm>
          <a:prstGeom prst="roundRect">
            <a:avLst>
              <a:gd name="adj" fmla="val 2181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33A65F-E424-4A7B-BE8E-C2EAE962A5F0}"/>
              </a:ext>
            </a:extLst>
          </p:cNvPr>
          <p:cNvSpPr txBox="1"/>
          <p:nvPr/>
        </p:nvSpPr>
        <p:spPr>
          <a:xfrm>
            <a:off x="579901" y="1243952"/>
            <a:ext cx="298709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sz="1600" b="1" dirty="0"/>
              <a:t>Contribution of this work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70792ED-5D27-4AAA-808B-8FEB37934B9C}"/>
              </a:ext>
            </a:extLst>
          </p:cNvPr>
          <p:cNvSpPr txBox="1"/>
          <p:nvPr/>
        </p:nvSpPr>
        <p:spPr>
          <a:xfrm>
            <a:off x="1002096" y="2222901"/>
            <a:ext cx="480892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1400" b="1" dirty="0">
                <a:latin typeface="NimbusRomNo9L-Regu"/>
              </a:rPr>
              <a:t>Fundus image analysis </a:t>
            </a:r>
            <a:r>
              <a:rPr lang="en-AU" sz="1400" dirty="0">
                <a:latin typeface="NimbusRomNo9L-Regu"/>
              </a:rPr>
              <a:t>is a great </a:t>
            </a:r>
            <a:r>
              <a:rPr lang="en-AU" sz="1400" b="1" dirty="0">
                <a:latin typeface="NimbusRomNo9L-Regu"/>
              </a:rPr>
              <a:t>cost-effectiveness technique</a:t>
            </a:r>
            <a:r>
              <a:rPr lang="en-AU" sz="1400" dirty="0">
                <a:latin typeface="NimbusRomNo9L-Regu"/>
              </a:rPr>
              <a:t> which has reported </a:t>
            </a:r>
            <a:r>
              <a:rPr lang="en-AU" sz="1400" b="1" dirty="0">
                <a:latin typeface="NimbusRomNo9L-Regu"/>
              </a:rPr>
              <a:t>promising results</a:t>
            </a:r>
            <a:r>
              <a:rPr lang="en-AU" sz="1400" dirty="0">
                <a:latin typeface="NimbusRomNo9L-Regu"/>
              </a:rPr>
              <a:t> in the </a:t>
            </a:r>
            <a:r>
              <a:rPr lang="en-AU" sz="1400" b="1" dirty="0">
                <a:latin typeface="NimbusRomNo9L-Regu"/>
              </a:rPr>
              <a:t>detection of several eye-focused diseases, but OCT imaging modality is the quintessential technique for glaucoma damage evaluation.</a:t>
            </a:r>
            <a:endParaRPr lang="en-AU" sz="1400" dirty="0"/>
          </a:p>
          <a:p>
            <a:pPr algn="just"/>
            <a:endParaRPr lang="en-AU" sz="1400" b="1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50D1931-EBE6-473B-8A3A-60D26AAB4E5F}"/>
              </a:ext>
            </a:extLst>
          </p:cNvPr>
          <p:cNvSpPr/>
          <p:nvPr/>
        </p:nvSpPr>
        <p:spPr>
          <a:xfrm>
            <a:off x="1028798" y="417470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686F475-12A3-4A42-A7A5-1CB8B5E7B201}"/>
              </a:ext>
            </a:extLst>
          </p:cNvPr>
          <p:cNvSpPr/>
          <p:nvPr/>
        </p:nvSpPr>
        <p:spPr>
          <a:xfrm>
            <a:off x="1288453" y="417698"/>
            <a:ext cx="126000" cy="126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5DC8CB-EE9B-49D6-91AE-106F90E9A981}"/>
              </a:ext>
            </a:extLst>
          </p:cNvPr>
          <p:cNvSpPr txBox="1"/>
          <p:nvPr/>
        </p:nvSpPr>
        <p:spPr>
          <a:xfrm>
            <a:off x="1017718" y="3622431"/>
            <a:ext cx="45492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1400" dirty="0">
                <a:latin typeface="NimbusRomNo9L-Regu"/>
              </a:rPr>
              <a:t>We</a:t>
            </a:r>
            <a:r>
              <a:rPr lang="en-AU" sz="1400" b="0" i="0" u="none" strike="noStrike" baseline="0" dirty="0">
                <a:latin typeface="NimbusRomNo9L-Regu"/>
              </a:rPr>
              <a:t> propose an</a:t>
            </a:r>
            <a:r>
              <a:rPr lang="en-AU" sz="1400" dirty="0">
                <a:latin typeface="NimbusRomNo9L-Regu"/>
              </a:rPr>
              <a:t> </a:t>
            </a:r>
            <a:r>
              <a:rPr lang="en-AU" sz="1400" b="1" i="0" u="none" strike="noStrike" baseline="0" dirty="0">
                <a:latin typeface="NimbusRomNo9L-Regu"/>
              </a:rPr>
              <a:t>end-to-end system for glaucoma detection</a:t>
            </a:r>
            <a:r>
              <a:rPr lang="en-AU" sz="1400" b="0" i="0" u="none" strike="noStrike" baseline="0" dirty="0">
                <a:latin typeface="NimbusRomNo9L-Regu"/>
              </a:rPr>
              <a:t> </a:t>
            </a:r>
            <a:r>
              <a:rPr lang="en-AU" sz="1400" b="1" i="0" u="none" strike="noStrike" baseline="0" dirty="0">
                <a:latin typeface="NimbusRomNo9L-Regu"/>
              </a:rPr>
              <a:t>from raw </a:t>
            </a:r>
            <a:r>
              <a:rPr lang="en-AU" sz="1400" b="1" i="0" u="none" strike="noStrike" baseline="0" dirty="0" err="1">
                <a:latin typeface="NimbusRomNo9L-Regu"/>
              </a:rPr>
              <a:t>circumpapillary</a:t>
            </a:r>
            <a:r>
              <a:rPr lang="en-AU" sz="1400" b="1" i="0" u="none" strike="noStrike" baseline="0" dirty="0">
                <a:latin typeface="NimbusRomNo9L-Regu"/>
              </a:rPr>
              <a:t> OCT images</a:t>
            </a:r>
            <a:r>
              <a:rPr lang="en-AU" sz="1400" b="0" i="0" u="none" strike="noStrike" baseline="0" dirty="0">
                <a:latin typeface="NimbusRomNo9L-Regu"/>
              </a:rPr>
              <a:t>, </a:t>
            </a:r>
            <a:r>
              <a:rPr lang="en-AU" sz="1400" b="1" i="0" u="none" strike="noStrike" baseline="0" dirty="0">
                <a:latin typeface="NimbusRomNo9L-Regu"/>
              </a:rPr>
              <a:t>without</a:t>
            </a:r>
            <a:r>
              <a:rPr lang="en-AU" sz="1400" b="0" i="0" u="none" strike="noStrike" baseline="0" dirty="0">
                <a:latin typeface="NimbusRomNo9L-Regu"/>
              </a:rPr>
              <a:t> using </a:t>
            </a:r>
            <a:r>
              <a:rPr lang="en-AU" sz="1400" b="1" i="0" u="none" strike="noStrike" baseline="0" dirty="0">
                <a:latin typeface="NimbusRomNo9L-Regu"/>
              </a:rPr>
              <a:t>another kind of images or external expensive tests </a:t>
            </a:r>
            <a:r>
              <a:rPr lang="en-AU" sz="1400" b="0" i="0" u="none" strike="noStrike" baseline="0" dirty="0">
                <a:latin typeface="NimbusRomNo9L-Regu"/>
              </a:rPr>
              <a:t>related to the </a:t>
            </a:r>
            <a:r>
              <a:rPr lang="en-AU" sz="1400" b="1" i="0" u="none" strike="noStrike" baseline="0" dirty="0">
                <a:latin typeface="NimbusRomNo9L-Regu"/>
              </a:rPr>
              <a:t>VF</a:t>
            </a:r>
            <a:r>
              <a:rPr lang="en-AU" sz="1400" b="0" i="0" u="none" strike="noStrike" baseline="0" dirty="0">
                <a:latin typeface="NimbusRomNo9L-Regu"/>
              </a:rPr>
              <a:t> and </a:t>
            </a:r>
            <a:r>
              <a:rPr lang="en-AU" sz="1400" b="1" i="0" u="none" strike="noStrike" baseline="0" dirty="0">
                <a:latin typeface="NimbusRomNo9L-Regu"/>
              </a:rPr>
              <a:t>IOP</a:t>
            </a:r>
            <a:r>
              <a:rPr lang="en-AU" sz="1400" b="0" i="0" u="none" strike="noStrike" baseline="0" dirty="0">
                <a:latin typeface="NimbusRomNo9L-Regu"/>
              </a:rPr>
              <a:t> </a:t>
            </a:r>
            <a:r>
              <a:rPr lang="en-AU" sz="1400" b="1" i="0" u="none" strike="noStrike" baseline="0" dirty="0">
                <a:latin typeface="NimbusRomNo9L-Regu"/>
              </a:rPr>
              <a:t>parameters</a:t>
            </a:r>
            <a:r>
              <a:rPr lang="en-AU" sz="1400" b="0" i="0" u="none" strike="noStrike" baseline="0" dirty="0">
                <a:latin typeface="NimbusRomNo9L-Regu"/>
              </a:rPr>
              <a:t>.</a:t>
            </a:r>
            <a:endParaRPr lang="en-AU" sz="1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BE47E44-2BAC-4D1D-9F52-B05A93DC25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75" b="93333" l="2000" r="90000">
                        <a14:foregroundMark x1="7000" y1="37101" x2="7000" y2="63768"/>
                        <a14:foregroundMark x1="41000" y1="9855" x2="41000" y2="9855"/>
                        <a14:foregroundMark x1="8250" y1="33043" x2="8250" y2="33043"/>
                        <a14:foregroundMark x1="9750" y1="30435" x2="9750" y2="30435"/>
                        <a14:foregroundMark x1="2000" y1="57101" x2="2000" y2="57101"/>
                        <a14:foregroundMark x1="39250" y1="93333" x2="39250" y2="93333"/>
                      </a14:backgroundRemoval>
                    </a14:imgEffect>
                  </a14:imgLayer>
                </a14:imgProps>
              </a:ext>
            </a:extLst>
          </a:blip>
          <a:srcRect r="13974"/>
          <a:stretch/>
        </p:blipFill>
        <p:spPr>
          <a:xfrm>
            <a:off x="6554199" y="1153789"/>
            <a:ext cx="1258024" cy="12613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3782B8-B204-46D6-AED4-B582D01F0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50" b="83594" l="41309" r="97559">
                        <a14:foregroundMark x1="47363" y1="39583" x2="61523" y2="63672"/>
                        <a14:foregroundMark x1="45996" y1="39453" x2="45996" y2="60286"/>
                        <a14:foregroundMark x1="42773" y1="34635" x2="42090" y2="59375"/>
                        <a14:foregroundMark x1="83594" y1="19010" x2="93555" y2="32552"/>
                        <a14:foregroundMark x1="93555" y1="32552" x2="97266" y2="47526"/>
                        <a14:foregroundMark x1="97266" y1="47526" x2="97559" y2="61328"/>
                        <a14:foregroundMark x1="97559" y1="61328" x2="93555" y2="73177"/>
                        <a14:foregroundMark x1="93555" y1="73177" x2="85938" y2="81250"/>
                        <a14:foregroundMark x1="85938" y1="81250" x2="77148" y2="79036"/>
                        <a14:foregroundMark x1="97656" y1="45052" x2="94238" y2="58594"/>
                        <a14:foregroundMark x1="77539" y1="19010" x2="77539" y2="19010"/>
                        <a14:foregroundMark x1="74707" y1="80078" x2="74707" y2="80078"/>
                        <a14:foregroundMark x1="93262" y1="83594" x2="93262" y2="83594"/>
                        <a14:foregroundMark x1="42090" y1="48698" x2="42090" y2="48698"/>
                        <a14:foregroundMark x1="41309" y1="31771" x2="41309" y2="31771"/>
                      </a14:backgroundRemoval>
                    </a14:imgEffect>
                  </a14:imgLayer>
                </a14:imgProps>
              </a:ext>
            </a:extLst>
          </a:blip>
          <a:srcRect l="40703" t="15741" b="13148"/>
          <a:stretch/>
        </p:blipFill>
        <p:spPr>
          <a:xfrm>
            <a:off x="8579523" y="865812"/>
            <a:ext cx="2063300" cy="1855785"/>
          </a:xfrm>
          <a:prstGeom prst="rect">
            <a:avLst/>
          </a:prstGeom>
        </p:spPr>
      </p:pic>
      <p:grpSp>
        <p:nvGrpSpPr>
          <p:cNvPr id="125" name="Grupo 124">
            <a:extLst>
              <a:ext uri="{FF2B5EF4-FFF2-40B4-BE49-F238E27FC236}">
                <a16:creationId xmlns:a16="http://schemas.microsoft.com/office/drawing/2014/main" id="{E3694456-7570-49FF-909F-A14AC5997401}"/>
              </a:ext>
            </a:extLst>
          </p:cNvPr>
          <p:cNvGrpSpPr/>
          <p:nvPr/>
        </p:nvGrpSpPr>
        <p:grpSpPr>
          <a:xfrm>
            <a:off x="667427" y="5600999"/>
            <a:ext cx="1201398" cy="516557"/>
            <a:chOff x="667427" y="5600999"/>
            <a:chExt cx="1201398" cy="516557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AC23B83E-0F51-48A7-B9D6-D668A24A7054}"/>
                </a:ext>
              </a:extLst>
            </p:cNvPr>
            <p:cNvSpPr/>
            <p:nvPr/>
          </p:nvSpPr>
          <p:spPr>
            <a:xfrm rot="5400000">
              <a:off x="1009847" y="5258579"/>
              <a:ext cx="516557" cy="1201398"/>
            </a:xfrm>
            <a:prstGeom prst="roundRect">
              <a:avLst>
                <a:gd name="adj" fmla="val 21813"/>
              </a:avLst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8A4E1C3-0320-430D-8551-BB5E367F187D}"/>
                </a:ext>
              </a:extLst>
            </p:cNvPr>
            <p:cNvSpPr txBox="1"/>
            <p:nvPr/>
          </p:nvSpPr>
          <p:spPr>
            <a:xfrm>
              <a:off x="667427" y="5690001"/>
              <a:ext cx="120139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AU" sz="1600" b="1" dirty="0"/>
                <a:t>Objectives</a:t>
              </a:r>
            </a:p>
          </p:txBody>
        </p:sp>
      </p:grpSp>
      <p:pic>
        <p:nvPicPr>
          <p:cNvPr id="18" name="Imagen 17" descr="Imagen que contiene gato, interior, negro, blanco&#10;&#10;Descripción generada automáticamente">
            <a:extLst>
              <a:ext uri="{FF2B5EF4-FFF2-40B4-BE49-F238E27FC236}">
                <a16:creationId xmlns:a16="http://schemas.microsoft.com/office/drawing/2014/main" id="{1D4B506B-69B0-4683-AE0A-DC93801A249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r="61015" b="26846"/>
          <a:stretch/>
        </p:blipFill>
        <p:spPr>
          <a:xfrm>
            <a:off x="6496561" y="3354400"/>
            <a:ext cx="1464021" cy="130594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13201C14-744E-4AD1-ABA8-8D318D1A17D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22755"/>
          <a:stretch/>
        </p:blipFill>
        <p:spPr>
          <a:xfrm>
            <a:off x="10250957" y="4160983"/>
            <a:ext cx="1314969" cy="118626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C348155-2F37-474A-B893-BAB37B9790E9}"/>
              </a:ext>
            </a:extLst>
          </p:cNvPr>
          <p:cNvSpPr txBox="1"/>
          <p:nvPr/>
        </p:nvSpPr>
        <p:spPr>
          <a:xfrm>
            <a:off x="10630188" y="4652221"/>
            <a:ext cx="55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0000"/>
                </a:solidFill>
              </a:rPr>
              <a:t>RNFL</a:t>
            </a:r>
            <a:endParaRPr lang="en-GB" sz="1100" b="1" dirty="0">
              <a:solidFill>
                <a:srgbClr val="FF0000"/>
              </a:solidFill>
            </a:endParaRP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D14C1AD2-228B-451D-B8E9-26AAC85E31F3}"/>
              </a:ext>
            </a:extLst>
          </p:cNvPr>
          <p:cNvCxnSpPr>
            <a:cxnSpLocks/>
          </p:cNvCxnSpPr>
          <p:nvPr/>
        </p:nvCxnSpPr>
        <p:spPr>
          <a:xfrm flipV="1">
            <a:off x="10630918" y="4622615"/>
            <a:ext cx="0" cy="438151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>
            <a:extLst>
              <a:ext uri="{FF2B5EF4-FFF2-40B4-BE49-F238E27FC236}">
                <a16:creationId xmlns:a16="http://schemas.microsoft.com/office/drawing/2014/main" id="{1E836DB6-9293-492C-B528-5ABDC2812494}"/>
              </a:ext>
            </a:extLst>
          </p:cNvPr>
          <p:cNvSpPr/>
          <p:nvPr/>
        </p:nvSpPr>
        <p:spPr>
          <a:xfrm>
            <a:off x="7476621" y="1698065"/>
            <a:ext cx="240071" cy="380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A9F977B4-C413-441A-BBB8-0E93EA9727F7}"/>
              </a:ext>
            </a:extLst>
          </p:cNvPr>
          <p:cNvSpPr/>
          <p:nvPr/>
        </p:nvSpPr>
        <p:spPr>
          <a:xfrm>
            <a:off x="7156080" y="3687566"/>
            <a:ext cx="588784" cy="593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34DC94D7-11B1-449A-AF58-B018D9AF3C99}"/>
              </a:ext>
            </a:extLst>
          </p:cNvPr>
          <p:cNvGrpSpPr/>
          <p:nvPr/>
        </p:nvGrpSpPr>
        <p:grpSpPr>
          <a:xfrm>
            <a:off x="7476621" y="1202886"/>
            <a:ext cx="1159736" cy="3571249"/>
            <a:chOff x="7783789" y="1293050"/>
            <a:chExt cx="1159736" cy="3571249"/>
          </a:xfrm>
        </p:grpSpPr>
        <p:grpSp>
          <p:nvGrpSpPr>
            <p:cNvPr id="103" name="Grupo 102">
              <a:extLst>
                <a:ext uri="{FF2B5EF4-FFF2-40B4-BE49-F238E27FC236}">
                  <a16:creationId xmlns:a16="http://schemas.microsoft.com/office/drawing/2014/main" id="{50E58A87-28C6-438A-B40B-3C130191FB6F}"/>
                </a:ext>
              </a:extLst>
            </p:cNvPr>
            <p:cNvGrpSpPr/>
            <p:nvPr/>
          </p:nvGrpSpPr>
          <p:grpSpPr>
            <a:xfrm>
              <a:off x="7901585" y="1293050"/>
              <a:ext cx="1041940" cy="1093588"/>
              <a:chOff x="7901585" y="1293050"/>
              <a:chExt cx="1041940" cy="1093588"/>
            </a:xfrm>
          </p:grpSpPr>
          <p:cxnSp>
            <p:nvCxnSpPr>
              <p:cNvPr id="69" name="Conector recto 68">
                <a:extLst>
                  <a:ext uri="{FF2B5EF4-FFF2-40B4-BE49-F238E27FC236}">
                    <a16:creationId xmlns:a16="http://schemas.microsoft.com/office/drawing/2014/main" id="{87E29130-F70C-459E-8481-FAFFCA9E5B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01585" y="1293050"/>
                <a:ext cx="929995" cy="68556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70">
                <a:extLst>
                  <a:ext uri="{FF2B5EF4-FFF2-40B4-BE49-F238E27FC236}">
                    <a16:creationId xmlns:a16="http://schemas.microsoft.com/office/drawing/2014/main" id="{1E3802D1-E841-43F6-A244-2945BE00B4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1585" y="1985243"/>
                <a:ext cx="1041940" cy="4013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41FF71DB-4A14-48B4-B351-9A187E2B783F}"/>
                </a:ext>
              </a:extLst>
            </p:cNvPr>
            <p:cNvGrpSpPr/>
            <p:nvPr/>
          </p:nvGrpSpPr>
          <p:grpSpPr>
            <a:xfrm>
              <a:off x="7783789" y="3344441"/>
              <a:ext cx="1094214" cy="1519858"/>
              <a:chOff x="7783789" y="3344441"/>
              <a:chExt cx="1094214" cy="1519858"/>
            </a:xfrm>
          </p:grpSpPr>
          <p:cxnSp>
            <p:nvCxnSpPr>
              <p:cNvPr id="77" name="Conector recto 76">
                <a:extLst>
                  <a:ext uri="{FF2B5EF4-FFF2-40B4-BE49-F238E27FC236}">
                    <a16:creationId xmlns:a16="http://schemas.microsoft.com/office/drawing/2014/main" id="{69B3FC20-AD10-47AD-8669-074199E151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3789" y="3344441"/>
                <a:ext cx="1094214" cy="73866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recto 78">
                <a:extLst>
                  <a:ext uri="{FF2B5EF4-FFF2-40B4-BE49-F238E27FC236}">
                    <a16:creationId xmlns:a16="http://schemas.microsoft.com/office/drawing/2014/main" id="{92DA05DD-63DE-4780-BD62-062E5636A5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3789" y="4083104"/>
                <a:ext cx="1094214" cy="7811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0DDC56A2-D148-4011-9943-2902AFFBA1CE}"/>
              </a:ext>
            </a:extLst>
          </p:cNvPr>
          <p:cNvSpPr/>
          <p:nvPr/>
        </p:nvSpPr>
        <p:spPr>
          <a:xfrm>
            <a:off x="8805661" y="3596511"/>
            <a:ext cx="384115" cy="4241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BD5D3FAC-D4A0-4EBB-A3ED-C0D0F49A8261}"/>
              </a:ext>
            </a:extLst>
          </p:cNvPr>
          <p:cNvGrpSpPr/>
          <p:nvPr/>
        </p:nvGrpSpPr>
        <p:grpSpPr>
          <a:xfrm>
            <a:off x="9189776" y="3807394"/>
            <a:ext cx="1061181" cy="1539852"/>
            <a:chOff x="9496944" y="4088339"/>
            <a:chExt cx="1061181" cy="1539852"/>
          </a:xfrm>
        </p:grpSpPr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890D520E-44C1-4F8C-9575-3096A78853AC}"/>
                </a:ext>
              </a:extLst>
            </p:cNvPr>
            <p:cNvCxnSpPr>
              <a:cxnSpLocks/>
            </p:cNvCxnSpPr>
            <p:nvPr/>
          </p:nvCxnSpPr>
          <p:spPr>
            <a:xfrm>
              <a:off x="9496944" y="4088340"/>
              <a:ext cx="1061181" cy="353588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4EF96976-775F-40A7-A3EA-A4B25E00A42F}"/>
                </a:ext>
              </a:extLst>
            </p:cNvPr>
            <p:cNvCxnSpPr>
              <a:cxnSpLocks/>
            </p:cNvCxnSpPr>
            <p:nvPr/>
          </p:nvCxnSpPr>
          <p:spPr>
            <a:xfrm>
              <a:off x="9496944" y="4088339"/>
              <a:ext cx="1061181" cy="1539852"/>
            </a:xfrm>
            <a:prstGeom prst="line">
              <a:avLst/>
            </a:prstGeom>
            <a:ln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7" name="Abrir llave 126">
            <a:extLst>
              <a:ext uri="{FF2B5EF4-FFF2-40B4-BE49-F238E27FC236}">
                <a16:creationId xmlns:a16="http://schemas.microsoft.com/office/drawing/2014/main" id="{0AA9E0E1-CE00-4876-9A3F-B63A2A28770D}"/>
              </a:ext>
            </a:extLst>
          </p:cNvPr>
          <p:cNvSpPr/>
          <p:nvPr/>
        </p:nvSpPr>
        <p:spPr>
          <a:xfrm>
            <a:off x="2156669" y="5253691"/>
            <a:ext cx="250063" cy="13122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835FF14F-D16F-4B9B-88B7-617B223DF78F}"/>
              </a:ext>
            </a:extLst>
          </p:cNvPr>
          <p:cNvSpPr txBox="1"/>
          <p:nvPr/>
        </p:nvSpPr>
        <p:spPr>
          <a:xfrm>
            <a:off x="2519895" y="5347246"/>
            <a:ext cx="7060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1. </a:t>
            </a:r>
            <a:r>
              <a:rPr lang="en-AU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To demonstrate that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a single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circumpapillary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OCT image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may be of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great interest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when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carrying out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an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accurate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 glaucoma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detection</a:t>
            </a:r>
            <a:endParaRPr lang="en-A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A4777337-92EE-455C-BD0E-02E0A24644EB}"/>
              </a:ext>
            </a:extLst>
          </p:cNvPr>
          <p:cNvSpPr txBox="1"/>
          <p:nvPr/>
        </p:nvSpPr>
        <p:spPr>
          <a:xfrm>
            <a:off x="2519895" y="5963519"/>
            <a:ext cx="7060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2.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To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design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and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compare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two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different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approaches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 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based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 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on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deep-learning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algorithms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 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intended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 to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glaucoma 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detection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NimbusRomNo9L-Regu"/>
              </a:rPr>
              <a:t>.  </a:t>
            </a:r>
            <a:endParaRPr lang="en-A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C51A778-49BA-45C5-96E0-C4199D15D2EA}"/>
              </a:ext>
            </a:extLst>
          </p:cNvPr>
          <p:cNvSpPr txBox="1"/>
          <p:nvPr/>
        </p:nvSpPr>
        <p:spPr>
          <a:xfrm>
            <a:off x="11744744" y="6465030"/>
            <a:ext cx="4472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/>
              <a:t>4</a:t>
            </a: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52F343E5-BED4-49B0-9BD4-23352AA9F092}"/>
              </a:ext>
            </a:extLst>
          </p:cNvPr>
          <p:cNvSpPr/>
          <p:nvPr/>
        </p:nvSpPr>
        <p:spPr>
          <a:xfrm>
            <a:off x="11744744" y="6465030"/>
            <a:ext cx="552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6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3" grpId="0"/>
      <p:bldP spid="21" grpId="0"/>
      <p:bldP spid="42" grpId="0" animBg="1"/>
      <p:bldP spid="44" grpId="0" animBg="1"/>
      <p:bldP spid="108" grpId="0" animBg="1"/>
      <p:bldP spid="127" grpId="0" animBg="1"/>
      <p:bldP spid="129" grpId="0"/>
      <p:bldP spid="13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1470</Words>
  <Application>Microsoft Macintosh PowerPoint</Application>
  <PresentationFormat>Panorámica</PresentationFormat>
  <Paragraphs>380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CMR10</vt:lpstr>
      <vt:lpstr>NimbusRomNo9L-Regu</vt:lpstr>
      <vt:lpstr>Wingdings</vt:lpstr>
      <vt:lpstr>Tema de Office</vt:lpstr>
      <vt:lpstr>GLAUCOMA DETECTION FROM RAW CIRCUMPAPILLARY OCT IMAGES USING FULLY CONVOLUTIONAL NEURAL NETWORKS </vt:lpstr>
      <vt:lpstr>Presentación de PowerPoint</vt:lpstr>
      <vt:lpstr>Index</vt:lpstr>
      <vt:lpstr>Index</vt:lpstr>
      <vt:lpstr>Index</vt:lpstr>
      <vt:lpstr>Index</vt:lpstr>
      <vt:lpstr>Index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GLAUCOMA DETECTION FROM RAW CIRCUMPAPILLARY OCT IMAGES USING FULLY CONVOLUTIONAL NEURAL NETWORKS </dc:title>
  <dc:creator>Jose Gabriel Garcia Pardo</dc:creator>
  <cp:lastModifiedBy>Microsoft Office User</cp:lastModifiedBy>
  <cp:revision>6</cp:revision>
  <dcterms:created xsi:type="dcterms:W3CDTF">2020-08-18T08:44:33Z</dcterms:created>
  <dcterms:modified xsi:type="dcterms:W3CDTF">2020-08-21T10:11:49Z</dcterms:modified>
</cp:coreProperties>
</file>