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04" r:id="rId2"/>
    <p:sldId id="305" r:id="rId3"/>
    <p:sldId id="306" r:id="rId4"/>
    <p:sldId id="308" r:id="rId5"/>
    <p:sldId id="309" r:id="rId6"/>
    <p:sldId id="307" r:id="rId7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6" d="100"/>
          <a:sy n="66" d="100"/>
        </p:scale>
        <p:origin x="346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2F0A0-0B50-4363-83E5-1F13C2B8D2DF}" type="datetimeFigureOut">
              <a:rPr lang="LID4096" smtClean="0"/>
              <a:t>02/28/2021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D8634-49DE-4C5E-9B17-0024C2407EA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8542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A1536A-3EBA-4661-A059-3C09A804C284}" type="slidenum">
              <a:rPr kumimoji="0" lang="en-US" altLang="he-IL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he-I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580048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7D0F45-638A-49A9-8499-719513BE7AAE}" type="slidenum">
              <a:rPr kumimoji="0" lang="he-IL" altLang="he-IL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he-I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2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E858BB-14E6-44E7-8A48-AB299A98E3D7}" type="slidenum">
              <a:rPr kumimoji="0" lang="he-IL" altLang="he-IL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he-I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55011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4BD1BB-BD6F-45B7-9A67-3F2C2AAFCAA1}" type="slidenum">
              <a:rPr kumimoji="0" lang="he-IL" altLang="he-IL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he-I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A0B436-7902-4A80-8ACA-92481DBC63D1}" type="slidenum">
              <a:rPr kumimoji="0" lang="he-IL" altLang="he-IL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he-I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16164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842491-99AA-467A-84FC-315CB9239D54}" type="slidenum">
              <a:rPr kumimoji="0" lang="he-IL" altLang="he-IL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he-I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2825" cy="3427413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</p:spPr>
        <p:txBody>
          <a:bodyPr/>
          <a:lstStyle/>
          <a:p>
            <a:pPr eaLnBrk="1" hangingPunct="1"/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03512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e-IL" altLang="he-IL" noProof="0"/>
              <a:t>לחץ כדי לערוך סגנון כותרת של תבנית בסיס</a:t>
            </a:r>
            <a:endParaRPr lang="en-US" altLang="he-IL" noProof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e-IL" altLang="he-IL" noProof="0"/>
              <a:t>לחץ כדי לערוך סגנון כותרת משנה של תבנית בסיס</a:t>
            </a:r>
            <a:endParaRPr lang="en-US" altLang="he-IL" noProof="0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he-IL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he-IL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87B829-8E07-4704-8501-6B5BAF6CA67A}" type="slidenum">
              <a:rPr lang="he-IL" altLang="he-IL" smtClean="0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he-IL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63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he-IL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A9DB1E-8B4F-4FA8-ACCE-FF04841A06EA}" type="slidenum">
              <a:rPr lang="he-IL" altLang="he-IL" smtClean="0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he-IL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he-IL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47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EF5D2F8-0BD6-4328-937E-F2581EC085B5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  <p:grpSp>
        <p:nvGrpSpPr>
          <p:cNvPr id="1028" name="Group 4"/>
          <p:cNvGrpSpPr>
            <a:grpSpLocks/>
          </p:cNvGrpSpPr>
          <p:nvPr userDrawn="1"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078" name="Freeform 6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e-IL" sz="1800"/>
              </a:p>
            </p:txBody>
          </p:sp>
          <p:sp>
            <p:nvSpPr>
              <p:cNvPr id="3079" name="Freeform 7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e-IL" sz="1800"/>
              </a:p>
            </p:txBody>
          </p:sp>
          <p:sp>
            <p:nvSpPr>
              <p:cNvPr id="3080" name="Freeform 8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e-IL" sz="1800"/>
              </a:p>
            </p:txBody>
          </p:sp>
          <p:sp>
            <p:nvSpPr>
              <p:cNvPr id="1038" name="Freeform 9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 sz="1800"/>
              </a:p>
            </p:txBody>
          </p:sp>
          <p:sp>
            <p:nvSpPr>
              <p:cNvPr id="3082" name="Freeform 10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e-IL" sz="1800"/>
              </a:p>
            </p:txBody>
          </p:sp>
        </p:grpSp>
        <p:sp>
          <p:nvSpPr>
            <p:cNvPr id="3083" name="Freeform 11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e-IL" sz="1800"/>
            </a:p>
          </p:txBody>
        </p:sp>
        <p:sp>
          <p:nvSpPr>
            <p:cNvPr id="1034" name="Freeform 12"/>
            <p:cNvSpPr>
              <a:spLocks/>
            </p:cNvSpPr>
            <p:nvPr userDrawn="1"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 sz="1800"/>
            </a:p>
          </p:txBody>
        </p:sp>
      </p:grpSp>
      <p:sp>
        <p:nvSpPr>
          <p:cNvPr id="308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סגנון כותרת של תבנית בסיס</a:t>
            </a:r>
            <a:endParaRPr lang="en-US" altLang="he-IL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סגנונות טקסט של תבנית בסיס</a:t>
            </a:r>
            <a:endParaRPr lang="en-US" altLang="he-IL"/>
          </a:p>
          <a:p>
            <a:pPr lvl="1"/>
            <a:r>
              <a:rPr lang="he-IL" altLang="he-IL"/>
              <a:t>רמה שנייה</a:t>
            </a:r>
            <a:endParaRPr lang="en-US" altLang="he-IL"/>
          </a:p>
          <a:p>
            <a:pPr lvl="2"/>
            <a:r>
              <a:rPr lang="he-IL" altLang="he-IL"/>
              <a:t>רמה שלישית</a:t>
            </a:r>
            <a:endParaRPr lang="en-US" altLang="he-IL"/>
          </a:p>
          <a:p>
            <a:pPr lvl="3"/>
            <a:r>
              <a:rPr lang="he-IL" altLang="he-IL"/>
              <a:t>רמה רביעית</a:t>
            </a:r>
            <a:endParaRPr lang="en-US" altLang="he-IL"/>
          </a:p>
          <a:p>
            <a:pPr lvl="4"/>
            <a:r>
              <a:rPr lang="he-IL" altLang="he-IL"/>
              <a:t>רמה חמישית</a:t>
            </a: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70142909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4212" y="1347786"/>
            <a:ext cx="10150876" cy="23050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he-IL" sz="5400" dirty="0">
                <a:solidFill>
                  <a:srgbClr val="F4FA0A"/>
                </a:solidFill>
                <a:latin typeface="Comic Sans MS" pitchFamily="66" charset="0"/>
              </a:rPr>
              <a:t>Guided Blocks WOM Codes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21225" y="4502151"/>
            <a:ext cx="2736850" cy="10080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he-IL" sz="2800" b="1" dirty="0">
                <a:latin typeface="Bradley Hand ITC" panose="03070402050302030203" pitchFamily="66" charset="0"/>
              </a:rPr>
              <a:t>Shmuel T. Klein </a:t>
            </a:r>
          </a:p>
          <a:p>
            <a:pPr eaLnBrk="1" hangingPunct="1">
              <a:defRPr/>
            </a:pPr>
            <a:r>
              <a:rPr lang="en-US" altLang="he-IL" sz="1600" dirty="0">
                <a:latin typeface="Arial" panose="020B0604020202020204" pitchFamily="34" charset="0"/>
              </a:rPr>
              <a:t>Bar </a:t>
            </a:r>
            <a:r>
              <a:rPr lang="en-US" altLang="he-IL" sz="1600" dirty="0" err="1">
                <a:latin typeface="Arial" panose="020B0604020202020204" pitchFamily="34" charset="0"/>
              </a:rPr>
              <a:t>Ilan</a:t>
            </a:r>
            <a:r>
              <a:rPr lang="en-US" altLang="he-IL" sz="1600" dirty="0">
                <a:latin typeface="Arial" panose="020B0604020202020204" pitchFamily="34" charset="0"/>
              </a:rPr>
              <a:t> University          </a:t>
            </a:r>
            <a:endParaRPr lang="en-US" altLang="he-IL" sz="2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08888" y="4487864"/>
            <a:ext cx="27940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buClr>
                <a:srgbClr val="FFCC00"/>
              </a:buClr>
              <a:buNone/>
              <a:defRPr/>
            </a:pPr>
            <a:r>
              <a:rPr lang="en-US" altLang="he-IL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anose="03070402050302030203" pitchFamily="66" charset="0"/>
              </a:rPr>
              <a:t>Dana </a:t>
            </a:r>
            <a:r>
              <a:rPr lang="en-US" altLang="he-IL" sz="28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anose="03070402050302030203" pitchFamily="66" charset="0"/>
              </a:rPr>
              <a:t>Shapira</a:t>
            </a:r>
            <a:endParaRPr lang="en-US" altLang="he-IL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adley Hand ITC" panose="03070402050302030203" pitchFamily="66" charset="0"/>
            </a:endParaRPr>
          </a:p>
          <a:p>
            <a:pPr algn="ctr" eaLnBrk="1" fontAlgn="base" hangingPunct="1">
              <a:spcAft>
                <a:spcPct val="0"/>
              </a:spcAft>
              <a:buClr>
                <a:srgbClr val="FFCC00"/>
              </a:buClr>
              <a:buNone/>
              <a:defRPr/>
            </a:pPr>
            <a:r>
              <a:rPr lang="en-US" altLang="he-IL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Ariel University</a:t>
            </a:r>
            <a:endParaRPr lang="en-US" altLang="he-IL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792539" y="5949950"/>
            <a:ext cx="47513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ctr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Clr>
                <a:srgbClr val="FFCC00"/>
              </a:buClr>
              <a:defRPr/>
            </a:pPr>
            <a:r>
              <a:rPr lang="en-US" altLang="he-IL" sz="28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DCC  2021</a:t>
            </a:r>
            <a:endParaRPr lang="en-US" altLang="he-IL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833563" y="4497388"/>
            <a:ext cx="273685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eaLnBrk="1" hangingPunct="1">
              <a:buClr>
                <a:srgbClr val="FFCC00"/>
              </a:buClr>
              <a:defRPr/>
            </a:pPr>
            <a:r>
              <a:rPr lang="en-US" altLang="he-IL" sz="2800" b="1" kern="0" dirty="0">
                <a:solidFill>
                  <a:srgbClr val="FFFFFF"/>
                </a:solidFill>
                <a:latin typeface="Bradley Hand ITC" panose="03070402050302030203" pitchFamily="66" charset="0"/>
                <a:cs typeface="Arial"/>
              </a:rPr>
              <a:t>Gilad Baruch</a:t>
            </a:r>
          </a:p>
          <a:p>
            <a:pPr eaLnBrk="1" hangingPunct="1">
              <a:buClr>
                <a:srgbClr val="FFCC00"/>
              </a:buClr>
              <a:defRPr/>
            </a:pPr>
            <a:r>
              <a:rPr lang="en-US" altLang="he-IL" sz="1600" kern="0" dirty="0">
                <a:solidFill>
                  <a:srgbClr val="FFFFFF"/>
                </a:solidFill>
                <a:latin typeface="Arial" panose="020B0604020202020204" pitchFamily="34" charset="0"/>
                <a:cs typeface="Arial"/>
              </a:rPr>
              <a:t>Bar </a:t>
            </a:r>
            <a:r>
              <a:rPr lang="en-US" altLang="he-IL" sz="1600" kern="0" dirty="0" err="1">
                <a:solidFill>
                  <a:srgbClr val="FFFFFF"/>
                </a:solidFill>
                <a:latin typeface="Arial" panose="020B0604020202020204" pitchFamily="34" charset="0"/>
                <a:cs typeface="Arial"/>
              </a:rPr>
              <a:t>Ilan</a:t>
            </a:r>
            <a:r>
              <a:rPr lang="en-US" altLang="he-IL" sz="1600" kern="0" dirty="0">
                <a:solidFill>
                  <a:srgbClr val="FFFFFF"/>
                </a:solidFill>
                <a:latin typeface="Arial" panose="020B0604020202020204" pitchFamily="34" charset="0"/>
                <a:cs typeface="Arial"/>
              </a:rPr>
              <a:t> University          </a:t>
            </a:r>
            <a:endParaRPr lang="en-US" altLang="he-IL" sz="2400" kern="0" dirty="0">
              <a:solidFill>
                <a:srgbClr val="FFFFFF"/>
              </a:solidFill>
              <a:latin typeface="Garamond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555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  <p:bldP spid="6" grpId="0" build="p"/>
      <p:bldP spid="3" grpId="0" build="p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432176" y="4005263"/>
            <a:ext cx="7078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he-IL" sz="2400" dirty="0">
                <a:solidFill>
                  <a:srgbClr val="66FF33"/>
                </a:solidFill>
                <a:latin typeface="Comic Sans MS" panose="030F0702030302020204" pitchFamily="66" charset="0"/>
              </a:rPr>
              <a:t>0  to  1</a:t>
            </a:r>
            <a:r>
              <a:rPr lang="en-US" altLang="he-IL" sz="2400" dirty="0">
                <a:solidFill>
                  <a:srgbClr val="FFFF00"/>
                </a:solidFill>
                <a:latin typeface="Comic Sans MS" panose="030F0702030302020204" pitchFamily="66" charset="0"/>
              </a:rPr>
              <a:t>		</a:t>
            </a:r>
            <a:r>
              <a:rPr lang="en-US" altLang="he-IL" sz="2400" dirty="0">
                <a:solidFill>
                  <a:srgbClr val="00FFFF"/>
                </a:solidFill>
                <a:latin typeface="Comic Sans MS" panose="030F0702030302020204" pitchFamily="66" charset="0"/>
              </a:rPr>
              <a:t>easy</a:t>
            </a:r>
            <a:endParaRPr lang="en-US" altLang="he-IL" sz="2400" dirty="0">
              <a:solidFill>
                <a:srgbClr val="66FF33"/>
              </a:solidFill>
              <a:latin typeface="Comic Sans MS" panose="030F0702030302020204" pitchFamily="66" charset="0"/>
            </a:endParaRPr>
          </a:p>
        </p:txBody>
      </p:sp>
      <p:sp>
        <p:nvSpPr>
          <p:cNvPr id="104452" name="Text Box 18"/>
          <p:cNvSpPr txBox="1">
            <a:spLocks noChangeArrowheads="1"/>
          </p:cNvSpPr>
          <p:nvPr/>
        </p:nvSpPr>
        <p:spPr bwMode="auto">
          <a:xfrm>
            <a:off x="6311900" y="5300664"/>
            <a:ext cx="3240088" cy="374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he-IL" sz="2800" b="1">
                <a:solidFill>
                  <a:srgbClr val="FFFF00"/>
                </a:solidFill>
                <a:latin typeface="Comic Sans MS" panose="030F0702030302020204" pitchFamily="66" charset="0"/>
              </a:rPr>
              <a:t>Rewriting Code</a:t>
            </a:r>
            <a:endParaRPr lang="en-US" altLang="he-IL" sz="180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4453" name="Line 19"/>
          <p:cNvSpPr>
            <a:spLocks noChangeShapeType="1"/>
          </p:cNvSpPr>
          <p:nvPr/>
        </p:nvSpPr>
        <p:spPr bwMode="auto">
          <a:xfrm>
            <a:off x="3432175" y="5459413"/>
            <a:ext cx="16573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2566989" y="3500439"/>
            <a:ext cx="7164387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he-IL" sz="25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 constraint of flash: changing a bit-value</a:t>
            </a:r>
            <a:endParaRPr lang="en-US" altLang="he-IL" sz="2500">
              <a:solidFill>
                <a:srgbClr val="FFFF00"/>
              </a:solidFill>
            </a:endParaRP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432176" y="4581525"/>
            <a:ext cx="7078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he-IL" sz="2400">
                <a:solidFill>
                  <a:srgbClr val="66FF33"/>
                </a:solidFill>
                <a:latin typeface="Comic Sans MS" panose="030F0702030302020204" pitchFamily="66" charset="0"/>
              </a:rPr>
              <a:t>1  to  0</a:t>
            </a:r>
            <a:r>
              <a:rPr lang="en-US" altLang="he-IL" sz="2400">
                <a:solidFill>
                  <a:srgbClr val="FFFF00"/>
                </a:solidFill>
                <a:latin typeface="Comic Sans MS" panose="030F0702030302020204" pitchFamily="66" charset="0"/>
              </a:rPr>
              <a:t>		</a:t>
            </a:r>
            <a:r>
              <a:rPr lang="en-US" altLang="he-IL" sz="2400">
                <a:solidFill>
                  <a:srgbClr val="00FFFF"/>
                </a:solidFill>
                <a:latin typeface="Comic Sans MS" panose="030F0702030302020204" pitchFamily="66" charset="0"/>
              </a:rPr>
              <a:t>only in blocks</a:t>
            </a:r>
            <a:endParaRPr lang="en-US" altLang="he-IL" sz="2400">
              <a:solidFill>
                <a:srgbClr val="66FF33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87713" y="5805488"/>
            <a:ext cx="87152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he-IL" sz="2400" dirty="0" err="1">
                <a:solidFill>
                  <a:srgbClr val="66FF33"/>
                </a:solidFill>
                <a:latin typeface="Comic Sans MS" panose="030F0702030302020204" pitchFamily="66" charset="0"/>
              </a:rPr>
              <a:t>Rivest</a:t>
            </a:r>
            <a:r>
              <a:rPr lang="en-US" altLang="he-IL" sz="2400" dirty="0">
                <a:solidFill>
                  <a:srgbClr val="66FF33"/>
                </a:solidFill>
                <a:latin typeface="Comic Sans MS" panose="030F0702030302020204" pitchFamily="66" charset="0"/>
              </a:rPr>
              <a:t>-Shamir:         </a:t>
            </a:r>
            <a:r>
              <a:rPr lang="en-US" altLang="he-IL" sz="2400" dirty="0">
                <a:solidFill>
                  <a:srgbClr val="00FFFF"/>
                </a:solidFill>
                <a:latin typeface="Comic Sans MS" panose="030F0702030302020204" pitchFamily="66" charset="0"/>
              </a:rPr>
              <a:t>3 bits encode, twice, 4 values of 2 bits</a:t>
            </a:r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2674939" y="620713"/>
            <a:ext cx="72739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392113" indent="-196850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587375" indent="-195263" defTabSz="407988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782638" indent="-195263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979488" indent="-196850"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None/>
            </a:pPr>
            <a:r>
              <a:rPr lang="en-GB" altLang="he-IL" sz="2900" b="1" dirty="0">
                <a:solidFill>
                  <a:srgbClr val="FFFF00"/>
                </a:solidFill>
                <a:latin typeface="Comic Sans MS" panose="030F0702030302020204" pitchFamily="66" charset="0"/>
              </a:rPr>
              <a:t>WOM- write once memory</a:t>
            </a:r>
          </a:p>
        </p:txBody>
      </p:sp>
      <p:pic>
        <p:nvPicPr>
          <p:cNvPr id="104462" name="Picture 14" descr="diskonk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6" y="1571626"/>
            <a:ext cx="1711325" cy="171132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63" name="Picture 15" descr="paperta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9" y="1643064"/>
            <a:ext cx="2179637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64" name="Picture 16" descr="punc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013" y="1714501"/>
            <a:ext cx="31432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4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104452" grpId="0"/>
      <p:bldP spid="8212" grpId="0"/>
      <p:bldP spid="2" grpId="0"/>
      <p:bldP spid="3" grpId="0"/>
      <p:bldP spid="1044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3719513" y="333375"/>
            <a:ext cx="54737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392113" indent="-196850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587375" indent="-195263" defTabSz="407988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782638" indent="-195263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979488" indent="-196850"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None/>
            </a:pPr>
            <a:r>
              <a:rPr lang="en-GB" altLang="he-IL" sz="29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Rivest</a:t>
            </a:r>
            <a:r>
              <a:rPr lang="en-GB" altLang="he-IL" sz="29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Shamir rewriting code</a:t>
            </a:r>
          </a:p>
        </p:txBody>
      </p:sp>
      <p:graphicFrame>
        <p:nvGraphicFramePr>
          <p:cNvPr id="25696" name="Group 96"/>
          <p:cNvGraphicFramePr>
            <a:graphicFrameLocks noGrp="1"/>
          </p:cNvGraphicFramePr>
          <p:nvPr/>
        </p:nvGraphicFramePr>
        <p:xfrm>
          <a:off x="2063750" y="1844676"/>
          <a:ext cx="3455988" cy="3055953"/>
        </p:xfrm>
        <a:graphic>
          <a:graphicData uri="http://schemas.openxmlformats.org/drawingml/2006/table">
            <a:tbl>
              <a:tblPr/>
              <a:tblGrid>
                <a:gridCol w="101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4432"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Input </a:t>
                      </a:r>
                    </a:p>
                  </a:txBody>
                  <a:tcPr marL="82927" marR="82927" marT="41463" marB="41463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First round</a:t>
                      </a:r>
                    </a:p>
                  </a:txBody>
                  <a:tcPr marL="82927" marR="82927" marT="41463" marB="41463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Second round</a:t>
                      </a:r>
                    </a:p>
                  </a:txBody>
                  <a:tcPr marL="82927" marR="82927" marT="41463" marB="414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964"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00</a:t>
                      </a:r>
                    </a:p>
                  </a:txBody>
                  <a:tcPr marL="82927" marR="82927" marT="41463" marB="41463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000</a:t>
                      </a:r>
                    </a:p>
                  </a:txBody>
                  <a:tcPr marL="82927" marR="82927" marT="41463" marB="41463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marL="82927" marR="82927" marT="41463" marB="414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202"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marL="82927" marR="82927" marT="41463" marB="41463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82927" marR="82927" marT="41463" marB="41463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011</a:t>
                      </a:r>
                    </a:p>
                  </a:txBody>
                  <a:tcPr marL="82927" marR="82927" marT="41463" marB="414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377"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82927" marR="82927" marT="41463" marB="41463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010</a:t>
                      </a:r>
                    </a:p>
                  </a:txBody>
                  <a:tcPr marL="82927" marR="82927" marT="41463" marB="41463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101</a:t>
                      </a:r>
                    </a:p>
                  </a:txBody>
                  <a:tcPr marL="82927" marR="82927" marT="41463" marB="414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964"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82927" marR="82927" marT="41463" marB="41463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001</a:t>
                      </a:r>
                    </a:p>
                  </a:txBody>
                  <a:tcPr marL="82927" marR="82927" marT="41463" marB="41463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1pPr>
                      <a:lvl2pPr marL="742950" indent="-28575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2pPr>
                      <a:lvl3pPr marL="1143000" indent="-228600" defTabSz="449263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3pPr>
                      <a:lvl4pPr marL="1600200" indent="-228600" defTabSz="4492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4pPr>
                      <a:lvl5pPr marL="2057400" indent="-228600" defTabSz="449263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82927" marR="82927" marT="41463" marB="414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709" name="Rectangle 109"/>
          <p:cNvSpPr>
            <a:spLocks noChangeArrowheads="1"/>
          </p:cNvSpPr>
          <p:nvPr/>
        </p:nvSpPr>
        <p:spPr bwMode="auto">
          <a:xfrm>
            <a:off x="9363075" y="3486150"/>
            <a:ext cx="1016000" cy="83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Aft>
                <a:spcPct val="0"/>
              </a:spcAft>
              <a:buClr>
                <a:srgbClr val="FFCC00"/>
              </a:buClr>
              <a:buNone/>
            </a:pPr>
            <a:r>
              <a:rPr lang="en-US" altLang="en-US" sz="2800">
                <a:solidFill>
                  <a:srgbClr val="FFFF00"/>
                </a:solidFill>
                <a:latin typeface="Comic Sans MS" panose="030F0702030302020204" pitchFamily="66" charset="0"/>
              </a:rPr>
              <a:t>10</a:t>
            </a:r>
            <a:r>
              <a:rPr lang="en-US" altLang="en-US" sz="2800">
                <a:solidFill>
                  <a:srgbClr val="FF99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5708" name="Rectangle 108"/>
          <p:cNvSpPr>
            <a:spLocks noChangeArrowheads="1"/>
          </p:cNvSpPr>
          <p:nvPr/>
        </p:nvSpPr>
        <p:spPr bwMode="auto">
          <a:xfrm>
            <a:off x="8345489" y="3486150"/>
            <a:ext cx="1017587" cy="83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Aft>
                <a:spcPct val="0"/>
              </a:spcAft>
              <a:buClr>
                <a:srgbClr val="FFCC00"/>
              </a:buClr>
              <a:buNone/>
            </a:pPr>
            <a:r>
              <a:rPr lang="en-US" altLang="en-US" sz="2800">
                <a:solidFill>
                  <a:srgbClr val="FFFF00"/>
                </a:solidFill>
                <a:latin typeface="Comic Sans MS" panose="030F0702030302020204" pitchFamily="66" charset="0"/>
              </a:rPr>
              <a:t>100</a:t>
            </a:r>
          </a:p>
        </p:txBody>
      </p:sp>
      <p:sp>
        <p:nvSpPr>
          <p:cNvPr id="25707" name="Rectangle 107"/>
          <p:cNvSpPr>
            <a:spLocks noChangeArrowheads="1"/>
          </p:cNvSpPr>
          <p:nvPr/>
        </p:nvSpPr>
        <p:spPr bwMode="auto">
          <a:xfrm>
            <a:off x="7329488" y="3486150"/>
            <a:ext cx="1016000" cy="83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Aft>
                <a:spcPct val="0"/>
              </a:spcAft>
              <a:buClr>
                <a:srgbClr val="FFCC00"/>
              </a:buClr>
              <a:buNone/>
            </a:pPr>
            <a:r>
              <a:rPr lang="en-US" altLang="en-US" sz="2800">
                <a:solidFill>
                  <a:srgbClr val="FFFF00"/>
                </a:solidFill>
                <a:latin typeface="Comic Sans MS" panose="030F0702030302020204" pitchFamily="66" charset="0"/>
              </a:rPr>
              <a:t>0</a:t>
            </a:r>
            <a:r>
              <a:rPr lang="en-US" altLang="en-US" sz="2800">
                <a:solidFill>
                  <a:srgbClr val="FF9900"/>
                </a:solidFill>
                <a:latin typeface="Comic Sans MS" panose="030F0702030302020204" pitchFamily="66" charset="0"/>
              </a:rPr>
              <a:t>1</a:t>
            </a:r>
            <a:r>
              <a:rPr lang="en-US" altLang="en-US" sz="2800">
                <a:solidFill>
                  <a:srgbClr val="FFFF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5706" name="Rectangle 106"/>
          <p:cNvSpPr>
            <a:spLocks noChangeArrowheads="1"/>
          </p:cNvSpPr>
          <p:nvPr/>
        </p:nvSpPr>
        <p:spPr bwMode="auto">
          <a:xfrm>
            <a:off x="6311900" y="3486150"/>
            <a:ext cx="1017588" cy="83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Aft>
                <a:spcPct val="0"/>
              </a:spcAft>
              <a:buClr>
                <a:srgbClr val="FFCC00"/>
              </a:buClr>
              <a:buNone/>
            </a:pPr>
            <a:r>
              <a:rPr lang="en-US" altLang="en-US" sz="2800">
                <a:solidFill>
                  <a:srgbClr val="FFFF00"/>
                </a:solidFill>
                <a:latin typeface="Comic Sans MS" panose="030F0702030302020204" pitchFamily="66" charset="0"/>
              </a:rPr>
              <a:t>0</a:t>
            </a:r>
            <a:r>
              <a:rPr lang="en-US" altLang="en-US" sz="2800">
                <a:solidFill>
                  <a:srgbClr val="FF9900"/>
                </a:solidFill>
                <a:latin typeface="Comic Sans MS" panose="030F0702030302020204" pitchFamily="66" charset="0"/>
              </a:rPr>
              <a:t>11</a:t>
            </a:r>
          </a:p>
        </p:txBody>
      </p:sp>
      <p:grpSp>
        <p:nvGrpSpPr>
          <p:cNvPr id="25763" name="Group 163"/>
          <p:cNvGrpSpPr>
            <a:grpSpLocks/>
          </p:cNvGrpSpPr>
          <p:nvPr/>
        </p:nvGrpSpPr>
        <p:grpSpPr bwMode="auto">
          <a:xfrm>
            <a:off x="6311901" y="2651126"/>
            <a:ext cx="4067175" cy="835025"/>
            <a:chOff x="3016" y="1670"/>
            <a:chExt cx="2562" cy="526"/>
          </a:xfrm>
        </p:grpSpPr>
        <p:sp>
          <p:nvSpPr>
            <p:cNvPr id="10303" name="Rectangle 105"/>
            <p:cNvSpPr>
              <a:spLocks noChangeArrowheads="1"/>
            </p:cNvSpPr>
            <p:nvPr/>
          </p:nvSpPr>
          <p:spPr bwMode="auto">
            <a:xfrm>
              <a:off x="4938" y="1670"/>
              <a:ext cx="640" cy="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algn="ctr" eaLnBrk="0" fontAlgn="base" hangingPunct="0">
                <a:spcAft>
                  <a:spcPct val="0"/>
                </a:spcAft>
                <a:buClr>
                  <a:srgbClr val="FFCC00"/>
                </a:buClr>
                <a:buNone/>
              </a:pPr>
              <a:r>
                <a:rPr lang="en-US" altLang="en-US" sz="2800">
                  <a:solidFill>
                    <a:srgbClr val="FFFF00"/>
                  </a:solidFill>
                  <a:latin typeface="Comic Sans MS" panose="030F0702030302020204" pitchFamily="66" charset="0"/>
                </a:rPr>
                <a:t>100</a:t>
              </a:r>
            </a:p>
          </p:txBody>
        </p:sp>
        <p:sp>
          <p:nvSpPr>
            <p:cNvPr id="10304" name="Rectangle 104"/>
            <p:cNvSpPr>
              <a:spLocks noChangeArrowheads="1"/>
            </p:cNvSpPr>
            <p:nvPr/>
          </p:nvSpPr>
          <p:spPr bwMode="auto">
            <a:xfrm>
              <a:off x="4297" y="1670"/>
              <a:ext cx="641" cy="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algn="ctr" eaLnBrk="0" fontAlgn="base" hangingPunct="0">
                <a:spcAft>
                  <a:spcPct val="0"/>
                </a:spcAft>
                <a:buClr>
                  <a:srgbClr val="FFCC00"/>
                </a:buClr>
                <a:buNone/>
              </a:pPr>
              <a:r>
                <a:rPr lang="en-US" altLang="en-US" sz="2800">
                  <a:solidFill>
                    <a:srgbClr val="FFFF00"/>
                  </a:solidFill>
                  <a:latin typeface="Comic Sans MS" panose="030F0702030302020204" pitchFamily="66" charset="0"/>
                </a:rPr>
                <a:t>100</a:t>
              </a:r>
            </a:p>
          </p:txBody>
        </p:sp>
        <p:sp>
          <p:nvSpPr>
            <p:cNvPr id="10305" name="Rectangle 103"/>
            <p:cNvSpPr>
              <a:spLocks noChangeArrowheads="1"/>
            </p:cNvSpPr>
            <p:nvPr/>
          </p:nvSpPr>
          <p:spPr bwMode="auto">
            <a:xfrm>
              <a:off x="3657" y="1670"/>
              <a:ext cx="640" cy="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algn="ctr" eaLnBrk="0" fontAlgn="base" hangingPunct="0">
                <a:spcAft>
                  <a:spcPct val="0"/>
                </a:spcAft>
                <a:buClr>
                  <a:srgbClr val="FFCC00"/>
                </a:buClr>
                <a:buNone/>
              </a:pPr>
              <a:r>
                <a:rPr lang="en-US" altLang="en-US" sz="2800">
                  <a:solidFill>
                    <a:srgbClr val="FFFF00"/>
                  </a:solidFill>
                  <a:latin typeface="Comic Sans MS" panose="030F0702030302020204" pitchFamily="66" charset="0"/>
                </a:rPr>
                <a:t>001</a:t>
              </a:r>
            </a:p>
          </p:txBody>
        </p:sp>
        <p:sp>
          <p:nvSpPr>
            <p:cNvPr id="10306" name="Rectangle 102"/>
            <p:cNvSpPr>
              <a:spLocks noChangeArrowheads="1"/>
            </p:cNvSpPr>
            <p:nvPr/>
          </p:nvSpPr>
          <p:spPr bwMode="auto">
            <a:xfrm>
              <a:off x="3016" y="1670"/>
              <a:ext cx="641" cy="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algn="ctr" eaLnBrk="0" fontAlgn="base" hangingPunct="0">
                <a:spcAft>
                  <a:spcPct val="0"/>
                </a:spcAft>
                <a:buClr>
                  <a:srgbClr val="FFCC00"/>
                </a:buClr>
                <a:buNone/>
              </a:pPr>
              <a:r>
                <a:rPr lang="en-US" altLang="en-US" sz="2800">
                  <a:solidFill>
                    <a:srgbClr val="FFFF00"/>
                  </a:solidFill>
                  <a:latin typeface="Comic Sans MS" panose="030F0702030302020204" pitchFamily="66" charset="0"/>
                </a:rPr>
                <a:t>000</a:t>
              </a:r>
            </a:p>
          </p:txBody>
        </p:sp>
      </p:grpSp>
      <p:grpSp>
        <p:nvGrpSpPr>
          <p:cNvPr id="25762" name="Group 162"/>
          <p:cNvGrpSpPr>
            <a:grpSpLocks/>
          </p:cNvGrpSpPr>
          <p:nvPr/>
        </p:nvGrpSpPr>
        <p:grpSpPr bwMode="auto">
          <a:xfrm>
            <a:off x="6311901" y="1771651"/>
            <a:ext cx="4067175" cy="3382963"/>
            <a:chOff x="3016" y="1116"/>
            <a:chExt cx="2562" cy="2131"/>
          </a:xfrm>
        </p:grpSpPr>
        <p:sp>
          <p:nvSpPr>
            <p:cNvPr id="10295" name="Rectangle 113"/>
            <p:cNvSpPr>
              <a:spLocks noChangeArrowheads="1"/>
            </p:cNvSpPr>
            <p:nvPr/>
          </p:nvSpPr>
          <p:spPr bwMode="auto">
            <a:xfrm>
              <a:off x="4938" y="2721"/>
              <a:ext cx="640" cy="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algn="ctr" eaLnBrk="0" fontAlgn="base" hangingPunct="0">
                <a:spcAft>
                  <a:spcPct val="0"/>
                </a:spcAft>
                <a:buClr>
                  <a:srgbClr val="FFCC00"/>
                </a:buClr>
                <a:buNone/>
              </a:pPr>
              <a:r>
                <a:rPr lang="en-US" altLang="en-US" sz="2800">
                  <a:solidFill>
                    <a:srgbClr val="FFFF00"/>
                  </a:solidFill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10296" name="Rectangle 112"/>
            <p:cNvSpPr>
              <a:spLocks noChangeArrowheads="1"/>
            </p:cNvSpPr>
            <p:nvPr/>
          </p:nvSpPr>
          <p:spPr bwMode="auto">
            <a:xfrm>
              <a:off x="4297" y="2721"/>
              <a:ext cx="641" cy="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algn="ctr" eaLnBrk="0" fontAlgn="base" hangingPunct="0">
                <a:spcAft>
                  <a:spcPct val="0"/>
                </a:spcAft>
                <a:buClr>
                  <a:srgbClr val="FFCC00"/>
                </a:buClr>
                <a:buNone/>
              </a:pPr>
              <a:r>
                <a:rPr lang="en-US" altLang="en-US" sz="2800">
                  <a:solidFill>
                    <a:srgbClr val="FFFF00"/>
                  </a:solidFill>
                  <a:latin typeface="Comic Sans MS" panose="030F0702030302020204" pitchFamily="66" charset="0"/>
                </a:rPr>
                <a:t>01</a:t>
              </a:r>
            </a:p>
          </p:txBody>
        </p:sp>
        <p:sp>
          <p:nvSpPr>
            <p:cNvPr id="10297" name="Rectangle 111"/>
            <p:cNvSpPr>
              <a:spLocks noChangeArrowheads="1"/>
            </p:cNvSpPr>
            <p:nvPr/>
          </p:nvSpPr>
          <p:spPr bwMode="auto">
            <a:xfrm>
              <a:off x="3657" y="2721"/>
              <a:ext cx="640" cy="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algn="ctr" eaLnBrk="0" fontAlgn="base" hangingPunct="0">
                <a:spcAft>
                  <a:spcPct val="0"/>
                </a:spcAft>
                <a:buClr>
                  <a:srgbClr val="FFCC00"/>
                </a:buClr>
                <a:buNone/>
              </a:pPr>
              <a:r>
                <a:rPr lang="en-US" altLang="en-US" sz="2800">
                  <a:solidFill>
                    <a:srgbClr val="FFFF00"/>
                  </a:solidFill>
                  <a:latin typeface="Comic Sans MS" panose="030F0702030302020204" pitchFamily="66" charset="0"/>
                </a:rPr>
                <a:t>01</a:t>
              </a:r>
            </a:p>
          </p:txBody>
        </p:sp>
        <p:sp>
          <p:nvSpPr>
            <p:cNvPr id="10298" name="Rectangle 110"/>
            <p:cNvSpPr>
              <a:spLocks noChangeArrowheads="1"/>
            </p:cNvSpPr>
            <p:nvPr/>
          </p:nvSpPr>
          <p:spPr bwMode="auto">
            <a:xfrm>
              <a:off x="3016" y="2721"/>
              <a:ext cx="641" cy="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algn="ctr" eaLnBrk="0" fontAlgn="base" hangingPunct="0">
                <a:spcAft>
                  <a:spcPct val="0"/>
                </a:spcAft>
                <a:buClr>
                  <a:srgbClr val="FFCC00"/>
                </a:buClr>
                <a:buNone/>
              </a:pPr>
              <a:r>
                <a:rPr lang="en-US" altLang="en-US" sz="2800">
                  <a:solidFill>
                    <a:srgbClr val="FFFF00"/>
                  </a:solidFill>
                  <a:latin typeface="Comic Sans MS" panose="030F0702030302020204" pitchFamily="66" charset="0"/>
                </a:rPr>
                <a:t>01</a:t>
              </a:r>
            </a:p>
          </p:txBody>
        </p:sp>
        <p:sp>
          <p:nvSpPr>
            <p:cNvPr id="10299" name="Rectangle 101"/>
            <p:cNvSpPr>
              <a:spLocks noChangeArrowheads="1"/>
            </p:cNvSpPr>
            <p:nvPr/>
          </p:nvSpPr>
          <p:spPr bwMode="auto">
            <a:xfrm>
              <a:off x="4938" y="1116"/>
              <a:ext cx="640" cy="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algn="ctr" eaLnBrk="0" fontAlgn="base" hangingPunct="0">
                <a:spcAft>
                  <a:spcPct val="0"/>
                </a:spcAft>
                <a:buClr>
                  <a:srgbClr val="FFCC00"/>
                </a:buClr>
                <a:buNone/>
              </a:pPr>
              <a:r>
                <a:rPr lang="en-US" altLang="en-US" sz="2800">
                  <a:solidFill>
                    <a:srgbClr val="FFFF00"/>
                  </a:solidFill>
                  <a:latin typeface="Comic Sans MS" panose="030F0702030302020204" pitchFamily="66" charset="0"/>
                </a:rPr>
                <a:t>01</a:t>
              </a:r>
            </a:p>
          </p:txBody>
        </p:sp>
        <p:sp>
          <p:nvSpPr>
            <p:cNvPr id="10300" name="Rectangle 100"/>
            <p:cNvSpPr>
              <a:spLocks noChangeArrowheads="1"/>
            </p:cNvSpPr>
            <p:nvPr/>
          </p:nvSpPr>
          <p:spPr bwMode="auto">
            <a:xfrm>
              <a:off x="4297" y="1116"/>
              <a:ext cx="641" cy="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algn="ctr" eaLnBrk="0" fontAlgn="base" hangingPunct="0">
                <a:spcAft>
                  <a:spcPct val="0"/>
                </a:spcAft>
                <a:buClr>
                  <a:srgbClr val="FFCC00"/>
                </a:buClr>
                <a:buNone/>
              </a:pPr>
              <a:r>
                <a:rPr lang="en-US" altLang="en-US" sz="2800">
                  <a:solidFill>
                    <a:srgbClr val="FFFF00"/>
                  </a:solidFill>
                  <a:latin typeface="Comic Sans MS" panose="030F0702030302020204" pitchFamily="66" charset="0"/>
                </a:rPr>
                <a:t>01</a:t>
              </a:r>
            </a:p>
          </p:txBody>
        </p:sp>
        <p:sp>
          <p:nvSpPr>
            <p:cNvPr id="10301" name="Rectangle 99"/>
            <p:cNvSpPr>
              <a:spLocks noChangeArrowheads="1"/>
            </p:cNvSpPr>
            <p:nvPr/>
          </p:nvSpPr>
          <p:spPr bwMode="auto">
            <a:xfrm>
              <a:off x="3657" y="1116"/>
              <a:ext cx="640" cy="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algn="ctr" eaLnBrk="0" fontAlgn="base" hangingPunct="0">
                <a:spcAft>
                  <a:spcPct val="0"/>
                </a:spcAft>
                <a:buClr>
                  <a:srgbClr val="FFCC00"/>
                </a:buClr>
                <a:buNone/>
              </a:pPr>
              <a:r>
                <a:rPr lang="en-US" altLang="en-US" sz="2800">
                  <a:solidFill>
                    <a:srgbClr val="FFFF00"/>
                  </a:solidFill>
                  <a:latin typeface="Comic Sans MS" panose="030F0702030302020204" pitchFamily="66" charset="0"/>
                </a:rPr>
                <a:t>11</a:t>
              </a:r>
            </a:p>
          </p:txBody>
        </p:sp>
        <p:sp>
          <p:nvSpPr>
            <p:cNvPr id="10302" name="Rectangle 98"/>
            <p:cNvSpPr>
              <a:spLocks noChangeArrowheads="1"/>
            </p:cNvSpPr>
            <p:nvPr/>
          </p:nvSpPr>
          <p:spPr bwMode="auto">
            <a:xfrm>
              <a:off x="3016" y="1116"/>
              <a:ext cx="641" cy="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algn="ctr" eaLnBrk="0" fontAlgn="base" hangingPunct="0">
                <a:spcAft>
                  <a:spcPct val="0"/>
                </a:spcAft>
                <a:buClr>
                  <a:srgbClr val="FFCC00"/>
                </a:buClr>
                <a:buNone/>
              </a:pPr>
              <a:r>
                <a:rPr lang="en-US" altLang="en-US" sz="2800">
                  <a:solidFill>
                    <a:srgbClr val="FFFF00"/>
                  </a:solidFill>
                  <a:latin typeface="Comic Sans MS" panose="030F0702030302020204" pitchFamily="66" charset="0"/>
                </a:rPr>
                <a:t>00</a:t>
              </a:r>
            </a:p>
          </p:txBody>
        </p:sp>
      </p:grpSp>
      <p:sp>
        <p:nvSpPr>
          <p:cNvPr id="10275" name="Line 114"/>
          <p:cNvSpPr>
            <a:spLocks noChangeShapeType="1"/>
          </p:cNvSpPr>
          <p:nvPr/>
        </p:nvSpPr>
        <p:spPr bwMode="auto">
          <a:xfrm>
            <a:off x="6311900" y="1771650"/>
            <a:ext cx="1017588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76" name="Line 118"/>
          <p:cNvSpPr>
            <a:spLocks noChangeShapeType="1"/>
          </p:cNvSpPr>
          <p:nvPr/>
        </p:nvSpPr>
        <p:spPr bwMode="auto">
          <a:xfrm>
            <a:off x="6311900" y="5154613"/>
            <a:ext cx="1017588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77" name="Line 119"/>
          <p:cNvSpPr>
            <a:spLocks noChangeShapeType="1"/>
          </p:cNvSpPr>
          <p:nvPr/>
        </p:nvSpPr>
        <p:spPr bwMode="auto">
          <a:xfrm>
            <a:off x="6311900" y="1771651"/>
            <a:ext cx="0" cy="8794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78" name="Line 123"/>
          <p:cNvSpPr>
            <a:spLocks noChangeShapeType="1"/>
          </p:cNvSpPr>
          <p:nvPr/>
        </p:nvSpPr>
        <p:spPr bwMode="auto">
          <a:xfrm>
            <a:off x="10379075" y="1771651"/>
            <a:ext cx="0" cy="8794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79" name="Line 127"/>
          <p:cNvSpPr>
            <a:spLocks noChangeShapeType="1"/>
          </p:cNvSpPr>
          <p:nvPr/>
        </p:nvSpPr>
        <p:spPr bwMode="auto">
          <a:xfrm>
            <a:off x="7329488" y="1771650"/>
            <a:ext cx="1016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80" name="Line 128"/>
          <p:cNvSpPr>
            <a:spLocks noChangeShapeType="1"/>
          </p:cNvSpPr>
          <p:nvPr/>
        </p:nvSpPr>
        <p:spPr bwMode="auto">
          <a:xfrm>
            <a:off x="6311900" y="2651126"/>
            <a:ext cx="0" cy="8350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81" name="Line 129"/>
          <p:cNvSpPr>
            <a:spLocks noChangeShapeType="1"/>
          </p:cNvSpPr>
          <p:nvPr/>
        </p:nvSpPr>
        <p:spPr bwMode="auto">
          <a:xfrm>
            <a:off x="8345489" y="1771650"/>
            <a:ext cx="101758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82" name="Line 131"/>
          <p:cNvSpPr>
            <a:spLocks noChangeShapeType="1"/>
          </p:cNvSpPr>
          <p:nvPr/>
        </p:nvSpPr>
        <p:spPr bwMode="auto">
          <a:xfrm>
            <a:off x="9363075" y="1771650"/>
            <a:ext cx="1016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83" name="Line 134"/>
          <p:cNvSpPr>
            <a:spLocks noChangeShapeType="1"/>
          </p:cNvSpPr>
          <p:nvPr/>
        </p:nvSpPr>
        <p:spPr bwMode="auto">
          <a:xfrm>
            <a:off x="10379075" y="2651126"/>
            <a:ext cx="0" cy="8350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84" name="Line 136"/>
          <p:cNvSpPr>
            <a:spLocks noChangeShapeType="1"/>
          </p:cNvSpPr>
          <p:nvPr/>
        </p:nvSpPr>
        <p:spPr bwMode="auto">
          <a:xfrm>
            <a:off x="6311900" y="3486150"/>
            <a:ext cx="0" cy="8334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85" name="Line 142"/>
          <p:cNvSpPr>
            <a:spLocks noChangeShapeType="1"/>
          </p:cNvSpPr>
          <p:nvPr/>
        </p:nvSpPr>
        <p:spPr bwMode="auto">
          <a:xfrm>
            <a:off x="10379075" y="3486150"/>
            <a:ext cx="0" cy="8334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86" name="Line 144"/>
          <p:cNvSpPr>
            <a:spLocks noChangeShapeType="1"/>
          </p:cNvSpPr>
          <p:nvPr/>
        </p:nvSpPr>
        <p:spPr bwMode="auto">
          <a:xfrm>
            <a:off x="6311900" y="4319589"/>
            <a:ext cx="0" cy="8350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87" name="Line 150"/>
          <p:cNvSpPr>
            <a:spLocks noChangeShapeType="1"/>
          </p:cNvSpPr>
          <p:nvPr/>
        </p:nvSpPr>
        <p:spPr bwMode="auto">
          <a:xfrm>
            <a:off x="10379075" y="4319589"/>
            <a:ext cx="0" cy="8350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88" name="Line 152"/>
          <p:cNvSpPr>
            <a:spLocks noChangeShapeType="1"/>
          </p:cNvSpPr>
          <p:nvPr/>
        </p:nvSpPr>
        <p:spPr bwMode="auto">
          <a:xfrm>
            <a:off x="7329488" y="5154613"/>
            <a:ext cx="1016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89" name="Line 154"/>
          <p:cNvSpPr>
            <a:spLocks noChangeShapeType="1"/>
          </p:cNvSpPr>
          <p:nvPr/>
        </p:nvSpPr>
        <p:spPr bwMode="auto">
          <a:xfrm>
            <a:off x="8345489" y="5154613"/>
            <a:ext cx="101758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90" name="Line 156"/>
          <p:cNvSpPr>
            <a:spLocks noChangeShapeType="1"/>
          </p:cNvSpPr>
          <p:nvPr/>
        </p:nvSpPr>
        <p:spPr bwMode="auto">
          <a:xfrm>
            <a:off x="9363075" y="5154613"/>
            <a:ext cx="1016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58" name="Line 158"/>
          <p:cNvSpPr>
            <a:spLocks noChangeShapeType="1"/>
          </p:cNvSpPr>
          <p:nvPr/>
        </p:nvSpPr>
        <p:spPr bwMode="auto">
          <a:xfrm>
            <a:off x="5808664" y="3429000"/>
            <a:ext cx="48593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672264" y="1268413"/>
            <a:ext cx="3635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he-IL" sz="2800" b="1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n-US" altLang="he-IL" sz="280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5  -  00110101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383338" y="5156201"/>
            <a:ext cx="3852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he-IL" sz="2800" b="1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  <a:r>
              <a:rPr lang="en-US" altLang="he-IL" sz="280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V  -  01010110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992313" y="5949950"/>
            <a:ext cx="7078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he-IL" sz="2400" b="1">
                <a:solidFill>
                  <a:srgbClr val="66FF33"/>
                </a:solidFill>
                <a:latin typeface="Comic Sans MS" panose="030F0702030302020204" pitchFamily="66" charset="0"/>
              </a:rPr>
              <a:t>Ratio</a:t>
            </a:r>
            <a:r>
              <a:rPr lang="en-US" altLang="he-IL" sz="2400">
                <a:solidFill>
                  <a:srgbClr val="00FFFF"/>
                </a:solidFill>
                <a:latin typeface="Comic Sans MS" panose="030F0702030302020204" pitchFamily="66" charset="0"/>
              </a:rPr>
              <a:t> </a:t>
            </a:r>
            <a:r>
              <a:rPr lang="en-US" altLang="he-IL" sz="2400">
                <a:solidFill>
                  <a:srgbClr val="FFFF00"/>
                </a:solidFill>
                <a:latin typeface="Comic Sans MS" panose="030F0702030302020204" pitchFamily="66" charset="0"/>
              </a:rPr>
              <a:t>= # info bits / # storage bits</a:t>
            </a:r>
            <a:r>
              <a:rPr lang="en-US" altLang="he-IL" sz="2400">
                <a:solidFill>
                  <a:srgbClr val="00FFFF"/>
                </a:solidFill>
                <a:latin typeface="Comic Sans MS" panose="030F0702030302020204" pitchFamily="66" charset="0"/>
              </a:rPr>
              <a:t>   = 1.333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3719514" y="3068960"/>
            <a:ext cx="864319" cy="41719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 bwMode="auto">
          <a:xfrm flipV="1">
            <a:off x="3704571" y="3645024"/>
            <a:ext cx="864319" cy="80755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 bwMode="auto">
          <a:xfrm>
            <a:off x="3724520" y="3694275"/>
            <a:ext cx="864319" cy="354527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 bwMode="auto">
          <a:xfrm>
            <a:off x="3155939" y="3519669"/>
            <a:ext cx="977399" cy="237509"/>
          </a:xfrm>
          <a:custGeom>
            <a:avLst/>
            <a:gdLst>
              <a:gd name="connsiteX0" fmla="*/ 1306076 w 1686161"/>
              <a:gd name="connsiteY0" fmla="*/ 8709 h 489314"/>
              <a:gd name="connsiteX1" fmla="*/ 1610876 w 1686161"/>
              <a:gd name="connsiteY1" fmla="*/ 435429 h 489314"/>
              <a:gd name="connsiteX2" fmla="*/ 69459 w 1686161"/>
              <a:gd name="connsiteY2" fmla="*/ 435429 h 489314"/>
              <a:gd name="connsiteX3" fmla="*/ 409093 w 1686161"/>
              <a:gd name="connsiteY3" fmla="*/ 0 h 48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6161" h="489314">
                <a:moveTo>
                  <a:pt x="1306076" y="8709"/>
                </a:moveTo>
                <a:cubicBezTo>
                  <a:pt x="1561527" y="186509"/>
                  <a:pt x="1816979" y="364309"/>
                  <a:pt x="1610876" y="435429"/>
                </a:cubicBezTo>
                <a:cubicBezTo>
                  <a:pt x="1404773" y="506549"/>
                  <a:pt x="269756" y="508000"/>
                  <a:pt x="69459" y="435429"/>
                </a:cubicBezTo>
                <a:cubicBezTo>
                  <a:pt x="-130838" y="362858"/>
                  <a:pt x="139127" y="181429"/>
                  <a:pt x="409093" y="0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44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5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5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5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5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9" grpId="0"/>
      <p:bldP spid="25709" grpId="0"/>
      <p:bldP spid="25708" grpId="0"/>
      <p:bldP spid="25707" grpId="0"/>
      <p:bldP spid="25706" grpId="0"/>
      <p:bldP spid="3" grpId="0"/>
      <p:bldP spid="2" grpId="0"/>
      <p:bldP spid="4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>
            <a:extLst>
              <a:ext uri="{FF2B5EF4-FFF2-40B4-BE49-F238E27FC236}">
                <a16:creationId xmlns:a16="http://schemas.microsoft.com/office/drawing/2014/main" id="{426069F2-7DB2-44F5-8AC3-30CBE266D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806" y="1375118"/>
            <a:ext cx="10447991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392113" indent="-196850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587375" indent="-195263" defTabSz="407988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782638" indent="-195263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979488" indent="-196850"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None/>
            </a:pPr>
            <a:r>
              <a:rPr lang="en-GB" altLang="he-IL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0     1      2      3      4      5      6     7      8      9     10    11    12    13</a:t>
            </a:r>
          </a:p>
        </p:txBody>
      </p:sp>
      <p:sp>
        <p:nvSpPr>
          <p:cNvPr id="3" name="Text Box 11">
            <a:extLst>
              <a:ext uri="{FF2B5EF4-FFF2-40B4-BE49-F238E27FC236}">
                <a16:creationId xmlns:a16="http://schemas.microsoft.com/office/drawing/2014/main" id="{4974660E-7DE7-488F-B1E5-F242E4BF5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9209" y="1909482"/>
            <a:ext cx="9313581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392113" indent="-196850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587375" indent="-195263" defTabSz="407988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782638" indent="-195263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979488" indent="-196850"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None/>
            </a:pPr>
            <a:r>
              <a:rPr lang="en-GB" altLang="he-IL" b="1" dirty="0">
                <a:solidFill>
                  <a:srgbClr val="FFFF00"/>
                </a:solidFill>
                <a:latin typeface="Comic Sans MS" panose="030F0702030302020204" pitchFamily="66" charset="0"/>
              </a:rPr>
              <a:t>0  1  0  0  0  1  0  0  1  0  1  0  0</a:t>
            </a:r>
          </a:p>
        </p:txBody>
      </p:sp>
      <p:sp>
        <p:nvSpPr>
          <p:cNvPr id="4" name="Line 158">
            <a:extLst>
              <a:ext uri="{FF2B5EF4-FFF2-40B4-BE49-F238E27FC236}">
                <a16:creationId xmlns:a16="http://schemas.microsoft.com/office/drawing/2014/main" id="{2A0BD519-2DBC-43DB-B74D-510BFF7737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6663" y="1806918"/>
            <a:ext cx="8868036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ine 158">
            <a:extLst>
              <a:ext uri="{FF2B5EF4-FFF2-40B4-BE49-F238E27FC236}">
                <a16:creationId xmlns:a16="http://schemas.microsoft.com/office/drawing/2014/main" id="{592C4D3D-0873-479E-8693-3ACF2FCB6E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6663" y="2422305"/>
            <a:ext cx="8868036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1">
            <a:extLst>
              <a:ext uri="{FF2B5EF4-FFF2-40B4-BE49-F238E27FC236}">
                <a16:creationId xmlns:a16="http://schemas.microsoft.com/office/drawing/2014/main" id="{FF7B07B3-467E-4C07-8855-10B897C29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9208" y="2902814"/>
            <a:ext cx="9313581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392113" indent="-196850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587375" indent="-195263" defTabSz="407988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782638" indent="-195263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979488" indent="-196850"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None/>
            </a:pPr>
            <a:r>
              <a:rPr lang="en-GB" altLang="he-IL" b="1" dirty="0">
                <a:solidFill>
                  <a:srgbClr val="FFC000"/>
                </a:solidFill>
                <a:latin typeface="Comic Sans MS" panose="030F0702030302020204" pitchFamily="66" charset="0"/>
              </a:rPr>
              <a:t>0  </a:t>
            </a:r>
            <a:r>
              <a:rPr lang="en-GB" altLang="he-IL" b="1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r>
              <a:rPr lang="en-GB" altLang="he-IL" b="1" dirty="0">
                <a:solidFill>
                  <a:srgbClr val="FFC000"/>
                </a:solidFill>
                <a:latin typeface="Comic Sans MS" panose="030F0702030302020204" pitchFamily="66" charset="0"/>
              </a:rPr>
              <a:t>  1  0  1</a:t>
            </a:r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118C859D-7EC4-437D-9C25-EEABFBC9C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137" y="3437178"/>
            <a:ext cx="9313581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392113" indent="-196850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587375" indent="-195263" defTabSz="407988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782638" indent="-195263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979488" indent="-196850"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None/>
            </a:pPr>
            <a:r>
              <a:rPr lang="en-GB" altLang="he-IL" b="1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r>
              <a:rPr lang="en-GB" altLang="he-IL" b="1" dirty="0">
                <a:solidFill>
                  <a:srgbClr val="FFC000"/>
                </a:solidFill>
                <a:latin typeface="Comic Sans MS" panose="030F0702030302020204" pitchFamily="66" charset="0"/>
              </a:rPr>
              <a:t>  0  1  0  1</a:t>
            </a: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83A10D20-C3D1-4FA2-A2F3-5AF134587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1492" y="4052564"/>
            <a:ext cx="786674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392113" indent="-196850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587375" indent="-195263" defTabSz="407988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782638" indent="-195263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979488" indent="-196850"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None/>
            </a:pPr>
            <a:r>
              <a:rPr lang="en-GB" altLang="he-IL" b="1" dirty="0">
                <a:solidFill>
                  <a:srgbClr val="FFC000"/>
                </a:solidFill>
                <a:latin typeface="Comic Sans MS" panose="030F0702030302020204" pitchFamily="66" charset="0"/>
              </a:rPr>
              <a:t>0  0  1  </a:t>
            </a:r>
            <a:r>
              <a:rPr lang="en-GB" altLang="he-IL" b="1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r>
              <a:rPr lang="en-GB" altLang="he-IL" b="1" dirty="0">
                <a:solidFill>
                  <a:srgbClr val="FFC000"/>
                </a:solidFill>
                <a:latin typeface="Comic Sans MS" panose="030F0702030302020204" pitchFamily="66" charset="0"/>
              </a:rPr>
              <a:t>  1</a:t>
            </a: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0996EAB4-F06D-4123-9A9F-0E0CF4CB6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3639" y="4651114"/>
            <a:ext cx="9313581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392113" indent="-196850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587375" indent="-195263" defTabSz="407988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782638" indent="-195263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979488" indent="-196850"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None/>
            </a:pPr>
            <a:r>
              <a:rPr lang="en-GB" altLang="he-IL" b="1" dirty="0">
                <a:solidFill>
                  <a:srgbClr val="FFC000"/>
                </a:solidFill>
                <a:latin typeface="Comic Sans MS" panose="030F0702030302020204" pitchFamily="66" charset="0"/>
              </a:rPr>
              <a:t>0  0  1  0  1</a:t>
            </a: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0F87AA0D-22CC-45C5-8C5D-0D0BC420E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857" y="5283336"/>
            <a:ext cx="5178611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392113" indent="-196850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587375" indent="-195263" defTabSz="407988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782638" indent="-195263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979488" indent="-196850"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None/>
            </a:pPr>
            <a:r>
              <a:rPr lang="en-GB" altLang="he-IL" b="1" dirty="0">
                <a:solidFill>
                  <a:srgbClr val="FFFF00"/>
                </a:solidFill>
                <a:latin typeface="Comic Sans MS" panose="030F0702030302020204" pitchFamily="66" charset="0"/>
              </a:rPr>
              <a:t>0  .  .  .  .</a:t>
            </a: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7AEA4582-E650-452B-AC03-CE4939C78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9209" y="6031998"/>
            <a:ext cx="9313581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392113" indent="-196850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587375" indent="-195263" defTabSz="407988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782638" indent="-195263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979488" indent="-196850"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None/>
            </a:pPr>
            <a:r>
              <a:rPr lang="en-GB" altLang="he-IL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en-GB" altLang="he-IL" b="1" dirty="0">
                <a:solidFill>
                  <a:srgbClr val="FFFF00"/>
                </a:solidFill>
                <a:latin typeface="Comic Sans MS" panose="030F0702030302020204" pitchFamily="66" charset="0"/>
              </a:rPr>
              <a:t>  1  </a:t>
            </a:r>
            <a:r>
              <a:rPr lang="en-GB" altLang="he-IL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en-GB" altLang="he-IL" b="1" dirty="0">
                <a:solidFill>
                  <a:srgbClr val="FFFF00"/>
                </a:solidFill>
                <a:latin typeface="Comic Sans MS" panose="030F0702030302020204" pitchFamily="66" charset="0"/>
              </a:rPr>
              <a:t>  0  0  1  0  </a:t>
            </a:r>
            <a:r>
              <a:rPr lang="en-GB" altLang="he-IL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en-GB" altLang="he-IL" b="1" dirty="0">
                <a:solidFill>
                  <a:srgbClr val="FFFF00"/>
                </a:solidFill>
                <a:latin typeface="Comic Sans MS" panose="030F0702030302020204" pitchFamily="66" charset="0"/>
              </a:rPr>
              <a:t>  1  0  1  0  0</a:t>
            </a:r>
          </a:p>
        </p:txBody>
      </p:sp>
      <p:sp>
        <p:nvSpPr>
          <p:cNvPr id="12" name="Line 158">
            <a:extLst>
              <a:ext uri="{FF2B5EF4-FFF2-40B4-BE49-F238E27FC236}">
                <a16:creationId xmlns:a16="http://schemas.microsoft.com/office/drawing/2014/main" id="{A273CF70-D053-4CC0-BCF3-BEF56C42FA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6663" y="5929434"/>
            <a:ext cx="8868036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Line 158">
            <a:extLst>
              <a:ext uri="{FF2B5EF4-FFF2-40B4-BE49-F238E27FC236}">
                <a16:creationId xmlns:a16="http://schemas.microsoft.com/office/drawing/2014/main" id="{61B89657-9326-4606-B5AE-8E5482A586F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6663" y="6544821"/>
            <a:ext cx="8868036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BE0DCE00-461F-48B1-B6A9-8A18AE739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60" y="1858332"/>
            <a:ext cx="34724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ctr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Clr>
                <a:srgbClr val="FFCC00"/>
              </a:buClr>
              <a:defRPr/>
            </a:pPr>
            <a:r>
              <a:rPr lang="en-US" altLang="he-IL" sz="28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</a:t>
            </a:r>
            <a:endParaRPr lang="en-US" altLang="he-IL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C21C3D6D-F717-487F-AD1B-09EFE569F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60" y="3814291"/>
            <a:ext cx="34724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ctr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Clr>
                <a:srgbClr val="FFCC00"/>
              </a:buClr>
              <a:defRPr/>
            </a:pPr>
            <a:r>
              <a:rPr lang="en-US" altLang="he-IL" sz="28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</a:t>
            </a:r>
            <a:endParaRPr lang="en-US" altLang="he-IL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A3CDF6A1-8DAC-4028-99AB-4DA0EE6DD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60" y="6035185"/>
            <a:ext cx="34724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ctr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Clr>
                <a:srgbClr val="FFCC00"/>
              </a:buClr>
              <a:defRPr/>
            </a:pPr>
            <a:r>
              <a:rPr lang="en-US" altLang="he-IL" sz="28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</a:t>
            </a:r>
            <a:endParaRPr lang="en-US" altLang="he-IL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B0D019B9-F8F7-4E00-B2AD-AA1A5854E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043" y="2912783"/>
            <a:ext cx="34724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ctr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Clr>
                <a:srgbClr val="FFCC00"/>
              </a:buClr>
              <a:defRPr/>
            </a:pPr>
            <a:r>
              <a:rPr lang="en-US" altLang="he-IL" sz="20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</a:t>
            </a:r>
            <a:endParaRPr lang="en-US" altLang="he-IL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710C3737-F119-48F5-8F83-5A5A2C7F0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1215" y="3460504"/>
            <a:ext cx="34724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ctr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Clr>
                <a:srgbClr val="FFCC00"/>
              </a:buClr>
              <a:defRPr/>
            </a:pPr>
            <a:r>
              <a:rPr lang="en-US" altLang="he-IL" sz="20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  <a:endParaRPr lang="en-US" altLang="he-IL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2B44378D-54BA-402D-8F2C-93CAFAE2F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1215" y="4035606"/>
            <a:ext cx="34724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ctr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Clr>
                <a:srgbClr val="FFCC00"/>
              </a:buClr>
              <a:defRPr/>
            </a:pPr>
            <a:r>
              <a:rPr lang="en-US" altLang="he-IL" sz="20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</a:t>
            </a:r>
            <a:endParaRPr lang="en-US" altLang="he-IL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9292EB93-5A10-4BDF-849F-DB580F1AF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1215" y="4648873"/>
            <a:ext cx="34724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ctr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Clr>
                <a:srgbClr val="FFCC00"/>
              </a:buClr>
              <a:defRPr/>
            </a:pPr>
            <a:r>
              <a:rPr lang="en-US" altLang="he-IL" sz="20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</a:t>
            </a:r>
            <a:endParaRPr lang="en-US" altLang="he-IL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Text Box 11">
            <a:extLst>
              <a:ext uri="{FF2B5EF4-FFF2-40B4-BE49-F238E27FC236}">
                <a16:creationId xmlns:a16="http://schemas.microsoft.com/office/drawing/2014/main" id="{71CD9F78-2C19-4DF0-B38F-6FD38392A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4019" y="554261"/>
            <a:ext cx="321527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392113" indent="-196850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587375" indent="-195263" defTabSz="407988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782638" indent="-195263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979488" indent="-196850"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None/>
            </a:pPr>
            <a:r>
              <a:rPr lang="en-GB" altLang="he-IL" sz="2900" b="1" dirty="0">
                <a:solidFill>
                  <a:srgbClr val="FFFF00"/>
                </a:solidFill>
                <a:latin typeface="Comic Sans MS" panose="030F0702030302020204" pitchFamily="66" charset="0"/>
              </a:rPr>
              <a:t>Guided Blocks</a:t>
            </a:r>
          </a:p>
        </p:txBody>
      </p:sp>
    </p:spTree>
    <p:extLst>
      <p:ext uri="{BB962C8B-B14F-4D97-AF65-F5344CB8AC3E}">
        <p14:creationId xmlns:p14="http://schemas.microsoft.com/office/powerpoint/2010/main" val="284280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/>
      <p:bldP spid="10" grpId="0"/>
      <p:bldP spid="11" grpId="0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  <p:bldP spid="20" grpId="0" build="p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>
            <a:extLst>
              <a:ext uri="{FF2B5EF4-FFF2-40B4-BE49-F238E27FC236}">
                <a16:creationId xmlns:a16="http://schemas.microsoft.com/office/drawing/2014/main" id="{BBC2F456-D7EB-4E28-AA1D-7F371E701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1533" y="634317"/>
            <a:ext cx="192893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392113" indent="-196850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587375" indent="-195263" defTabSz="407988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782638" indent="-195263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979488" indent="-196850"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None/>
            </a:pPr>
            <a:r>
              <a:rPr lang="en-GB" altLang="he-IL" sz="2900" b="1" dirty="0">
                <a:solidFill>
                  <a:srgbClr val="FFFF00"/>
                </a:solidFill>
                <a:latin typeface="Comic Sans MS" panose="030F0702030302020204" pitchFamily="66" charset="0"/>
              </a:rPr>
              <a:t>Results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15AF796B-EE01-4173-87A2-26E669003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6092" y="1604079"/>
            <a:ext cx="849057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he-IL" sz="2800" b="1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sparse data:                 prob(1-bit) &lt; 0.5</a:t>
            </a:r>
            <a:endParaRPr lang="en-US" altLang="he-IL" sz="2800" dirty="0">
              <a:solidFill>
                <a:srgbClr val="00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64A8B05F-C65F-456B-971E-2CB508829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4032" y="2645195"/>
            <a:ext cx="49371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he-IL" sz="2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 than state of the art</a:t>
            </a:r>
            <a:endParaRPr lang="en-US" altLang="he-IL" sz="28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84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0" y="-774700"/>
            <a:ext cx="12192000" cy="7632700"/>
          </a:xfrm>
          <a:prstGeom prst="rect">
            <a:avLst/>
          </a:prstGeom>
          <a:gradFill rotWithShape="0">
            <a:gsLst>
              <a:gs pos="0">
                <a:srgbClr val="00465E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23" tIns="42443" rIns="81623" bIns="42443">
            <a:spAutoFit/>
          </a:bodyPr>
          <a:lstStyle>
            <a:lvl1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19950" algn="l"/>
                <a:tab pos="7880350" algn="l"/>
                <a:tab pos="8532813" algn="l"/>
                <a:tab pos="9190038" algn="l"/>
                <a:tab pos="9850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92113" indent="-196850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19950" algn="l"/>
                <a:tab pos="7880350" algn="l"/>
                <a:tab pos="8532813" algn="l"/>
                <a:tab pos="9190038" algn="l"/>
                <a:tab pos="9850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587375" indent="-1952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19950" algn="l"/>
                <a:tab pos="7880350" algn="l"/>
                <a:tab pos="8532813" algn="l"/>
                <a:tab pos="9190038" algn="l"/>
                <a:tab pos="9850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782638" indent="-1952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19950" algn="l"/>
                <a:tab pos="7880350" algn="l"/>
                <a:tab pos="8532813" algn="l"/>
                <a:tab pos="9190038" algn="l"/>
                <a:tab pos="9850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979488" indent="-196850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19950" algn="l"/>
                <a:tab pos="7880350" algn="l"/>
                <a:tab pos="8532813" algn="l"/>
                <a:tab pos="9190038" algn="l"/>
                <a:tab pos="9850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1436688" indent="-196850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19950" algn="l"/>
                <a:tab pos="7880350" algn="l"/>
                <a:tab pos="8532813" algn="l"/>
                <a:tab pos="9190038" algn="l"/>
                <a:tab pos="9850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1893888" indent="-196850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19950" algn="l"/>
                <a:tab pos="7880350" algn="l"/>
                <a:tab pos="8532813" algn="l"/>
                <a:tab pos="9190038" algn="l"/>
                <a:tab pos="9850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2351088" indent="-196850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19950" algn="l"/>
                <a:tab pos="7880350" algn="l"/>
                <a:tab pos="8532813" algn="l"/>
                <a:tab pos="9190038" algn="l"/>
                <a:tab pos="9850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2808288" indent="-196850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19950" algn="l"/>
                <a:tab pos="7880350" algn="l"/>
                <a:tab pos="8532813" algn="l"/>
                <a:tab pos="9190038" algn="l"/>
                <a:tab pos="9850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SzPct val="100000"/>
              <a:defRPr/>
            </a:pPr>
            <a:endParaRPr lang="en-GB" altLang="he-IL" sz="8700" b="1" dirty="0">
              <a:solidFill>
                <a:srgbClr val="0099CC"/>
              </a:solidFill>
              <a:effectDag name="">
                <a:cont type="tree" name="">
                  <a:effect ref="fillLine"/>
                  <a:outerShdw dist="38100" dir="13500000" algn="br">
                    <a:srgbClr val="55D5FF"/>
                  </a:outerShdw>
                </a:cont>
                <a:cont type="tree" name="">
                  <a:effect ref="fillLine"/>
                  <a:outerShdw dist="38100" dir="2700000" algn="tl">
                    <a:srgbClr val="005B7A"/>
                  </a:outerShdw>
                </a:cont>
                <a:effect ref="fillLine"/>
              </a:effectDag>
              <a:latin typeface="Monotype Corsiva" pitchFamily="66" charset="0"/>
            </a:endParaRPr>
          </a:p>
          <a:p>
            <a:pPr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SzPct val="100000"/>
              <a:defRPr/>
            </a:pPr>
            <a:endParaRPr lang="en-GB" altLang="he-IL" sz="8700" b="1" dirty="0">
              <a:solidFill>
                <a:srgbClr val="0099CC"/>
              </a:solidFill>
              <a:effectDag name="">
                <a:cont type="tree" name="">
                  <a:effect ref="fillLine"/>
                  <a:outerShdw dist="38100" dir="13500000" algn="br">
                    <a:srgbClr val="55D5FF"/>
                  </a:outerShdw>
                </a:cont>
                <a:cont type="tree" name="">
                  <a:effect ref="fillLine"/>
                  <a:outerShdw dist="38100" dir="2700000" algn="tl">
                    <a:srgbClr val="005B7A"/>
                  </a:outerShdw>
                </a:cont>
                <a:effect ref="fillLine"/>
              </a:effectDag>
              <a:latin typeface="Monotype Corsiva" pitchFamily="66" charset="0"/>
            </a:endParaRPr>
          </a:p>
          <a:p>
            <a:pPr algn="ctr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SzPct val="100000"/>
              <a:defRPr/>
            </a:pPr>
            <a:r>
              <a:rPr lang="en-GB" altLang="he-IL" sz="10600" b="1" dirty="0">
                <a:solidFill>
                  <a:srgbClr val="0099CC"/>
                </a:solidFill>
                <a:effectDag name="">
                  <a:cont type="tree" name="">
                    <a:effect ref="fillLine"/>
                    <a:outerShdw dist="38100" dir="13500000" algn="br">
                      <a:srgbClr val="55D5FF"/>
                    </a:outerShdw>
                  </a:cont>
                  <a:cont type="tree" name="">
                    <a:effect ref="fillLine"/>
                    <a:outerShdw dist="38100" dir="2700000" algn="tl">
                      <a:srgbClr val="005B7A"/>
                    </a:outerShdw>
                  </a:cont>
                  <a:effect ref="fillLine"/>
                </a:effectDag>
                <a:latin typeface="Monotype Corsiva" pitchFamily="66" charset="0"/>
              </a:rPr>
              <a:t>Thank   you !</a:t>
            </a:r>
          </a:p>
          <a:p>
            <a:pPr algn="ctr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SzPct val="100000"/>
              <a:defRPr/>
            </a:pPr>
            <a:endParaRPr lang="en-GB" altLang="he-IL" sz="10600" b="1" dirty="0">
              <a:solidFill>
                <a:srgbClr val="0099CC"/>
              </a:solidFill>
              <a:effectDag name="">
                <a:cont type="tree" name="">
                  <a:effect ref="fillLine"/>
                  <a:outerShdw dist="38100" dir="13500000" algn="br">
                    <a:srgbClr val="55D5FF"/>
                  </a:outerShdw>
                </a:cont>
                <a:cont type="tree" name="">
                  <a:effect ref="fillLine"/>
                  <a:outerShdw dist="38100" dir="2700000" algn="tl">
                    <a:srgbClr val="005B7A"/>
                  </a:outerShdw>
                </a:cont>
                <a:effect ref="fillLine"/>
              </a:effectDag>
              <a:latin typeface="Monotype Corsiva" pitchFamily="66" charset="0"/>
            </a:endParaRPr>
          </a:p>
          <a:p>
            <a:pPr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SzPct val="100000"/>
              <a:defRPr/>
            </a:pPr>
            <a:r>
              <a:rPr lang="en-GB" altLang="he-IL" sz="5400" b="1" dirty="0">
                <a:solidFill>
                  <a:srgbClr val="0099CC"/>
                </a:solidFill>
                <a:effectDag name="">
                  <a:cont type="tree" name="">
                    <a:effect ref="fillLine"/>
                    <a:outerShdw dist="38100" dir="13500000" algn="br">
                      <a:srgbClr val="55D5FF"/>
                    </a:outerShdw>
                  </a:cont>
                  <a:cont type="tree" name="">
                    <a:effect ref="fillLine"/>
                    <a:outerShdw dist="38100" dir="2700000" algn="tl">
                      <a:srgbClr val="005B7A"/>
                    </a:outerShdw>
                  </a:cont>
                  <a:effect ref="fillLine"/>
                </a:effectDag>
                <a:latin typeface="Monotype Corsiva" pitchFamily="66" charset="0"/>
              </a:rPr>
              <a:t> </a:t>
            </a:r>
          </a:p>
          <a:p>
            <a:pPr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SzPct val="100000"/>
              <a:defRPr/>
            </a:pPr>
            <a:endParaRPr lang="en-GB" altLang="he-IL" sz="5400" b="1" dirty="0">
              <a:solidFill>
                <a:srgbClr val="0099CC"/>
              </a:solidFill>
              <a:effectDag name="">
                <a:cont type="tree" name="">
                  <a:effect ref="fillLine"/>
                  <a:outerShdw dist="38100" dir="13500000" algn="br">
                    <a:srgbClr val="55D5FF"/>
                  </a:outerShdw>
                </a:cont>
                <a:cont type="tree" name="">
                  <a:effect ref="fillLine"/>
                  <a:outerShdw dist="38100" dir="2700000" algn="tl">
                    <a:srgbClr val="005B7A"/>
                  </a:outerShdw>
                </a:cont>
                <a:effect ref="fillLine"/>
              </a:effectDag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01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222</Words>
  <Application>Microsoft Office PowerPoint</Application>
  <PresentationFormat>Widescreen</PresentationFormat>
  <Paragraphs>79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Arial Unicode MS</vt:lpstr>
      <vt:lpstr>Bradley Hand ITC</vt:lpstr>
      <vt:lpstr>Calibri</vt:lpstr>
      <vt:lpstr>Comic Sans MS</vt:lpstr>
      <vt:lpstr>Garamond</vt:lpstr>
      <vt:lpstr>Monotype Corsiva</vt:lpstr>
      <vt:lpstr>Times New Roman</vt:lpstr>
      <vt:lpstr>Wingdings</vt:lpstr>
      <vt:lpstr>Stream</vt:lpstr>
      <vt:lpstr>Guided Blocks WOM Codes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Approaches for Context Sensitive  Flash Codes</dc:title>
  <dc:creator>Shmuel-tomi Klein</dc:creator>
  <cp:lastModifiedBy>Shmuel-tomi Klein</cp:lastModifiedBy>
  <cp:revision>7</cp:revision>
  <dcterms:created xsi:type="dcterms:W3CDTF">2021-02-28T09:21:41Z</dcterms:created>
  <dcterms:modified xsi:type="dcterms:W3CDTF">2021-02-28T19:18:04Z</dcterms:modified>
</cp:coreProperties>
</file>