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304" r:id="rId2"/>
    <p:sldId id="305" r:id="rId3"/>
    <p:sldId id="306" r:id="rId4"/>
    <p:sldId id="308" r:id="rId5"/>
    <p:sldId id="309" r:id="rId6"/>
    <p:sldId id="307" r:id="rId7"/>
  </p:sldIdLst>
  <p:sldSz cx="12192000" cy="6858000"/>
  <p:notesSz cx="6858000" cy="9144000"/>
  <p:defaultTextStyle>
    <a:defPPr>
      <a:defRPr lang="LID4096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66" d="100"/>
          <a:sy n="66" d="100"/>
        </p:scale>
        <p:origin x="346" y="6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ID4096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D2F0A0-0B50-4363-83E5-1F13C2B8D2DF}" type="datetimeFigureOut">
              <a:rPr lang="LID4096" smtClean="0"/>
              <a:t>02/28/2021</a:t>
            </a:fld>
            <a:endParaRPr lang="LID4096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ID4096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ID4096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2D8634-49DE-4C5E-9B17-0024C2407EAC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985428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2A1536A-3EBA-4661-A059-3C09A804C284}" type="slidenum">
              <a:rPr kumimoji="0" lang="en-US" altLang="he-IL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he-IL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he-IL" altLang="he-IL"/>
          </a:p>
        </p:txBody>
      </p:sp>
    </p:spTree>
    <p:extLst>
      <p:ext uri="{BB962C8B-B14F-4D97-AF65-F5344CB8AC3E}">
        <p14:creationId xmlns:p14="http://schemas.microsoft.com/office/powerpoint/2010/main" val="580048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07D0F45-638A-49A9-8499-719513BE7AAE}" type="slidenum">
              <a:rPr kumimoji="0" lang="he-IL" altLang="he-IL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he-IL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219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0E858BB-14E6-44E7-8A48-AB299A98E3D7}" type="slidenum">
              <a:rPr kumimoji="0" lang="he-IL" altLang="he-IL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he-IL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22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he-IL" altLang="he-IL"/>
          </a:p>
        </p:txBody>
      </p:sp>
    </p:spTree>
    <p:extLst>
      <p:ext uri="{BB962C8B-B14F-4D97-AF65-F5344CB8AC3E}">
        <p14:creationId xmlns:p14="http://schemas.microsoft.com/office/powerpoint/2010/main" val="4550114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B4BD1BB-BD6F-45B7-9A67-3F2C2AAFCAA1}" type="slidenum">
              <a:rPr kumimoji="0" lang="he-IL" altLang="he-IL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he-IL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1267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1A0B436-7902-4A80-8ACA-92481DBC63D1}" type="slidenum">
              <a:rPr kumimoji="0" lang="he-IL" altLang="he-IL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he-IL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126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he-IL" altLang="he-IL"/>
          </a:p>
        </p:txBody>
      </p:sp>
    </p:spTree>
    <p:extLst>
      <p:ext uri="{BB962C8B-B14F-4D97-AF65-F5344CB8AC3E}">
        <p14:creationId xmlns:p14="http://schemas.microsoft.com/office/powerpoint/2010/main" val="41161644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F842491-99AA-467A-84FC-315CB9239D54}" type="slidenum">
              <a:rPr kumimoji="0" lang="he-IL" altLang="he-IL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he-IL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2825" cy="3427413"/>
          </a:xfrm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4813" cy="4113213"/>
          </a:xfrm>
          <a:noFill/>
        </p:spPr>
        <p:txBody>
          <a:bodyPr/>
          <a:lstStyle/>
          <a:p>
            <a:pPr eaLnBrk="1" hangingPunct="1"/>
            <a:endParaRPr lang="en-US" altLang="he-IL"/>
          </a:p>
        </p:txBody>
      </p:sp>
    </p:spTree>
    <p:extLst>
      <p:ext uri="{BB962C8B-B14F-4D97-AF65-F5344CB8AC3E}">
        <p14:creationId xmlns:p14="http://schemas.microsoft.com/office/powerpoint/2010/main" val="3035120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" y="1"/>
            <a:ext cx="12187767" cy="6850063"/>
            <a:chOff x="0" y="0"/>
            <a:chExt cx="5758" cy="4315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>
                  <a:gd name="T0" fmla="*/ 2740 w 2882"/>
                  <a:gd name="T1" fmla="*/ 528 h 1671"/>
                  <a:gd name="T2" fmla="*/ 2632 w 2882"/>
                  <a:gd name="T3" fmla="*/ 484 h 1671"/>
                  <a:gd name="T4" fmla="*/ 2480 w 2882"/>
                  <a:gd name="T5" fmla="*/ 424 h 1671"/>
                  <a:gd name="T6" fmla="*/ 2203 w 2882"/>
                  <a:gd name="T7" fmla="*/ 343 h 1671"/>
                  <a:gd name="T8" fmla="*/ 1970 w 2882"/>
                  <a:gd name="T9" fmla="*/ 277 h 1671"/>
                  <a:gd name="T10" fmla="*/ 1807 w 2882"/>
                  <a:gd name="T11" fmla="*/ 212 h 1671"/>
                  <a:gd name="T12" fmla="*/ 1693 w 2882"/>
                  <a:gd name="T13" fmla="*/ 152 h 1671"/>
                  <a:gd name="T14" fmla="*/ 1628 w 2882"/>
                  <a:gd name="T15" fmla="*/ 103 h 1671"/>
                  <a:gd name="T16" fmla="*/ 1590 w 2882"/>
                  <a:gd name="T17" fmla="*/ 60 h 1671"/>
                  <a:gd name="T18" fmla="*/ 1579 w 2882"/>
                  <a:gd name="T19" fmla="*/ 27 h 1671"/>
                  <a:gd name="T20" fmla="*/ 1585 w 2882"/>
                  <a:gd name="T21" fmla="*/ 0 h 1671"/>
                  <a:gd name="T22" fmla="*/ 1557 w 2882"/>
                  <a:gd name="T23" fmla="*/ 49 h 1671"/>
                  <a:gd name="T24" fmla="*/ 1568 w 2882"/>
                  <a:gd name="T25" fmla="*/ 98 h 1671"/>
                  <a:gd name="T26" fmla="*/ 1617 w 2882"/>
                  <a:gd name="T27" fmla="*/ 141 h 1671"/>
                  <a:gd name="T28" fmla="*/ 1688 w 2882"/>
                  <a:gd name="T29" fmla="*/ 185 h 1671"/>
                  <a:gd name="T30" fmla="*/ 1791 w 2882"/>
                  <a:gd name="T31" fmla="*/ 228 h 1671"/>
                  <a:gd name="T32" fmla="*/ 2040 w 2882"/>
                  <a:gd name="T33" fmla="*/ 310 h 1671"/>
                  <a:gd name="T34" fmla="*/ 2285 w 2882"/>
                  <a:gd name="T35" fmla="*/ 381 h 1671"/>
                  <a:gd name="T36" fmla="*/ 2464 w 2882"/>
                  <a:gd name="T37" fmla="*/ 435 h 1671"/>
                  <a:gd name="T38" fmla="*/ 2605 w 2882"/>
                  <a:gd name="T39" fmla="*/ 484 h 1671"/>
                  <a:gd name="T40" fmla="*/ 2708 w 2882"/>
                  <a:gd name="T41" fmla="*/ 528 h 1671"/>
                  <a:gd name="T42" fmla="*/ 2768 w 2882"/>
                  <a:gd name="T43" fmla="*/ 560 h 1671"/>
                  <a:gd name="T44" fmla="*/ 2795 w 2882"/>
                  <a:gd name="T45" fmla="*/ 593 h 1671"/>
                  <a:gd name="T46" fmla="*/ 2795 w 2882"/>
                  <a:gd name="T47" fmla="*/ 642 h 1671"/>
                  <a:gd name="T48" fmla="*/ 2762 w 2882"/>
                  <a:gd name="T49" fmla="*/ 691 h 1671"/>
                  <a:gd name="T50" fmla="*/ 2692 w 2882"/>
                  <a:gd name="T51" fmla="*/ 735 h 1671"/>
                  <a:gd name="T52" fmla="*/ 2589 w 2882"/>
                  <a:gd name="T53" fmla="*/ 778 h 1671"/>
                  <a:gd name="T54" fmla="*/ 2458 w 2882"/>
                  <a:gd name="T55" fmla="*/ 822 h 1671"/>
                  <a:gd name="T56" fmla="*/ 2301 w 2882"/>
                  <a:gd name="T57" fmla="*/ 865 h 1671"/>
                  <a:gd name="T58" fmla="*/ 2030 w 2882"/>
                  <a:gd name="T59" fmla="*/ 930 h 1671"/>
                  <a:gd name="T60" fmla="*/ 1606 w 2882"/>
                  <a:gd name="T61" fmla="*/ 1034 h 1671"/>
                  <a:gd name="T62" fmla="*/ 1145 w 2882"/>
                  <a:gd name="T63" fmla="*/ 1164 h 1671"/>
                  <a:gd name="T64" fmla="*/ 673 w 2882"/>
                  <a:gd name="T65" fmla="*/ 1328 h 1671"/>
                  <a:gd name="T66" fmla="*/ 217 w 2882"/>
                  <a:gd name="T67" fmla="*/ 1545 h 1671"/>
                  <a:gd name="T68" fmla="*/ 353 w 2882"/>
                  <a:gd name="T69" fmla="*/ 1671 h 1671"/>
                  <a:gd name="T70" fmla="*/ 754 w 2882"/>
                  <a:gd name="T71" fmla="*/ 1469 h 1671"/>
                  <a:gd name="T72" fmla="*/ 1145 w 2882"/>
                  <a:gd name="T73" fmla="*/ 1311 h 1671"/>
                  <a:gd name="T74" fmla="*/ 1519 w 2882"/>
                  <a:gd name="T75" fmla="*/ 1186 h 1671"/>
                  <a:gd name="T76" fmla="*/ 1861 w 2882"/>
                  <a:gd name="T77" fmla="*/ 1083 h 1671"/>
                  <a:gd name="T78" fmla="*/ 2165 w 2882"/>
                  <a:gd name="T79" fmla="*/ 1007 h 1671"/>
                  <a:gd name="T80" fmla="*/ 2426 w 2882"/>
                  <a:gd name="T81" fmla="*/ 947 h 1671"/>
                  <a:gd name="T82" fmla="*/ 2626 w 2882"/>
                  <a:gd name="T83" fmla="*/ 892 h 1671"/>
                  <a:gd name="T84" fmla="*/ 2762 w 2882"/>
                  <a:gd name="T85" fmla="*/ 838 h 1671"/>
                  <a:gd name="T86" fmla="*/ 2827 w 2882"/>
                  <a:gd name="T87" fmla="*/ 794 h 1671"/>
                  <a:gd name="T88" fmla="*/ 2865 w 2882"/>
                  <a:gd name="T89" fmla="*/ 745 h 1671"/>
                  <a:gd name="T90" fmla="*/ 2882 w 2882"/>
                  <a:gd name="T91" fmla="*/ 702 h 1671"/>
                  <a:gd name="T92" fmla="*/ 2854 w 2882"/>
                  <a:gd name="T93" fmla="*/ 620 h 1671"/>
                  <a:gd name="T94" fmla="*/ 2800 w 2882"/>
                  <a:gd name="T95" fmla="*/ 560 h 1671"/>
                  <a:gd name="T96" fmla="*/ 2773 w 2882"/>
                  <a:gd name="T97" fmla="*/ 544 h 1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he-IL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>
                  <a:gd name="T0" fmla="*/ 1259 w 1259"/>
                  <a:gd name="T1" fmla="*/ 615 h 811"/>
                  <a:gd name="T2" fmla="*/ 1248 w 1259"/>
                  <a:gd name="T3" fmla="*/ 588 h 811"/>
                  <a:gd name="T4" fmla="*/ 1237 w 1259"/>
                  <a:gd name="T5" fmla="*/ 566 h 811"/>
                  <a:gd name="T6" fmla="*/ 1216 w 1259"/>
                  <a:gd name="T7" fmla="*/ 539 h 811"/>
                  <a:gd name="T8" fmla="*/ 1188 w 1259"/>
                  <a:gd name="T9" fmla="*/ 517 h 811"/>
                  <a:gd name="T10" fmla="*/ 1123 w 1259"/>
                  <a:gd name="T11" fmla="*/ 479 h 811"/>
                  <a:gd name="T12" fmla="*/ 1042 w 1259"/>
                  <a:gd name="T13" fmla="*/ 441 h 811"/>
                  <a:gd name="T14" fmla="*/ 944 w 1259"/>
                  <a:gd name="T15" fmla="*/ 408 h 811"/>
                  <a:gd name="T16" fmla="*/ 841 w 1259"/>
                  <a:gd name="T17" fmla="*/ 381 h 811"/>
                  <a:gd name="T18" fmla="*/ 727 w 1259"/>
                  <a:gd name="T19" fmla="*/ 348 h 811"/>
                  <a:gd name="T20" fmla="*/ 613 w 1259"/>
                  <a:gd name="T21" fmla="*/ 321 h 811"/>
                  <a:gd name="T22" fmla="*/ 499 w 1259"/>
                  <a:gd name="T23" fmla="*/ 294 h 811"/>
                  <a:gd name="T24" fmla="*/ 391 w 1259"/>
                  <a:gd name="T25" fmla="*/ 261 h 811"/>
                  <a:gd name="T26" fmla="*/ 288 w 1259"/>
                  <a:gd name="T27" fmla="*/ 229 h 811"/>
                  <a:gd name="T28" fmla="*/ 195 w 1259"/>
                  <a:gd name="T29" fmla="*/ 196 h 811"/>
                  <a:gd name="T30" fmla="*/ 119 w 1259"/>
                  <a:gd name="T31" fmla="*/ 152 h 811"/>
                  <a:gd name="T32" fmla="*/ 54 w 1259"/>
                  <a:gd name="T33" fmla="*/ 109 h 811"/>
                  <a:gd name="T34" fmla="*/ 33 w 1259"/>
                  <a:gd name="T35" fmla="*/ 87 h 811"/>
                  <a:gd name="T36" fmla="*/ 16 w 1259"/>
                  <a:gd name="T37" fmla="*/ 60 h 811"/>
                  <a:gd name="T38" fmla="*/ 5 w 1259"/>
                  <a:gd name="T39" fmla="*/ 33 h 811"/>
                  <a:gd name="T40" fmla="*/ 0 w 1259"/>
                  <a:gd name="T41" fmla="*/ 0 h 811"/>
                  <a:gd name="T42" fmla="*/ 0 w 1259"/>
                  <a:gd name="T43" fmla="*/ 6 h 811"/>
                  <a:gd name="T44" fmla="*/ 0 w 1259"/>
                  <a:gd name="T45" fmla="*/ 11 h 811"/>
                  <a:gd name="T46" fmla="*/ 0 w 1259"/>
                  <a:gd name="T47" fmla="*/ 38 h 811"/>
                  <a:gd name="T48" fmla="*/ 5 w 1259"/>
                  <a:gd name="T49" fmla="*/ 60 h 811"/>
                  <a:gd name="T50" fmla="*/ 16 w 1259"/>
                  <a:gd name="T51" fmla="*/ 87 h 811"/>
                  <a:gd name="T52" fmla="*/ 33 w 1259"/>
                  <a:gd name="T53" fmla="*/ 114 h 811"/>
                  <a:gd name="T54" fmla="*/ 54 w 1259"/>
                  <a:gd name="T55" fmla="*/ 142 h 811"/>
                  <a:gd name="T56" fmla="*/ 87 w 1259"/>
                  <a:gd name="T57" fmla="*/ 174 h 811"/>
                  <a:gd name="T58" fmla="*/ 125 w 1259"/>
                  <a:gd name="T59" fmla="*/ 207 h 811"/>
                  <a:gd name="T60" fmla="*/ 179 w 1259"/>
                  <a:gd name="T61" fmla="*/ 240 h 811"/>
                  <a:gd name="T62" fmla="*/ 244 w 1259"/>
                  <a:gd name="T63" fmla="*/ 278 h 811"/>
                  <a:gd name="T64" fmla="*/ 326 w 1259"/>
                  <a:gd name="T65" fmla="*/ 310 h 811"/>
                  <a:gd name="T66" fmla="*/ 418 w 1259"/>
                  <a:gd name="T67" fmla="*/ 348 h 811"/>
                  <a:gd name="T68" fmla="*/ 526 w 1259"/>
                  <a:gd name="T69" fmla="*/ 381 h 811"/>
                  <a:gd name="T70" fmla="*/ 657 w 1259"/>
                  <a:gd name="T71" fmla="*/ 414 h 811"/>
                  <a:gd name="T72" fmla="*/ 749 w 1259"/>
                  <a:gd name="T73" fmla="*/ 435 h 811"/>
                  <a:gd name="T74" fmla="*/ 830 w 1259"/>
                  <a:gd name="T75" fmla="*/ 463 h 811"/>
                  <a:gd name="T76" fmla="*/ 901 w 1259"/>
                  <a:gd name="T77" fmla="*/ 490 h 811"/>
                  <a:gd name="T78" fmla="*/ 966 w 1259"/>
                  <a:gd name="T79" fmla="*/ 512 h 811"/>
                  <a:gd name="T80" fmla="*/ 1015 w 1259"/>
                  <a:gd name="T81" fmla="*/ 539 h 811"/>
                  <a:gd name="T82" fmla="*/ 1053 w 1259"/>
                  <a:gd name="T83" fmla="*/ 566 h 811"/>
                  <a:gd name="T84" fmla="*/ 1080 w 1259"/>
                  <a:gd name="T85" fmla="*/ 593 h 811"/>
                  <a:gd name="T86" fmla="*/ 1102 w 1259"/>
                  <a:gd name="T87" fmla="*/ 620 h 811"/>
                  <a:gd name="T88" fmla="*/ 1112 w 1259"/>
                  <a:gd name="T89" fmla="*/ 648 h 811"/>
                  <a:gd name="T90" fmla="*/ 1118 w 1259"/>
                  <a:gd name="T91" fmla="*/ 675 h 811"/>
                  <a:gd name="T92" fmla="*/ 1112 w 1259"/>
                  <a:gd name="T93" fmla="*/ 697 h 811"/>
                  <a:gd name="T94" fmla="*/ 1096 w 1259"/>
                  <a:gd name="T95" fmla="*/ 724 h 811"/>
                  <a:gd name="T96" fmla="*/ 1080 w 1259"/>
                  <a:gd name="T97" fmla="*/ 746 h 811"/>
                  <a:gd name="T98" fmla="*/ 1053 w 1259"/>
                  <a:gd name="T99" fmla="*/ 767 h 811"/>
                  <a:gd name="T100" fmla="*/ 1015 w 1259"/>
                  <a:gd name="T101" fmla="*/ 789 h 811"/>
                  <a:gd name="T102" fmla="*/ 977 w 1259"/>
                  <a:gd name="T103" fmla="*/ 811 h 811"/>
                  <a:gd name="T104" fmla="*/ 1047 w 1259"/>
                  <a:gd name="T105" fmla="*/ 789 h 811"/>
                  <a:gd name="T106" fmla="*/ 1107 w 1259"/>
                  <a:gd name="T107" fmla="*/ 767 h 811"/>
                  <a:gd name="T108" fmla="*/ 1156 w 1259"/>
                  <a:gd name="T109" fmla="*/ 746 h 811"/>
                  <a:gd name="T110" fmla="*/ 1199 w 1259"/>
                  <a:gd name="T111" fmla="*/ 724 h 811"/>
                  <a:gd name="T112" fmla="*/ 1226 w 1259"/>
                  <a:gd name="T113" fmla="*/ 702 h 811"/>
                  <a:gd name="T114" fmla="*/ 1248 w 1259"/>
                  <a:gd name="T115" fmla="*/ 675 h 811"/>
                  <a:gd name="T116" fmla="*/ 1259 w 1259"/>
                  <a:gd name="T117" fmla="*/ 648 h 811"/>
                  <a:gd name="T118" fmla="*/ 1259 w 1259"/>
                  <a:gd name="T119" fmla="*/ 615 h 811"/>
                  <a:gd name="T120" fmla="*/ 1259 w 1259"/>
                  <a:gd name="T121" fmla="*/ 615 h 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he-IL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>
                  <a:gd name="T0" fmla="*/ 92 w 2849"/>
                  <a:gd name="T1" fmla="*/ 958 h 969"/>
                  <a:gd name="T2" fmla="*/ 0 w 2849"/>
                  <a:gd name="T3" fmla="*/ 969 h 969"/>
                  <a:gd name="T4" fmla="*/ 391 w 2849"/>
                  <a:gd name="T5" fmla="*/ 969 h 969"/>
                  <a:gd name="T6" fmla="*/ 434 w 2849"/>
                  <a:gd name="T7" fmla="*/ 947 h 969"/>
                  <a:gd name="T8" fmla="*/ 483 w 2849"/>
                  <a:gd name="T9" fmla="*/ 914 h 969"/>
                  <a:gd name="T10" fmla="*/ 554 w 2849"/>
                  <a:gd name="T11" fmla="*/ 876 h 969"/>
                  <a:gd name="T12" fmla="*/ 635 w 2849"/>
                  <a:gd name="T13" fmla="*/ 838 h 969"/>
                  <a:gd name="T14" fmla="*/ 727 w 2849"/>
                  <a:gd name="T15" fmla="*/ 794 h 969"/>
                  <a:gd name="T16" fmla="*/ 836 w 2849"/>
                  <a:gd name="T17" fmla="*/ 745 h 969"/>
                  <a:gd name="T18" fmla="*/ 961 w 2849"/>
                  <a:gd name="T19" fmla="*/ 696 h 969"/>
                  <a:gd name="T20" fmla="*/ 1102 w 2849"/>
                  <a:gd name="T21" fmla="*/ 642 h 969"/>
                  <a:gd name="T22" fmla="*/ 1259 w 2849"/>
                  <a:gd name="T23" fmla="*/ 582 h 969"/>
                  <a:gd name="T24" fmla="*/ 1433 w 2849"/>
                  <a:gd name="T25" fmla="*/ 522 h 969"/>
                  <a:gd name="T26" fmla="*/ 1623 w 2849"/>
                  <a:gd name="T27" fmla="*/ 462 h 969"/>
                  <a:gd name="T28" fmla="*/ 1829 w 2849"/>
                  <a:gd name="T29" fmla="*/ 403 h 969"/>
                  <a:gd name="T30" fmla="*/ 2057 w 2849"/>
                  <a:gd name="T31" fmla="*/ 343 h 969"/>
                  <a:gd name="T32" fmla="*/ 2301 w 2849"/>
                  <a:gd name="T33" fmla="*/ 283 h 969"/>
                  <a:gd name="T34" fmla="*/ 2567 w 2849"/>
                  <a:gd name="T35" fmla="*/ 223 h 969"/>
                  <a:gd name="T36" fmla="*/ 2849 w 2849"/>
                  <a:gd name="T37" fmla="*/ 163 h 969"/>
                  <a:gd name="T38" fmla="*/ 2849 w 2849"/>
                  <a:gd name="T39" fmla="*/ 0 h 969"/>
                  <a:gd name="T40" fmla="*/ 2817 w 2849"/>
                  <a:gd name="T41" fmla="*/ 16 h 969"/>
                  <a:gd name="T42" fmla="*/ 2773 w 2849"/>
                  <a:gd name="T43" fmla="*/ 33 h 969"/>
                  <a:gd name="T44" fmla="*/ 2719 w 2849"/>
                  <a:gd name="T45" fmla="*/ 54 h 969"/>
                  <a:gd name="T46" fmla="*/ 2648 w 2849"/>
                  <a:gd name="T47" fmla="*/ 76 h 969"/>
                  <a:gd name="T48" fmla="*/ 2572 w 2849"/>
                  <a:gd name="T49" fmla="*/ 98 h 969"/>
                  <a:gd name="T50" fmla="*/ 2491 w 2849"/>
                  <a:gd name="T51" fmla="*/ 120 h 969"/>
                  <a:gd name="T52" fmla="*/ 2399 w 2849"/>
                  <a:gd name="T53" fmla="*/ 147 h 969"/>
                  <a:gd name="T54" fmla="*/ 2301 w 2849"/>
                  <a:gd name="T55" fmla="*/ 169 h 969"/>
                  <a:gd name="T56" fmla="*/ 2095 w 2849"/>
                  <a:gd name="T57" fmla="*/ 223 h 969"/>
                  <a:gd name="T58" fmla="*/ 1889 w 2849"/>
                  <a:gd name="T59" fmla="*/ 277 h 969"/>
                  <a:gd name="T60" fmla="*/ 1688 w 2849"/>
                  <a:gd name="T61" fmla="*/ 326 h 969"/>
                  <a:gd name="T62" fmla="*/ 1590 w 2849"/>
                  <a:gd name="T63" fmla="*/ 354 h 969"/>
                  <a:gd name="T64" fmla="*/ 1503 w 2849"/>
                  <a:gd name="T65" fmla="*/ 381 h 969"/>
                  <a:gd name="T66" fmla="*/ 1107 w 2849"/>
                  <a:gd name="T67" fmla="*/ 506 h 969"/>
                  <a:gd name="T68" fmla="*/ 912 w 2849"/>
                  <a:gd name="T69" fmla="*/ 577 h 969"/>
                  <a:gd name="T70" fmla="*/ 727 w 2849"/>
                  <a:gd name="T71" fmla="*/ 647 h 969"/>
                  <a:gd name="T72" fmla="*/ 548 w 2849"/>
                  <a:gd name="T73" fmla="*/ 718 h 969"/>
                  <a:gd name="T74" fmla="*/ 380 w 2849"/>
                  <a:gd name="T75" fmla="*/ 794 h 969"/>
                  <a:gd name="T76" fmla="*/ 228 w 2849"/>
                  <a:gd name="T77" fmla="*/ 876 h 969"/>
                  <a:gd name="T78" fmla="*/ 92 w 2849"/>
                  <a:gd name="T79" fmla="*/ 958 h 969"/>
                  <a:gd name="T80" fmla="*/ 92 w 2849"/>
                  <a:gd name="T81" fmla="*/ 958 h 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he-IL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he-IL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>
                  <a:gd name="T0" fmla="*/ 0 w 1248"/>
                  <a:gd name="T1" fmla="*/ 332 h 539"/>
                  <a:gd name="T2" fmla="*/ 0 w 1248"/>
                  <a:gd name="T3" fmla="*/ 360 h 539"/>
                  <a:gd name="T4" fmla="*/ 5 w 1248"/>
                  <a:gd name="T5" fmla="*/ 387 h 539"/>
                  <a:gd name="T6" fmla="*/ 27 w 1248"/>
                  <a:gd name="T7" fmla="*/ 414 h 539"/>
                  <a:gd name="T8" fmla="*/ 54 w 1248"/>
                  <a:gd name="T9" fmla="*/ 436 h 539"/>
                  <a:gd name="T10" fmla="*/ 92 w 1248"/>
                  <a:gd name="T11" fmla="*/ 463 h 539"/>
                  <a:gd name="T12" fmla="*/ 141 w 1248"/>
                  <a:gd name="T13" fmla="*/ 490 h 539"/>
                  <a:gd name="T14" fmla="*/ 195 w 1248"/>
                  <a:gd name="T15" fmla="*/ 512 h 539"/>
                  <a:gd name="T16" fmla="*/ 255 w 1248"/>
                  <a:gd name="T17" fmla="*/ 539 h 539"/>
                  <a:gd name="T18" fmla="*/ 212 w 1248"/>
                  <a:gd name="T19" fmla="*/ 517 h 539"/>
                  <a:gd name="T20" fmla="*/ 179 w 1248"/>
                  <a:gd name="T21" fmla="*/ 490 h 539"/>
                  <a:gd name="T22" fmla="*/ 157 w 1248"/>
                  <a:gd name="T23" fmla="*/ 468 h 539"/>
                  <a:gd name="T24" fmla="*/ 141 w 1248"/>
                  <a:gd name="T25" fmla="*/ 447 h 539"/>
                  <a:gd name="T26" fmla="*/ 136 w 1248"/>
                  <a:gd name="T27" fmla="*/ 425 h 539"/>
                  <a:gd name="T28" fmla="*/ 136 w 1248"/>
                  <a:gd name="T29" fmla="*/ 403 h 539"/>
                  <a:gd name="T30" fmla="*/ 141 w 1248"/>
                  <a:gd name="T31" fmla="*/ 381 h 539"/>
                  <a:gd name="T32" fmla="*/ 157 w 1248"/>
                  <a:gd name="T33" fmla="*/ 365 h 539"/>
                  <a:gd name="T34" fmla="*/ 179 w 1248"/>
                  <a:gd name="T35" fmla="*/ 343 h 539"/>
                  <a:gd name="T36" fmla="*/ 201 w 1248"/>
                  <a:gd name="T37" fmla="*/ 327 h 539"/>
                  <a:gd name="T38" fmla="*/ 266 w 1248"/>
                  <a:gd name="T39" fmla="*/ 294 h 539"/>
                  <a:gd name="T40" fmla="*/ 353 w 1248"/>
                  <a:gd name="T41" fmla="*/ 262 h 539"/>
                  <a:gd name="T42" fmla="*/ 445 w 1248"/>
                  <a:gd name="T43" fmla="*/ 234 h 539"/>
                  <a:gd name="T44" fmla="*/ 554 w 1248"/>
                  <a:gd name="T45" fmla="*/ 213 h 539"/>
                  <a:gd name="T46" fmla="*/ 662 w 1248"/>
                  <a:gd name="T47" fmla="*/ 191 h 539"/>
                  <a:gd name="T48" fmla="*/ 890 w 1248"/>
                  <a:gd name="T49" fmla="*/ 153 h 539"/>
                  <a:gd name="T50" fmla="*/ 993 w 1248"/>
                  <a:gd name="T51" fmla="*/ 136 h 539"/>
                  <a:gd name="T52" fmla="*/ 1091 w 1248"/>
                  <a:gd name="T53" fmla="*/ 120 h 539"/>
                  <a:gd name="T54" fmla="*/ 1178 w 1248"/>
                  <a:gd name="T55" fmla="*/ 115 h 539"/>
                  <a:gd name="T56" fmla="*/ 1248 w 1248"/>
                  <a:gd name="T57" fmla="*/ 104 h 539"/>
                  <a:gd name="T58" fmla="*/ 1248 w 1248"/>
                  <a:gd name="T59" fmla="*/ 0 h 539"/>
                  <a:gd name="T60" fmla="*/ 1161 w 1248"/>
                  <a:gd name="T61" fmla="*/ 22 h 539"/>
                  <a:gd name="T62" fmla="*/ 1069 w 1248"/>
                  <a:gd name="T63" fmla="*/ 38 h 539"/>
                  <a:gd name="T64" fmla="*/ 874 w 1248"/>
                  <a:gd name="T65" fmla="*/ 71 h 539"/>
                  <a:gd name="T66" fmla="*/ 673 w 1248"/>
                  <a:gd name="T67" fmla="*/ 93 h 539"/>
                  <a:gd name="T68" fmla="*/ 483 w 1248"/>
                  <a:gd name="T69" fmla="*/ 126 h 539"/>
                  <a:gd name="T70" fmla="*/ 391 w 1248"/>
                  <a:gd name="T71" fmla="*/ 142 h 539"/>
                  <a:gd name="T72" fmla="*/ 309 w 1248"/>
                  <a:gd name="T73" fmla="*/ 158 h 539"/>
                  <a:gd name="T74" fmla="*/ 228 w 1248"/>
                  <a:gd name="T75" fmla="*/ 180 h 539"/>
                  <a:gd name="T76" fmla="*/ 163 w 1248"/>
                  <a:gd name="T77" fmla="*/ 202 h 539"/>
                  <a:gd name="T78" fmla="*/ 103 w 1248"/>
                  <a:gd name="T79" fmla="*/ 229 h 539"/>
                  <a:gd name="T80" fmla="*/ 54 w 1248"/>
                  <a:gd name="T81" fmla="*/ 256 h 539"/>
                  <a:gd name="T82" fmla="*/ 22 w 1248"/>
                  <a:gd name="T83" fmla="*/ 294 h 539"/>
                  <a:gd name="T84" fmla="*/ 0 w 1248"/>
                  <a:gd name="T85" fmla="*/ 332 h 539"/>
                  <a:gd name="T86" fmla="*/ 0 w 1248"/>
                  <a:gd name="T87" fmla="*/ 332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he-IL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>
                <a:gd name="T0" fmla="*/ 982 w 2296"/>
                <a:gd name="T1" fmla="*/ 1061 h 1469"/>
                <a:gd name="T2" fmla="*/ 1357 w 2296"/>
                <a:gd name="T3" fmla="*/ 1012 h 1469"/>
                <a:gd name="T4" fmla="*/ 1666 w 2296"/>
                <a:gd name="T5" fmla="*/ 957 h 1469"/>
                <a:gd name="T6" fmla="*/ 1916 w 2296"/>
                <a:gd name="T7" fmla="*/ 897 h 1469"/>
                <a:gd name="T8" fmla="*/ 2100 w 2296"/>
                <a:gd name="T9" fmla="*/ 832 h 1469"/>
                <a:gd name="T10" fmla="*/ 2220 w 2296"/>
                <a:gd name="T11" fmla="*/ 756 h 1469"/>
                <a:gd name="T12" fmla="*/ 2285 w 2296"/>
                <a:gd name="T13" fmla="*/ 669 h 1469"/>
                <a:gd name="T14" fmla="*/ 2290 w 2296"/>
                <a:gd name="T15" fmla="*/ 560 h 1469"/>
                <a:gd name="T16" fmla="*/ 2241 w 2296"/>
                <a:gd name="T17" fmla="*/ 457 h 1469"/>
                <a:gd name="T18" fmla="*/ 2144 w 2296"/>
                <a:gd name="T19" fmla="*/ 364 h 1469"/>
                <a:gd name="T20" fmla="*/ 2008 w 2296"/>
                <a:gd name="T21" fmla="*/ 277 h 1469"/>
                <a:gd name="T22" fmla="*/ 1769 w 2296"/>
                <a:gd name="T23" fmla="*/ 157 h 1469"/>
                <a:gd name="T24" fmla="*/ 1612 w 2296"/>
                <a:gd name="T25" fmla="*/ 92 h 1469"/>
                <a:gd name="T26" fmla="*/ 1476 w 2296"/>
                <a:gd name="T27" fmla="*/ 43 h 1469"/>
                <a:gd name="T28" fmla="*/ 1384 w 2296"/>
                <a:gd name="T29" fmla="*/ 10 h 1469"/>
                <a:gd name="T30" fmla="*/ 1346 w 2296"/>
                <a:gd name="T31" fmla="*/ 0 h 1469"/>
                <a:gd name="T32" fmla="*/ 1655 w 2296"/>
                <a:gd name="T33" fmla="*/ 119 h 1469"/>
                <a:gd name="T34" fmla="*/ 1948 w 2296"/>
                <a:gd name="T35" fmla="*/ 255 h 1469"/>
                <a:gd name="T36" fmla="*/ 2068 w 2296"/>
                <a:gd name="T37" fmla="*/ 326 h 1469"/>
                <a:gd name="T38" fmla="*/ 2171 w 2296"/>
                <a:gd name="T39" fmla="*/ 402 h 1469"/>
                <a:gd name="T40" fmla="*/ 2236 w 2296"/>
                <a:gd name="T41" fmla="*/ 478 h 1469"/>
                <a:gd name="T42" fmla="*/ 2263 w 2296"/>
                <a:gd name="T43" fmla="*/ 560 h 1469"/>
                <a:gd name="T44" fmla="*/ 2241 w 2296"/>
                <a:gd name="T45" fmla="*/ 636 h 1469"/>
                <a:gd name="T46" fmla="*/ 2171 w 2296"/>
                <a:gd name="T47" fmla="*/ 702 h 1469"/>
                <a:gd name="T48" fmla="*/ 2062 w 2296"/>
                <a:gd name="T49" fmla="*/ 756 h 1469"/>
                <a:gd name="T50" fmla="*/ 1921 w 2296"/>
                <a:gd name="T51" fmla="*/ 800 h 1469"/>
                <a:gd name="T52" fmla="*/ 1748 w 2296"/>
                <a:gd name="T53" fmla="*/ 843 h 1469"/>
                <a:gd name="T54" fmla="*/ 1351 w 2296"/>
                <a:gd name="T55" fmla="*/ 908 h 1469"/>
                <a:gd name="T56" fmla="*/ 923 w 2296"/>
                <a:gd name="T57" fmla="*/ 968 h 1469"/>
                <a:gd name="T58" fmla="*/ 521 w 2296"/>
                <a:gd name="T59" fmla="*/ 1028 h 1469"/>
                <a:gd name="T60" fmla="*/ 353 w 2296"/>
                <a:gd name="T61" fmla="*/ 1066 h 1469"/>
                <a:gd name="T62" fmla="*/ 206 w 2296"/>
                <a:gd name="T63" fmla="*/ 1104 h 1469"/>
                <a:gd name="T64" fmla="*/ 92 w 2296"/>
                <a:gd name="T65" fmla="*/ 1148 h 1469"/>
                <a:gd name="T66" fmla="*/ 22 w 2296"/>
                <a:gd name="T67" fmla="*/ 1202 h 1469"/>
                <a:gd name="T68" fmla="*/ 0 w 2296"/>
                <a:gd name="T69" fmla="*/ 1262 h 1469"/>
                <a:gd name="T70" fmla="*/ 27 w 2296"/>
                <a:gd name="T71" fmla="*/ 1327 h 1469"/>
                <a:gd name="T72" fmla="*/ 98 w 2296"/>
                <a:gd name="T73" fmla="*/ 1382 h 1469"/>
                <a:gd name="T74" fmla="*/ 196 w 2296"/>
                <a:gd name="T75" fmla="*/ 1425 h 1469"/>
                <a:gd name="T76" fmla="*/ 326 w 2296"/>
                <a:gd name="T77" fmla="*/ 1469 h 1469"/>
                <a:gd name="T78" fmla="*/ 217 w 2296"/>
                <a:gd name="T79" fmla="*/ 1414 h 1469"/>
                <a:gd name="T80" fmla="*/ 147 w 2296"/>
                <a:gd name="T81" fmla="*/ 1360 h 1469"/>
                <a:gd name="T82" fmla="*/ 120 w 2296"/>
                <a:gd name="T83" fmla="*/ 1306 h 1469"/>
                <a:gd name="T84" fmla="*/ 141 w 2296"/>
                <a:gd name="T85" fmla="*/ 1257 h 1469"/>
                <a:gd name="T86" fmla="*/ 212 w 2296"/>
                <a:gd name="T87" fmla="*/ 1208 h 1469"/>
                <a:gd name="T88" fmla="*/ 342 w 2296"/>
                <a:gd name="T89" fmla="*/ 1164 h 1469"/>
                <a:gd name="T90" fmla="*/ 527 w 2296"/>
                <a:gd name="T91" fmla="*/ 1121 h 1469"/>
                <a:gd name="T92" fmla="*/ 771 w 2296"/>
                <a:gd name="T93" fmla="*/ 1088 h 1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e-IL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655 h 1906"/>
                <a:gd name="T4" fmla="*/ 5776 w 5740"/>
                <a:gd name="T5" fmla="*/ 1655 h 1906"/>
                <a:gd name="T6" fmla="*/ 5776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e-IL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sp>
        <p:nvSpPr>
          <p:cNvPr id="4107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1736726"/>
            <a:ext cx="10363200" cy="1920875"/>
          </a:xfrm>
        </p:spPr>
        <p:txBody>
          <a:bodyPr/>
          <a:lstStyle>
            <a:lvl1pPr>
              <a:defRPr sz="6000"/>
            </a:lvl1pPr>
          </a:lstStyle>
          <a:p>
            <a:pPr lvl="0"/>
            <a:r>
              <a:rPr lang="he-IL" altLang="he-IL" noProof="0"/>
              <a:t>לחץ כדי לערוך סגנון כותרת של תבנית בסיס</a:t>
            </a:r>
            <a:endParaRPr lang="en-US" altLang="he-IL" noProof="0"/>
          </a:p>
        </p:txBody>
      </p:sp>
      <p:sp>
        <p:nvSpPr>
          <p:cNvPr id="4108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he-IL" altLang="he-IL" noProof="0"/>
              <a:t>לחץ כדי לערוך סגנון כותרת משנה של תבנית בסיס</a:t>
            </a:r>
            <a:endParaRPr lang="en-US" altLang="he-IL" noProof="0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609600" y="6248400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he-IL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5157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he-IL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54750"/>
            <a:ext cx="2844800" cy="476250"/>
          </a:xfrm>
        </p:spPr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C87B829-8E07-4704-8501-6B5BAF6CA67A}" type="slidenum">
              <a:rPr lang="he-IL" altLang="he-IL" smtClean="0">
                <a:solidFill>
                  <a:srgbClr val="FFFFFF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he-IL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2639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he-IL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0A9DB1E-8B4F-4FA8-ACCE-FF04841A06EA}" type="slidenum">
              <a:rPr lang="he-IL" altLang="he-IL" smtClean="0">
                <a:solidFill>
                  <a:srgbClr val="FFFFFF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he-IL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he-IL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5474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5157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he-IL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1EF5D2F8-0BD6-4328-937E-F2581EC085B5}" type="slidenum">
              <a:rPr lang="he-IL" altLang="he-IL"/>
              <a:pPr>
                <a:defRPr/>
              </a:pPr>
              <a:t>‹#›</a:t>
            </a:fld>
            <a:endParaRPr lang="en-US" altLang="he-IL"/>
          </a:p>
        </p:txBody>
      </p:sp>
      <p:grpSp>
        <p:nvGrpSpPr>
          <p:cNvPr id="1028" name="Group 4"/>
          <p:cNvGrpSpPr>
            <a:grpSpLocks/>
          </p:cNvGrpSpPr>
          <p:nvPr userDrawn="1"/>
        </p:nvGrpSpPr>
        <p:grpSpPr bwMode="auto">
          <a:xfrm>
            <a:off x="1" y="1"/>
            <a:ext cx="12187767" cy="6850063"/>
            <a:chOff x="0" y="0"/>
            <a:chExt cx="5758" cy="4315"/>
          </a:xfrm>
        </p:grpSpPr>
        <p:grpSp>
          <p:nvGrpSpPr>
            <p:cNvPr id="1032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3078" name="Freeform 6"/>
              <p:cNvSpPr>
                <a:spLocks/>
              </p:cNvSpPr>
              <p:nvPr userDrawn="1"/>
            </p:nvSpPr>
            <p:spPr bwMode="hidden">
              <a:xfrm>
                <a:off x="1728" y="2644"/>
                <a:ext cx="2882" cy="1671"/>
              </a:xfrm>
              <a:custGeom>
                <a:avLst/>
                <a:gdLst>
                  <a:gd name="T0" fmla="*/ 2740 w 2882"/>
                  <a:gd name="T1" fmla="*/ 528 h 1671"/>
                  <a:gd name="T2" fmla="*/ 2632 w 2882"/>
                  <a:gd name="T3" fmla="*/ 484 h 1671"/>
                  <a:gd name="T4" fmla="*/ 2480 w 2882"/>
                  <a:gd name="T5" fmla="*/ 424 h 1671"/>
                  <a:gd name="T6" fmla="*/ 2203 w 2882"/>
                  <a:gd name="T7" fmla="*/ 343 h 1671"/>
                  <a:gd name="T8" fmla="*/ 1970 w 2882"/>
                  <a:gd name="T9" fmla="*/ 277 h 1671"/>
                  <a:gd name="T10" fmla="*/ 1807 w 2882"/>
                  <a:gd name="T11" fmla="*/ 212 h 1671"/>
                  <a:gd name="T12" fmla="*/ 1693 w 2882"/>
                  <a:gd name="T13" fmla="*/ 152 h 1671"/>
                  <a:gd name="T14" fmla="*/ 1628 w 2882"/>
                  <a:gd name="T15" fmla="*/ 103 h 1671"/>
                  <a:gd name="T16" fmla="*/ 1590 w 2882"/>
                  <a:gd name="T17" fmla="*/ 60 h 1671"/>
                  <a:gd name="T18" fmla="*/ 1579 w 2882"/>
                  <a:gd name="T19" fmla="*/ 27 h 1671"/>
                  <a:gd name="T20" fmla="*/ 1585 w 2882"/>
                  <a:gd name="T21" fmla="*/ 0 h 1671"/>
                  <a:gd name="T22" fmla="*/ 1557 w 2882"/>
                  <a:gd name="T23" fmla="*/ 49 h 1671"/>
                  <a:gd name="T24" fmla="*/ 1568 w 2882"/>
                  <a:gd name="T25" fmla="*/ 98 h 1671"/>
                  <a:gd name="T26" fmla="*/ 1617 w 2882"/>
                  <a:gd name="T27" fmla="*/ 141 h 1671"/>
                  <a:gd name="T28" fmla="*/ 1688 w 2882"/>
                  <a:gd name="T29" fmla="*/ 185 h 1671"/>
                  <a:gd name="T30" fmla="*/ 1791 w 2882"/>
                  <a:gd name="T31" fmla="*/ 228 h 1671"/>
                  <a:gd name="T32" fmla="*/ 2040 w 2882"/>
                  <a:gd name="T33" fmla="*/ 310 h 1671"/>
                  <a:gd name="T34" fmla="*/ 2285 w 2882"/>
                  <a:gd name="T35" fmla="*/ 381 h 1671"/>
                  <a:gd name="T36" fmla="*/ 2464 w 2882"/>
                  <a:gd name="T37" fmla="*/ 435 h 1671"/>
                  <a:gd name="T38" fmla="*/ 2605 w 2882"/>
                  <a:gd name="T39" fmla="*/ 484 h 1671"/>
                  <a:gd name="T40" fmla="*/ 2708 w 2882"/>
                  <a:gd name="T41" fmla="*/ 528 h 1671"/>
                  <a:gd name="T42" fmla="*/ 2768 w 2882"/>
                  <a:gd name="T43" fmla="*/ 560 h 1671"/>
                  <a:gd name="T44" fmla="*/ 2795 w 2882"/>
                  <a:gd name="T45" fmla="*/ 593 h 1671"/>
                  <a:gd name="T46" fmla="*/ 2795 w 2882"/>
                  <a:gd name="T47" fmla="*/ 642 h 1671"/>
                  <a:gd name="T48" fmla="*/ 2762 w 2882"/>
                  <a:gd name="T49" fmla="*/ 691 h 1671"/>
                  <a:gd name="T50" fmla="*/ 2692 w 2882"/>
                  <a:gd name="T51" fmla="*/ 735 h 1671"/>
                  <a:gd name="T52" fmla="*/ 2589 w 2882"/>
                  <a:gd name="T53" fmla="*/ 778 h 1671"/>
                  <a:gd name="T54" fmla="*/ 2458 w 2882"/>
                  <a:gd name="T55" fmla="*/ 822 h 1671"/>
                  <a:gd name="T56" fmla="*/ 2301 w 2882"/>
                  <a:gd name="T57" fmla="*/ 865 h 1671"/>
                  <a:gd name="T58" fmla="*/ 2030 w 2882"/>
                  <a:gd name="T59" fmla="*/ 930 h 1671"/>
                  <a:gd name="T60" fmla="*/ 1606 w 2882"/>
                  <a:gd name="T61" fmla="*/ 1034 h 1671"/>
                  <a:gd name="T62" fmla="*/ 1145 w 2882"/>
                  <a:gd name="T63" fmla="*/ 1164 h 1671"/>
                  <a:gd name="T64" fmla="*/ 673 w 2882"/>
                  <a:gd name="T65" fmla="*/ 1328 h 1671"/>
                  <a:gd name="T66" fmla="*/ 217 w 2882"/>
                  <a:gd name="T67" fmla="*/ 1545 h 1671"/>
                  <a:gd name="T68" fmla="*/ 353 w 2882"/>
                  <a:gd name="T69" fmla="*/ 1671 h 1671"/>
                  <a:gd name="T70" fmla="*/ 754 w 2882"/>
                  <a:gd name="T71" fmla="*/ 1469 h 1671"/>
                  <a:gd name="T72" fmla="*/ 1145 w 2882"/>
                  <a:gd name="T73" fmla="*/ 1311 h 1671"/>
                  <a:gd name="T74" fmla="*/ 1519 w 2882"/>
                  <a:gd name="T75" fmla="*/ 1186 h 1671"/>
                  <a:gd name="T76" fmla="*/ 1861 w 2882"/>
                  <a:gd name="T77" fmla="*/ 1083 h 1671"/>
                  <a:gd name="T78" fmla="*/ 2165 w 2882"/>
                  <a:gd name="T79" fmla="*/ 1007 h 1671"/>
                  <a:gd name="T80" fmla="*/ 2426 w 2882"/>
                  <a:gd name="T81" fmla="*/ 947 h 1671"/>
                  <a:gd name="T82" fmla="*/ 2626 w 2882"/>
                  <a:gd name="T83" fmla="*/ 892 h 1671"/>
                  <a:gd name="T84" fmla="*/ 2762 w 2882"/>
                  <a:gd name="T85" fmla="*/ 838 h 1671"/>
                  <a:gd name="T86" fmla="*/ 2827 w 2882"/>
                  <a:gd name="T87" fmla="*/ 794 h 1671"/>
                  <a:gd name="T88" fmla="*/ 2865 w 2882"/>
                  <a:gd name="T89" fmla="*/ 745 h 1671"/>
                  <a:gd name="T90" fmla="*/ 2882 w 2882"/>
                  <a:gd name="T91" fmla="*/ 702 h 1671"/>
                  <a:gd name="T92" fmla="*/ 2854 w 2882"/>
                  <a:gd name="T93" fmla="*/ 620 h 1671"/>
                  <a:gd name="T94" fmla="*/ 2800 w 2882"/>
                  <a:gd name="T95" fmla="*/ 560 h 1671"/>
                  <a:gd name="T96" fmla="*/ 2773 w 2882"/>
                  <a:gd name="T97" fmla="*/ 544 h 1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he-IL" sz="1800"/>
              </a:p>
            </p:txBody>
          </p:sp>
          <p:sp>
            <p:nvSpPr>
              <p:cNvPr id="3079" name="Freeform 7"/>
              <p:cNvSpPr>
                <a:spLocks/>
              </p:cNvSpPr>
              <p:nvPr userDrawn="1"/>
            </p:nvSpPr>
            <p:spPr bwMode="hidden">
              <a:xfrm>
                <a:off x="4170" y="2671"/>
                <a:ext cx="1259" cy="811"/>
              </a:xfrm>
              <a:custGeom>
                <a:avLst/>
                <a:gdLst>
                  <a:gd name="T0" fmla="*/ 1259 w 1259"/>
                  <a:gd name="T1" fmla="*/ 615 h 811"/>
                  <a:gd name="T2" fmla="*/ 1248 w 1259"/>
                  <a:gd name="T3" fmla="*/ 588 h 811"/>
                  <a:gd name="T4" fmla="*/ 1237 w 1259"/>
                  <a:gd name="T5" fmla="*/ 566 h 811"/>
                  <a:gd name="T6" fmla="*/ 1216 w 1259"/>
                  <a:gd name="T7" fmla="*/ 539 h 811"/>
                  <a:gd name="T8" fmla="*/ 1188 w 1259"/>
                  <a:gd name="T9" fmla="*/ 517 h 811"/>
                  <a:gd name="T10" fmla="*/ 1123 w 1259"/>
                  <a:gd name="T11" fmla="*/ 479 h 811"/>
                  <a:gd name="T12" fmla="*/ 1042 w 1259"/>
                  <a:gd name="T13" fmla="*/ 441 h 811"/>
                  <a:gd name="T14" fmla="*/ 944 w 1259"/>
                  <a:gd name="T15" fmla="*/ 408 h 811"/>
                  <a:gd name="T16" fmla="*/ 841 w 1259"/>
                  <a:gd name="T17" fmla="*/ 381 h 811"/>
                  <a:gd name="T18" fmla="*/ 727 w 1259"/>
                  <a:gd name="T19" fmla="*/ 348 h 811"/>
                  <a:gd name="T20" fmla="*/ 613 w 1259"/>
                  <a:gd name="T21" fmla="*/ 321 h 811"/>
                  <a:gd name="T22" fmla="*/ 499 w 1259"/>
                  <a:gd name="T23" fmla="*/ 294 h 811"/>
                  <a:gd name="T24" fmla="*/ 391 w 1259"/>
                  <a:gd name="T25" fmla="*/ 261 h 811"/>
                  <a:gd name="T26" fmla="*/ 288 w 1259"/>
                  <a:gd name="T27" fmla="*/ 229 h 811"/>
                  <a:gd name="T28" fmla="*/ 195 w 1259"/>
                  <a:gd name="T29" fmla="*/ 196 h 811"/>
                  <a:gd name="T30" fmla="*/ 119 w 1259"/>
                  <a:gd name="T31" fmla="*/ 152 h 811"/>
                  <a:gd name="T32" fmla="*/ 54 w 1259"/>
                  <a:gd name="T33" fmla="*/ 109 h 811"/>
                  <a:gd name="T34" fmla="*/ 33 w 1259"/>
                  <a:gd name="T35" fmla="*/ 87 h 811"/>
                  <a:gd name="T36" fmla="*/ 16 w 1259"/>
                  <a:gd name="T37" fmla="*/ 60 h 811"/>
                  <a:gd name="T38" fmla="*/ 5 w 1259"/>
                  <a:gd name="T39" fmla="*/ 33 h 811"/>
                  <a:gd name="T40" fmla="*/ 0 w 1259"/>
                  <a:gd name="T41" fmla="*/ 0 h 811"/>
                  <a:gd name="T42" fmla="*/ 0 w 1259"/>
                  <a:gd name="T43" fmla="*/ 6 h 811"/>
                  <a:gd name="T44" fmla="*/ 0 w 1259"/>
                  <a:gd name="T45" fmla="*/ 11 h 811"/>
                  <a:gd name="T46" fmla="*/ 0 w 1259"/>
                  <a:gd name="T47" fmla="*/ 38 h 811"/>
                  <a:gd name="T48" fmla="*/ 5 w 1259"/>
                  <a:gd name="T49" fmla="*/ 60 h 811"/>
                  <a:gd name="T50" fmla="*/ 16 w 1259"/>
                  <a:gd name="T51" fmla="*/ 87 h 811"/>
                  <a:gd name="T52" fmla="*/ 33 w 1259"/>
                  <a:gd name="T53" fmla="*/ 114 h 811"/>
                  <a:gd name="T54" fmla="*/ 54 w 1259"/>
                  <a:gd name="T55" fmla="*/ 142 h 811"/>
                  <a:gd name="T56" fmla="*/ 87 w 1259"/>
                  <a:gd name="T57" fmla="*/ 174 h 811"/>
                  <a:gd name="T58" fmla="*/ 125 w 1259"/>
                  <a:gd name="T59" fmla="*/ 207 h 811"/>
                  <a:gd name="T60" fmla="*/ 179 w 1259"/>
                  <a:gd name="T61" fmla="*/ 240 h 811"/>
                  <a:gd name="T62" fmla="*/ 244 w 1259"/>
                  <a:gd name="T63" fmla="*/ 278 h 811"/>
                  <a:gd name="T64" fmla="*/ 326 w 1259"/>
                  <a:gd name="T65" fmla="*/ 310 h 811"/>
                  <a:gd name="T66" fmla="*/ 418 w 1259"/>
                  <a:gd name="T67" fmla="*/ 348 h 811"/>
                  <a:gd name="T68" fmla="*/ 526 w 1259"/>
                  <a:gd name="T69" fmla="*/ 381 h 811"/>
                  <a:gd name="T70" fmla="*/ 657 w 1259"/>
                  <a:gd name="T71" fmla="*/ 414 h 811"/>
                  <a:gd name="T72" fmla="*/ 749 w 1259"/>
                  <a:gd name="T73" fmla="*/ 435 h 811"/>
                  <a:gd name="T74" fmla="*/ 830 w 1259"/>
                  <a:gd name="T75" fmla="*/ 463 h 811"/>
                  <a:gd name="T76" fmla="*/ 901 w 1259"/>
                  <a:gd name="T77" fmla="*/ 490 h 811"/>
                  <a:gd name="T78" fmla="*/ 966 w 1259"/>
                  <a:gd name="T79" fmla="*/ 512 h 811"/>
                  <a:gd name="T80" fmla="*/ 1015 w 1259"/>
                  <a:gd name="T81" fmla="*/ 539 h 811"/>
                  <a:gd name="T82" fmla="*/ 1053 w 1259"/>
                  <a:gd name="T83" fmla="*/ 566 h 811"/>
                  <a:gd name="T84" fmla="*/ 1080 w 1259"/>
                  <a:gd name="T85" fmla="*/ 593 h 811"/>
                  <a:gd name="T86" fmla="*/ 1102 w 1259"/>
                  <a:gd name="T87" fmla="*/ 620 h 811"/>
                  <a:gd name="T88" fmla="*/ 1112 w 1259"/>
                  <a:gd name="T89" fmla="*/ 648 h 811"/>
                  <a:gd name="T90" fmla="*/ 1118 w 1259"/>
                  <a:gd name="T91" fmla="*/ 675 h 811"/>
                  <a:gd name="T92" fmla="*/ 1112 w 1259"/>
                  <a:gd name="T93" fmla="*/ 697 h 811"/>
                  <a:gd name="T94" fmla="*/ 1096 w 1259"/>
                  <a:gd name="T95" fmla="*/ 724 h 811"/>
                  <a:gd name="T96" fmla="*/ 1080 w 1259"/>
                  <a:gd name="T97" fmla="*/ 746 h 811"/>
                  <a:gd name="T98" fmla="*/ 1053 w 1259"/>
                  <a:gd name="T99" fmla="*/ 767 h 811"/>
                  <a:gd name="T100" fmla="*/ 1015 w 1259"/>
                  <a:gd name="T101" fmla="*/ 789 h 811"/>
                  <a:gd name="T102" fmla="*/ 977 w 1259"/>
                  <a:gd name="T103" fmla="*/ 811 h 811"/>
                  <a:gd name="T104" fmla="*/ 1047 w 1259"/>
                  <a:gd name="T105" fmla="*/ 789 h 811"/>
                  <a:gd name="T106" fmla="*/ 1107 w 1259"/>
                  <a:gd name="T107" fmla="*/ 767 h 811"/>
                  <a:gd name="T108" fmla="*/ 1156 w 1259"/>
                  <a:gd name="T109" fmla="*/ 746 h 811"/>
                  <a:gd name="T110" fmla="*/ 1199 w 1259"/>
                  <a:gd name="T111" fmla="*/ 724 h 811"/>
                  <a:gd name="T112" fmla="*/ 1226 w 1259"/>
                  <a:gd name="T113" fmla="*/ 702 h 811"/>
                  <a:gd name="T114" fmla="*/ 1248 w 1259"/>
                  <a:gd name="T115" fmla="*/ 675 h 811"/>
                  <a:gd name="T116" fmla="*/ 1259 w 1259"/>
                  <a:gd name="T117" fmla="*/ 648 h 811"/>
                  <a:gd name="T118" fmla="*/ 1259 w 1259"/>
                  <a:gd name="T119" fmla="*/ 615 h 811"/>
                  <a:gd name="T120" fmla="*/ 1259 w 1259"/>
                  <a:gd name="T121" fmla="*/ 615 h 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he-IL" sz="1800"/>
              </a:p>
            </p:txBody>
          </p:sp>
          <p:sp>
            <p:nvSpPr>
              <p:cNvPr id="3080" name="Freeform 8"/>
              <p:cNvSpPr>
                <a:spLocks/>
              </p:cNvSpPr>
              <p:nvPr userDrawn="1"/>
            </p:nvSpPr>
            <p:spPr bwMode="hidden">
              <a:xfrm>
                <a:off x="2900" y="3346"/>
                <a:ext cx="2849" cy="969"/>
              </a:xfrm>
              <a:custGeom>
                <a:avLst/>
                <a:gdLst>
                  <a:gd name="T0" fmla="*/ 92 w 2849"/>
                  <a:gd name="T1" fmla="*/ 958 h 969"/>
                  <a:gd name="T2" fmla="*/ 0 w 2849"/>
                  <a:gd name="T3" fmla="*/ 969 h 969"/>
                  <a:gd name="T4" fmla="*/ 391 w 2849"/>
                  <a:gd name="T5" fmla="*/ 969 h 969"/>
                  <a:gd name="T6" fmla="*/ 434 w 2849"/>
                  <a:gd name="T7" fmla="*/ 947 h 969"/>
                  <a:gd name="T8" fmla="*/ 483 w 2849"/>
                  <a:gd name="T9" fmla="*/ 914 h 969"/>
                  <a:gd name="T10" fmla="*/ 554 w 2849"/>
                  <a:gd name="T11" fmla="*/ 876 h 969"/>
                  <a:gd name="T12" fmla="*/ 635 w 2849"/>
                  <a:gd name="T13" fmla="*/ 838 h 969"/>
                  <a:gd name="T14" fmla="*/ 727 w 2849"/>
                  <a:gd name="T15" fmla="*/ 794 h 969"/>
                  <a:gd name="T16" fmla="*/ 836 w 2849"/>
                  <a:gd name="T17" fmla="*/ 745 h 969"/>
                  <a:gd name="T18" fmla="*/ 961 w 2849"/>
                  <a:gd name="T19" fmla="*/ 696 h 969"/>
                  <a:gd name="T20" fmla="*/ 1102 w 2849"/>
                  <a:gd name="T21" fmla="*/ 642 h 969"/>
                  <a:gd name="T22" fmla="*/ 1259 w 2849"/>
                  <a:gd name="T23" fmla="*/ 582 h 969"/>
                  <a:gd name="T24" fmla="*/ 1433 w 2849"/>
                  <a:gd name="T25" fmla="*/ 522 h 969"/>
                  <a:gd name="T26" fmla="*/ 1623 w 2849"/>
                  <a:gd name="T27" fmla="*/ 462 h 969"/>
                  <a:gd name="T28" fmla="*/ 1829 w 2849"/>
                  <a:gd name="T29" fmla="*/ 403 h 969"/>
                  <a:gd name="T30" fmla="*/ 2057 w 2849"/>
                  <a:gd name="T31" fmla="*/ 343 h 969"/>
                  <a:gd name="T32" fmla="*/ 2301 w 2849"/>
                  <a:gd name="T33" fmla="*/ 283 h 969"/>
                  <a:gd name="T34" fmla="*/ 2567 w 2849"/>
                  <a:gd name="T35" fmla="*/ 223 h 969"/>
                  <a:gd name="T36" fmla="*/ 2849 w 2849"/>
                  <a:gd name="T37" fmla="*/ 163 h 969"/>
                  <a:gd name="T38" fmla="*/ 2849 w 2849"/>
                  <a:gd name="T39" fmla="*/ 0 h 969"/>
                  <a:gd name="T40" fmla="*/ 2817 w 2849"/>
                  <a:gd name="T41" fmla="*/ 16 h 969"/>
                  <a:gd name="T42" fmla="*/ 2773 w 2849"/>
                  <a:gd name="T43" fmla="*/ 33 h 969"/>
                  <a:gd name="T44" fmla="*/ 2719 w 2849"/>
                  <a:gd name="T45" fmla="*/ 54 h 969"/>
                  <a:gd name="T46" fmla="*/ 2648 w 2849"/>
                  <a:gd name="T47" fmla="*/ 76 h 969"/>
                  <a:gd name="T48" fmla="*/ 2572 w 2849"/>
                  <a:gd name="T49" fmla="*/ 98 h 969"/>
                  <a:gd name="T50" fmla="*/ 2491 w 2849"/>
                  <a:gd name="T51" fmla="*/ 120 h 969"/>
                  <a:gd name="T52" fmla="*/ 2399 w 2849"/>
                  <a:gd name="T53" fmla="*/ 147 h 969"/>
                  <a:gd name="T54" fmla="*/ 2301 w 2849"/>
                  <a:gd name="T55" fmla="*/ 169 h 969"/>
                  <a:gd name="T56" fmla="*/ 2095 w 2849"/>
                  <a:gd name="T57" fmla="*/ 223 h 969"/>
                  <a:gd name="T58" fmla="*/ 1889 w 2849"/>
                  <a:gd name="T59" fmla="*/ 277 h 969"/>
                  <a:gd name="T60" fmla="*/ 1688 w 2849"/>
                  <a:gd name="T61" fmla="*/ 326 h 969"/>
                  <a:gd name="T62" fmla="*/ 1590 w 2849"/>
                  <a:gd name="T63" fmla="*/ 354 h 969"/>
                  <a:gd name="T64" fmla="*/ 1503 w 2849"/>
                  <a:gd name="T65" fmla="*/ 381 h 969"/>
                  <a:gd name="T66" fmla="*/ 1107 w 2849"/>
                  <a:gd name="T67" fmla="*/ 506 h 969"/>
                  <a:gd name="T68" fmla="*/ 912 w 2849"/>
                  <a:gd name="T69" fmla="*/ 577 h 969"/>
                  <a:gd name="T70" fmla="*/ 727 w 2849"/>
                  <a:gd name="T71" fmla="*/ 647 h 969"/>
                  <a:gd name="T72" fmla="*/ 548 w 2849"/>
                  <a:gd name="T73" fmla="*/ 718 h 969"/>
                  <a:gd name="T74" fmla="*/ 380 w 2849"/>
                  <a:gd name="T75" fmla="*/ 794 h 969"/>
                  <a:gd name="T76" fmla="*/ 228 w 2849"/>
                  <a:gd name="T77" fmla="*/ 876 h 969"/>
                  <a:gd name="T78" fmla="*/ 92 w 2849"/>
                  <a:gd name="T79" fmla="*/ 958 h 969"/>
                  <a:gd name="T80" fmla="*/ 92 w 2849"/>
                  <a:gd name="T81" fmla="*/ 958 h 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he-IL" sz="1800"/>
              </a:p>
            </p:txBody>
          </p:sp>
          <p:sp>
            <p:nvSpPr>
              <p:cNvPr id="1038" name="Freeform 9"/>
              <p:cNvSpPr>
                <a:spLocks/>
              </p:cNvSpPr>
              <p:nvPr userDrawn="1"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e-IL" sz="1800"/>
              </a:p>
            </p:txBody>
          </p:sp>
          <p:sp>
            <p:nvSpPr>
              <p:cNvPr id="3082" name="Freeform 10"/>
              <p:cNvSpPr>
                <a:spLocks/>
              </p:cNvSpPr>
              <p:nvPr userDrawn="1"/>
            </p:nvSpPr>
            <p:spPr bwMode="hidden">
              <a:xfrm>
                <a:off x="4501" y="2317"/>
                <a:ext cx="1248" cy="539"/>
              </a:xfrm>
              <a:custGeom>
                <a:avLst/>
                <a:gdLst>
                  <a:gd name="T0" fmla="*/ 0 w 1248"/>
                  <a:gd name="T1" fmla="*/ 332 h 539"/>
                  <a:gd name="T2" fmla="*/ 0 w 1248"/>
                  <a:gd name="T3" fmla="*/ 360 h 539"/>
                  <a:gd name="T4" fmla="*/ 5 w 1248"/>
                  <a:gd name="T5" fmla="*/ 387 h 539"/>
                  <a:gd name="T6" fmla="*/ 27 w 1248"/>
                  <a:gd name="T7" fmla="*/ 414 h 539"/>
                  <a:gd name="T8" fmla="*/ 54 w 1248"/>
                  <a:gd name="T9" fmla="*/ 436 h 539"/>
                  <a:gd name="T10" fmla="*/ 92 w 1248"/>
                  <a:gd name="T11" fmla="*/ 463 h 539"/>
                  <a:gd name="T12" fmla="*/ 141 w 1248"/>
                  <a:gd name="T13" fmla="*/ 490 h 539"/>
                  <a:gd name="T14" fmla="*/ 195 w 1248"/>
                  <a:gd name="T15" fmla="*/ 512 h 539"/>
                  <a:gd name="T16" fmla="*/ 255 w 1248"/>
                  <a:gd name="T17" fmla="*/ 539 h 539"/>
                  <a:gd name="T18" fmla="*/ 212 w 1248"/>
                  <a:gd name="T19" fmla="*/ 517 h 539"/>
                  <a:gd name="T20" fmla="*/ 179 w 1248"/>
                  <a:gd name="T21" fmla="*/ 490 h 539"/>
                  <a:gd name="T22" fmla="*/ 157 w 1248"/>
                  <a:gd name="T23" fmla="*/ 468 h 539"/>
                  <a:gd name="T24" fmla="*/ 141 w 1248"/>
                  <a:gd name="T25" fmla="*/ 447 h 539"/>
                  <a:gd name="T26" fmla="*/ 136 w 1248"/>
                  <a:gd name="T27" fmla="*/ 425 h 539"/>
                  <a:gd name="T28" fmla="*/ 136 w 1248"/>
                  <a:gd name="T29" fmla="*/ 403 h 539"/>
                  <a:gd name="T30" fmla="*/ 141 w 1248"/>
                  <a:gd name="T31" fmla="*/ 381 h 539"/>
                  <a:gd name="T32" fmla="*/ 157 w 1248"/>
                  <a:gd name="T33" fmla="*/ 365 h 539"/>
                  <a:gd name="T34" fmla="*/ 179 w 1248"/>
                  <a:gd name="T35" fmla="*/ 343 h 539"/>
                  <a:gd name="T36" fmla="*/ 201 w 1248"/>
                  <a:gd name="T37" fmla="*/ 327 h 539"/>
                  <a:gd name="T38" fmla="*/ 266 w 1248"/>
                  <a:gd name="T39" fmla="*/ 294 h 539"/>
                  <a:gd name="T40" fmla="*/ 353 w 1248"/>
                  <a:gd name="T41" fmla="*/ 262 h 539"/>
                  <a:gd name="T42" fmla="*/ 445 w 1248"/>
                  <a:gd name="T43" fmla="*/ 234 h 539"/>
                  <a:gd name="T44" fmla="*/ 554 w 1248"/>
                  <a:gd name="T45" fmla="*/ 213 h 539"/>
                  <a:gd name="T46" fmla="*/ 662 w 1248"/>
                  <a:gd name="T47" fmla="*/ 191 h 539"/>
                  <a:gd name="T48" fmla="*/ 890 w 1248"/>
                  <a:gd name="T49" fmla="*/ 153 h 539"/>
                  <a:gd name="T50" fmla="*/ 993 w 1248"/>
                  <a:gd name="T51" fmla="*/ 136 h 539"/>
                  <a:gd name="T52" fmla="*/ 1091 w 1248"/>
                  <a:gd name="T53" fmla="*/ 120 h 539"/>
                  <a:gd name="T54" fmla="*/ 1178 w 1248"/>
                  <a:gd name="T55" fmla="*/ 115 h 539"/>
                  <a:gd name="T56" fmla="*/ 1248 w 1248"/>
                  <a:gd name="T57" fmla="*/ 104 h 539"/>
                  <a:gd name="T58" fmla="*/ 1248 w 1248"/>
                  <a:gd name="T59" fmla="*/ 0 h 539"/>
                  <a:gd name="T60" fmla="*/ 1161 w 1248"/>
                  <a:gd name="T61" fmla="*/ 22 h 539"/>
                  <a:gd name="T62" fmla="*/ 1069 w 1248"/>
                  <a:gd name="T63" fmla="*/ 38 h 539"/>
                  <a:gd name="T64" fmla="*/ 874 w 1248"/>
                  <a:gd name="T65" fmla="*/ 71 h 539"/>
                  <a:gd name="T66" fmla="*/ 673 w 1248"/>
                  <a:gd name="T67" fmla="*/ 93 h 539"/>
                  <a:gd name="T68" fmla="*/ 483 w 1248"/>
                  <a:gd name="T69" fmla="*/ 126 h 539"/>
                  <a:gd name="T70" fmla="*/ 391 w 1248"/>
                  <a:gd name="T71" fmla="*/ 142 h 539"/>
                  <a:gd name="T72" fmla="*/ 309 w 1248"/>
                  <a:gd name="T73" fmla="*/ 158 h 539"/>
                  <a:gd name="T74" fmla="*/ 228 w 1248"/>
                  <a:gd name="T75" fmla="*/ 180 h 539"/>
                  <a:gd name="T76" fmla="*/ 163 w 1248"/>
                  <a:gd name="T77" fmla="*/ 202 h 539"/>
                  <a:gd name="T78" fmla="*/ 103 w 1248"/>
                  <a:gd name="T79" fmla="*/ 229 h 539"/>
                  <a:gd name="T80" fmla="*/ 54 w 1248"/>
                  <a:gd name="T81" fmla="*/ 256 h 539"/>
                  <a:gd name="T82" fmla="*/ 22 w 1248"/>
                  <a:gd name="T83" fmla="*/ 294 h 539"/>
                  <a:gd name="T84" fmla="*/ 0 w 1248"/>
                  <a:gd name="T85" fmla="*/ 332 h 539"/>
                  <a:gd name="T86" fmla="*/ 0 w 1248"/>
                  <a:gd name="T87" fmla="*/ 332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he-IL" sz="1800"/>
              </a:p>
            </p:txBody>
          </p:sp>
        </p:grpSp>
        <p:sp>
          <p:nvSpPr>
            <p:cNvPr id="3083" name="Freeform 11"/>
            <p:cNvSpPr>
              <a:spLocks/>
            </p:cNvSpPr>
            <p:nvPr userDrawn="1"/>
          </p:nvSpPr>
          <p:spPr bwMode="hidden">
            <a:xfrm>
              <a:off x="3322" y="1341"/>
              <a:ext cx="1825" cy="1537"/>
            </a:xfrm>
            <a:custGeom>
              <a:avLst/>
              <a:gdLst>
                <a:gd name="T0" fmla="*/ 982 w 2296"/>
                <a:gd name="T1" fmla="*/ 1061 h 1469"/>
                <a:gd name="T2" fmla="*/ 1357 w 2296"/>
                <a:gd name="T3" fmla="*/ 1012 h 1469"/>
                <a:gd name="T4" fmla="*/ 1666 w 2296"/>
                <a:gd name="T5" fmla="*/ 957 h 1469"/>
                <a:gd name="T6" fmla="*/ 1916 w 2296"/>
                <a:gd name="T7" fmla="*/ 897 h 1469"/>
                <a:gd name="T8" fmla="*/ 2100 w 2296"/>
                <a:gd name="T9" fmla="*/ 832 h 1469"/>
                <a:gd name="T10" fmla="*/ 2220 w 2296"/>
                <a:gd name="T11" fmla="*/ 756 h 1469"/>
                <a:gd name="T12" fmla="*/ 2285 w 2296"/>
                <a:gd name="T13" fmla="*/ 669 h 1469"/>
                <a:gd name="T14" fmla="*/ 2290 w 2296"/>
                <a:gd name="T15" fmla="*/ 560 h 1469"/>
                <a:gd name="T16" fmla="*/ 2241 w 2296"/>
                <a:gd name="T17" fmla="*/ 457 h 1469"/>
                <a:gd name="T18" fmla="*/ 2144 w 2296"/>
                <a:gd name="T19" fmla="*/ 364 h 1469"/>
                <a:gd name="T20" fmla="*/ 2008 w 2296"/>
                <a:gd name="T21" fmla="*/ 277 h 1469"/>
                <a:gd name="T22" fmla="*/ 1769 w 2296"/>
                <a:gd name="T23" fmla="*/ 157 h 1469"/>
                <a:gd name="T24" fmla="*/ 1612 w 2296"/>
                <a:gd name="T25" fmla="*/ 92 h 1469"/>
                <a:gd name="T26" fmla="*/ 1476 w 2296"/>
                <a:gd name="T27" fmla="*/ 43 h 1469"/>
                <a:gd name="T28" fmla="*/ 1384 w 2296"/>
                <a:gd name="T29" fmla="*/ 10 h 1469"/>
                <a:gd name="T30" fmla="*/ 1346 w 2296"/>
                <a:gd name="T31" fmla="*/ 0 h 1469"/>
                <a:gd name="T32" fmla="*/ 1655 w 2296"/>
                <a:gd name="T33" fmla="*/ 119 h 1469"/>
                <a:gd name="T34" fmla="*/ 1948 w 2296"/>
                <a:gd name="T35" fmla="*/ 255 h 1469"/>
                <a:gd name="T36" fmla="*/ 2068 w 2296"/>
                <a:gd name="T37" fmla="*/ 326 h 1469"/>
                <a:gd name="T38" fmla="*/ 2171 w 2296"/>
                <a:gd name="T39" fmla="*/ 402 h 1469"/>
                <a:gd name="T40" fmla="*/ 2236 w 2296"/>
                <a:gd name="T41" fmla="*/ 478 h 1469"/>
                <a:gd name="T42" fmla="*/ 2263 w 2296"/>
                <a:gd name="T43" fmla="*/ 560 h 1469"/>
                <a:gd name="T44" fmla="*/ 2241 w 2296"/>
                <a:gd name="T45" fmla="*/ 636 h 1469"/>
                <a:gd name="T46" fmla="*/ 2171 w 2296"/>
                <a:gd name="T47" fmla="*/ 702 h 1469"/>
                <a:gd name="T48" fmla="*/ 2062 w 2296"/>
                <a:gd name="T49" fmla="*/ 756 h 1469"/>
                <a:gd name="T50" fmla="*/ 1921 w 2296"/>
                <a:gd name="T51" fmla="*/ 800 h 1469"/>
                <a:gd name="T52" fmla="*/ 1748 w 2296"/>
                <a:gd name="T53" fmla="*/ 843 h 1469"/>
                <a:gd name="T54" fmla="*/ 1351 w 2296"/>
                <a:gd name="T55" fmla="*/ 908 h 1469"/>
                <a:gd name="T56" fmla="*/ 923 w 2296"/>
                <a:gd name="T57" fmla="*/ 968 h 1469"/>
                <a:gd name="T58" fmla="*/ 521 w 2296"/>
                <a:gd name="T59" fmla="*/ 1028 h 1469"/>
                <a:gd name="T60" fmla="*/ 353 w 2296"/>
                <a:gd name="T61" fmla="*/ 1066 h 1469"/>
                <a:gd name="T62" fmla="*/ 206 w 2296"/>
                <a:gd name="T63" fmla="*/ 1104 h 1469"/>
                <a:gd name="T64" fmla="*/ 92 w 2296"/>
                <a:gd name="T65" fmla="*/ 1148 h 1469"/>
                <a:gd name="T66" fmla="*/ 22 w 2296"/>
                <a:gd name="T67" fmla="*/ 1202 h 1469"/>
                <a:gd name="T68" fmla="*/ 0 w 2296"/>
                <a:gd name="T69" fmla="*/ 1262 h 1469"/>
                <a:gd name="T70" fmla="*/ 27 w 2296"/>
                <a:gd name="T71" fmla="*/ 1327 h 1469"/>
                <a:gd name="T72" fmla="*/ 98 w 2296"/>
                <a:gd name="T73" fmla="*/ 1382 h 1469"/>
                <a:gd name="T74" fmla="*/ 196 w 2296"/>
                <a:gd name="T75" fmla="*/ 1425 h 1469"/>
                <a:gd name="T76" fmla="*/ 326 w 2296"/>
                <a:gd name="T77" fmla="*/ 1469 h 1469"/>
                <a:gd name="T78" fmla="*/ 217 w 2296"/>
                <a:gd name="T79" fmla="*/ 1414 h 1469"/>
                <a:gd name="T80" fmla="*/ 147 w 2296"/>
                <a:gd name="T81" fmla="*/ 1360 h 1469"/>
                <a:gd name="T82" fmla="*/ 120 w 2296"/>
                <a:gd name="T83" fmla="*/ 1306 h 1469"/>
                <a:gd name="T84" fmla="*/ 141 w 2296"/>
                <a:gd name="T85" fmla="*/ 1257 h 1469"/>
                <a:gd name="T86" fmla="*/ 212 w 2296"/>
                <a:gd name="T87" fmla="*/ 1208 h 1469"/>
                <a:gd name="T88" fmla="*/ 342 w 2296"/>
                <a:gd name="T89" fmla="*/ 1164 h 1469"/>
                <a:gd name="T90" fmla="*/ 527 w 2296"/>
                <a:gd name="T91" fmla="*/ 1121 h 1469"/>
                <a:gd name="T92" fmla="*/ 771 w 2296"/>
                <a:gd name="T93" fmla="*/ 1088 h 1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he-IL" sz="1800"/>
            </a:p>
          </p:txBody>
        </p:sp>
        <p:sp>
          <p:nvSpPr>
            <p:cNvPr id="1034" name="Freeform 12"/>
            <p:cNvSpPr>
              <a:spLocks/>
            </p:cNvSpPr>
            <p:nvPr userDrawn="1"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655 h 1906"/>
                <a:gd name="T4" fmla="*/ 5776 w 5740"/>
                <a:gd name="T5" fmla="*/ 1655 h 1906"/>
                <a:gd name="T6" fmla="*/ 5776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e-IL" sz="1800"/>
            </a:p>
          </p:txBody>
        </p:sp>
      </p:grpSp>
      <p:sp>
        <p:nvSpPr>
          <p:cNvPr id="3085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e-IL" altLang="he-IL"/>
              <a:t>לחץ כדי לערוך סגנון כותרת של תבנית בסיס</a:t>
            </a:r>
            <a:endParaRPr lang="en-US" altLang="he-IL"/>
          </a:p>
        </p:txBody>
      </p:sp>
      <p:sp>
        <p:nvSpPr>
          <p:cNvPr id="3086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pPr>
              <a:defRPr/>
            </a:pPr>
            <a:endParaRPr lang="en-US" altLang="he-IL"/>
          </a:p>
        </p:txBody>
      </p:sp>
      <p:sp>
        <p:nvSpPr>
          <p:cNvPr id="3087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e-IL" altLang="he-IL"/>
              <a:t>לחץ כדי לערוך סגנונות טקסט של תבנית בסיס</a:t>
            </a:r>
            <a:endParaRPr lang="en-US" altLang="he-IL"/>
          </a:p>
          <a:p>
            <a:pPr lvl="1"/>
            <a:r>
              <a:rPr lang="he-IL" altLang="he-IL"/>
              <a:t>רמה שנייה</a:t>
            </a:r>
            <a:endParaRPr lang="en-US" altLang="he-IL"/>
          </a:p>
          <a:p>
            <a:pPr lvl="2"/>
            <a:r>
              <a:rPr lang="he-IL" altLang="he-IL"/>
              <a:t>רמה שלישית</a:t>
            </a:r>
            <a:endParaRPr lang="en-US" altLang="he-IL"/>
          </a:p>
          <a:p>
            <a:pPr lvl="3"/>
            <a:r>
              <a:rPr lang="he-IL" altLang="he-IL"/>
              <a:t>רמה רביעית</a:t>
            </a:r>
            <a:endParaRPr lang="en-US" altLang="he-IL"/>
          </a:p>
          <a:p>
            <a:pPr lvl="4"/>
            <a:r>
              <a:rPr lang="he-IL" altLang="he-IL"/>
              <a:t>רמה חמישית</a:t>
            </a:r>
            <a:endParaRPr lang="en-US" altLang="he-IL"/>
          </a:p>
        </p:txBody>
      </p:sp>
    </p:spTree>
    <p:extLst>
      <p:ext uri="{BB962C8B-B14F-4D97-AF65-F5344CB8AC3E}">
        <p14:creationId xmlns:p14="http://schemas.microsoft.com/office/powerpoint/2010/main" val="3701429098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14212" y="1347786"/>
            <a:ext cx="10150876" cy="230505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he-IL" sz="5400" dirty="0">
                <a:solidFill>
                  <a:srgbClr val="F4FA0A"/>
                </a:solidFill>
                <a:latin typeface="Comic Sans MS" pitchFamily="66" charset="0"/>
              </a:rPr>
              <a:t>Guided Blocks WOM Codes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721225" y="4502151"/>
            <a:ext cx="2736850" cy="1008063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he-IL" sz="2800" b="1" dirty="0">
                <a:latin typeface="Bradley Hand ITC" panose="03070402050302030203" pitchFamily="66" charset="0"/>
              </a:rPr>
              <a:t>Shmuel T. Klein </a:t>
            </a:r>
          </a:p>
          <a:p>
            <a:pPr eaLnBrk="1" hangingPunct="1">
              <a:defRPr/>
            </a:pPr>
            <a:r>
              <a:rPr lang="en-US" altLang="he-IL" sz="1600" dirty="0">
                <a:latin typeface="Arial" panose="020B0604020202020204" pitchFamily="34" charset="0"/>
              </a:rPr>
              <a:t>Bar </a:t>
            </a:r>
            <a:r>
              <a:rPr lang="en-US" altLang="he-IL" sz="1600" dirty="0" err="1">
                <a:latin typeface="Arial" panose="020B0604020202020204" pitchFamily="34" charset="0"/>
              </a:rPr>
              <a:t>Ilan</a:t>
            </a:r>
            <a:r>
              <a:rPr lang="en-US" altLang="he-IL" sz="1600" dirty="0">
                <a:latin typeface="Arial" panose="020B0604020202020204" pitchFamily="34" charset="0"/>
              </a:rPr>
              <a:t> University          </a:t>
            </a:r>
            <a:endParaRPr lang="en-US" altLang="he-IL" sz="2400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7608888" y="4487864"/>
            <a:ext cx="2794000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Aft>
                <a:spcPct val="0"/>
              </a:spcAft>
              <a:buClr>
                <a:srgbClr val="FFCC00"/>
              </a:buClr>
              <a:buNone/>
              <a:defRPr/>
            </a:pPr>
            <a:r>
              <a:rPr lang="en-US" altLang="he-IL" sz="2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radley Hand ITC" panose="03070402050302030203" pitchFamily="66" charset="0"/>
              </a:rPr>
              <a:t>Dana </a:t>
            </a:r>
            <a:r>
              <a:rPr lang="en-US" altLang="he-IL" sz="28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radley Hand ITC" panose="03070402050302030203" pitchFamily="66" charset="0"/>
              </a:rPr>
              <a:t>Shapira</a:t>
            </a:r>
            <a:endParaRPr lang="en-US" altLang="he-IL" sz="28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Bradley Hand ITC" panose="03070402050302030203" pitchFamily="66" charset="0"/>
            </a:endParaRPr>
          </a:p>
          <a:p>
            <a:pPr algn="ctr" eaLnBrk="1" fontAlgn="base" hangingPunct="1">
              <a:spcAft>
                <a:spcPct val="0"/>
              </a:spcAft>
              <a:buClr>
                <a:srgbClr val="FFCC00"/>
              </a:buClr>
              <a:buNone/>
              <a:defRPr/>
            </a:pPr>
            <a:r>
              <a:rPr lang="en-US" altLang="he-IL" sz="16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Ariel University</a:t>
            </a:r>
            <a:endParaRPr lang="en-US" altLang="he-IL" sz="24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3792539" y="5949950"/>
            <a:ext cx="4751387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ctr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algn="ctr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algn="ctr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algn="ctr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algn="ctr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Aft>
                <a:spcPct val="0"/>
              </a:spcAft>
              <a:buClr>
                <a:srgbClr val="FFCC00"/>
              </a:buClr>
              <a:defRPr/>
            </a:pPr>
            <a:r>
              <a:rPr lang="en-US" altLang="he-IL" sz="2800" b="1" dirty="0">
                <a:solidFill>
                  <a:srgbClr val="66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DCC  2021</a:t>
            </a:r>
            <a:endParaRPr lang="en-US" altLang="he-IL" sz="40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833563" y="4497388"/>
            <a:ext cx="2736850" cy="1008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None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9pPr>
          </a:lstStyle>
          <a:p>
            <a:pPr eaLnBrk="1" hangingPunct="1">
              <a:buClr>
                <a:srgbClr val="FFCC00"/>
              </a:buClr>
              <a:defRPr/>
            </a:pPr>
            <a:r>
              <a:rPr lang="en-US" altLang="he-IL" sz="2800" b="1" kern="0" dirty="0">
                <a:solidFill>
                  <a:srgbClr val="FFFFFF"/>
                </a:solidFill>
                <a:latin typeface="Bradley Hand ITC" panose="03070402050302030203" pitchFamily="66" charset="0"/>
                <a:cs typeface="Arial"/>
              </a:rPr>
              <a:t>Gilad Baruch</a:t>
            </a:r>
          </a:p>
          <a:p>
            <a:pPr eaLnBrk="1" hangingPunct="1">
              <a:buClr>
                <a:srgbClr val="FFCC00"/>
              </a:buClr>
              <a:defRPr/>
            </a:pPr>
            <a:r>
              <a:rPr lang="en-US" altLang="he-IL" sz="1600" kern="0" dirty="0">
                <a:solidFill>
                  <a:srgbClr val="FFFFFF"/>
                </a:solidFill>
                <a:latin typeface="Arial" panose="020B0604020202020204" pitchFamily="34" charset="0"/>
                <a:cs typeface="Arial"/>
              </a:rPr>
              <a:t>Bar </a:t>
            </a:r>
            <a:r>
              <a:rPr lang="en-US" altLang="he-IL" sz="1600" kern="0" dirty="0" err="1">
                <a:solidFill>
                  <a:srgbClr val="FFFFFF"/>
                </a:solidFill>
                <a:latin typeface="Arial" panose="020B0604020202020204" pitchFamily="34" charset="0"/>
                <a:cs typeface="Arial"/>
              </a:rPr>
              <a:t>Ilan</a:t>
            </a:r>
            <a:r>
              <a:rPr lang="en-US" altLang="he-IL" sz="1600" kern="0" dirty="0">
                <a:solidFill>
                  <a:srgbClr val="FFFFFF"/>
                </a:solidFill>
                <a:latin typeface="Arial" panose="020B0604020202020204" pitchFamily="34" charset="0"/>
                <a:cs typeface="Arial"/>
              </a:rPr>
              <a:t> University          </a:t>
            </a:r>
            <a:endParaRPr lang="en-US" altLang="he-IL" sz="2400" kern="0" dirty="0">
              <a:solidFill>
                <a:srgbClr val="FFFFFF"/>
              </a:solidFill>
              <a:latin typeface="Garamond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95550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5123" grpId="0" build="p"/>
      <p:bldP spid="6" grpId="0" build="p"/>
      <p:bldP spid="3" grpId="0" build="p"/>
      <p:bldP spid="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3432176" y="4005263"/>
            <a:ext cx="70786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he-IL" sz="2400" dirty="0">
                <a:solidFill>
                  <a:srgbClr val="66FF33"/>
                </a:solidFill>
                <a:latin typeface="Comic Sans MS" panose="030F0702030302020204" pitchFamily="66" charset="0"/>
              </a:rPr>
              <a:t>0  to  1</a:t>
            </a:r>
            <a:r>
              <a:rPr lang="en-US" altLang="he-IL" sz="2400" dirty="0">
                <a:solidFill>
                  <a:srgbClr val="FFFF00"/>
                </a:solidFill>
                <a:latin typeface="Comic Sans MS" panose="030F0702030302020204" pitchFamily="66" charset="0"/>
              </a:rPr>
              <a:t>		</a:t>
            </a:r>
            <a:r>
              <a:rPr lang="en-US" altLang="he-IL" sz="2400" dirty="0">
                <a:solidFill>
                  <a:srgbClr val="00FFFF"/>
                </a:solidFill>
                <a:latin typeface="Comic Sans MS" panose="030F0702030302020204" pitchFamily="66" charset="0"/>
              </a:rPr>
              <a:t>easy</a:t>
            </a:r>
            <a:endParaRPr lang="en-US" altLang="he-IL" sz="2400" dirty="0">
              <a:solidFill>
                <a:srgbClr val="66FF33"/>
              </a:solidFill>
              <a:latin typeface="Comic Sans MS" panose="030F0702030302020204" pitchFamily="66" charset="0"/>
            </a:endParaRPr>
          </a:p>
        </p:txBody>
      </p:sp>
      <p:sp>
        <p:nvSpPr>
          <p:cNvPr id="104452" name="Text Box 18"/>
          <p:cNvSpPr txBox="1">
            <a:spLocks noChangeArrowheads="1"/>
          </p:cNvSpPr>
          <p:nvPr/>
        </p:nvSpPr>
        <p:spPr bwMode="auto">
          <a:xfrm>
            <a:off x="6311900" y="5300664"/>
            <a:ext cx="3240088" cy="3747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fontAlgn="base">
              <a:lnSpc>
                <a:spcPts val="2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he-IL" sz="2800" b="1">
                <a:solidFill>
                  <a:srgbClr val="FFFF00"/>
                </a:solidFill>
                <a:latin typeface="Comic Sans MS" panose="030F0702030302020204" pitchFamily="66" charset="0"/>
              </a:rPr>
              <a:t>Rewriting Code</a:t>
            </a:r>
            <a:endParaRPr lang="en-US" altLang="he-IL" sz="180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104453" name="Line 19"/>
          <p:cNvSpPr>
            <a:spLocks noChangeShapeType="1"/>
          </p:cNvSpPr>
          <p:nvPr/>
        </p:nvSpPr>
        <p:spPr bwMode="auto">
          <a:xfrm>
            <a:off x="3432175" y="5459413"/>
            <a:ext cx="165735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he-IL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212" name="Text Box 20"/>
          <p:cNvSpPr txBox="1">
            <a:spLocks noChangeArrowheads="1"/>
          </p:cNvSpPr>
          <p:nvPr/>
        </p:nvSpPr>
        <p:spPr bwMode="auto">
          <a:xfrm>
            <a:off x="2566989" y="3500439"/>
            <a:ext cx="7164387" cy="47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he-IL" sz="25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Main constraint of flash: changing a bit-value</a:t>
            </a:r>
            <a:endParaRPr lang="en-US" altLang="he-IL" sz="2500">
              <a:solidFill>
                <a:srgbClr val="FFFF00"/>
              </a:solidFill>
            </a:endParaRPr>
          </a:p>
        </p:txBody>
      </p:sp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3432176" y="4581525"/>
            <a:ext cx="70786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he-IL" sz="2400">
                <a:solidFill>
                  <a:srgbClr val="66FF33"/>
                </a:solidFill>
                <a:latin typeface="Comic Sans MS" panose="030F0702030302020204" pitchFamily="66" charset="0"/>
              </a:rPr>
              <a:t>1  to  0</a:t>
            </a:r>
            <a:r>
              <a:rPr lang="en-US" altLang="he-IL" sz="2400">
                <a:solidFill>
                  <a:srgbClr val="FFFF00"/>
                </a:solidFill>
                <a:latin typeface="Comic Sans MS" panose="030F0702030302020204" pitchFamily="66" charset="0"/>
              </a:rPr>
              <a:t>		</a:t>
            </a:r>
            <a:r>
              <a:rPr lang="en-US" altLang="he-IL" sz="2400">
                <a:solidFill>
                  <a:srgbClr val="00FFFF"/>
                </a:solidFill>
                <a:latin typeface="Comic Sans MS" panose="030F0702030302020204" pitchFamily="66" charset="0"/>
              </a:rPr>
              <a:t>only in blocks</a:t>
            </a:r>
            <a:endParaRPr lang="en-US" altLang="he-IL" sz="2400">
              <a:solidFill>
                <a:srgbClr val="66FF33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3287713" y="5805488"/>
            <a:ext cx="871523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he-IL" sz="2400" dirty="0" err="1">
                <a:solidFill>
                  <a:srgbClr val="66FF33"/>
                </a:solidFill>
                <a:latin typeface="Comic Sans MS" panose="030F0702030302020204" pitchFamily="66" charset="0"/>
              </a:rPr>
              <a:t>Rivest</a:t>
            </a:r>
            <a:r>
              <a:rPr lang="en-US" altLang="he-IL" sz="2400" dirty="0">
                <a:solidFill>
                  <a:srgbClr val="66FF33"/>
                </a:solidFill>
                <a:latin typeface="Comic Sans MS" panose="030F0702030302020204" pitchFamily="66" charset="0"/>
              </a:rPr>
              <a:t>-Shamir:         </a:t>
            </a:r>
            <a:r>
              <a:rPr lang="en-US" altLang="he-IL" sz="2400" dirty="0">
                <a:solidFill>
                  <a:srgbClr val="00FFFF"/>
                </a:solidFill>
                <a:latin typeface="Comic Sans MS" panose="030F0702030302020204" pitchFamily="66" charset="0"/>
              </a:rPr>
              <a:t>3 bits encode, twice, 4 values of 2 bits</a:t>
            </a:r>
          </a:p>
        </p:txBody>
      </p:sp>
      <p:sp>
        <p:nvSpPr>
          <p:cNvPr id="104459" name="Text Box 11"/>
          <p:cNvSpPr txBox="1">
            <a:spLocks noChangeArrowheads="1"/>
          </p:cNvSpPr>
          <p:nvPr/>
        </p:nvSpPr>
        <p:spPr bwMode="auto">
          <a:xfrm>
            <a:off x="2674939" y="620713"/>
            <a:ext cx="7273925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23" tIns="40811" rIns="81623" bIns="40811"/>
          <a:lstStyle>
            <a:lvl1pPr defTabSz="407988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392113" indent="-196850" defTabSz="407988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587375" indent="-195263" defTabSz="407988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782638" indent="-195263" defTabSz="407988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979488" indent="-196850" defTabSz="407988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1436688" indent="-196850" defTabSz="4079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1893888" indent="-196850" defTabSz="4079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2351088" indent="-196850" defTabSz="4079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2808288" indent="-196850" defTabSz="4079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ctr" fontAlgn="base" hangingPunct="0">
              <a:lnSpc>
                <a:spcPct val="8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None/>
            </a:pPr>
            <a:r>
              <a:rPr lang="en-GB" altLang="he-IL" sz="2900" b="1" dirty="0">
                <a:solidFill>
                  <a:srgbClr val="FFFF00"/>
                </a:solidFill>
                <a:latin typeface="Comic Sans MS" panose="030F0702030302020204" pitchFamily="66" charset="0"/>
              </a:rPr>
              <a:t>WOM- write once memory</a:t>
            </a:r>
          </a:p>
        </p:txBody>
      </p:sp>
      <p:pic>
        <p:nvPicPr>
          <p:cNvPr id="104462" name="Picture 14" descr="diskonke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2126" y="1571626"/>
            <a:ext cx="1711325" cy="1711325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463" name="Picture 15" descr="papertap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1089" y="1643064"/>
            <a:ext cx="2179637" cy="164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464" name="Picture 16" descr="punch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9013" y="1714501"/>
            <a:ext cx="3143250" cy="145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8743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4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4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1000"/>
                                        <p:tgtEl>
                                          <p:spTgt spid="104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04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0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44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44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04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/>
      <p:bldP spid="104452" grpId="0"/>
      <p:bldP spid="8212" grpId="0"/>
      <p:bldP spid="2" grpId="0"/>
      <p:bldP spid="3" grpId="0"/>
      <p:bldP spid="10445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9" name="Text Box 11"/>
          <p:cNvSpPr txBox="1">
            <a:spLocks noChangeArrowheads="1"/>
          </p:cNvSpPr>
          <p:nvPr/>
        </p:nvSpPr>
        <p:spPr bwMode="auto">
          <a:xfrm>
            <a:off x="3719513" y="333375"/>
            <a:ext cx="5473700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23" tIns="40811" rIns="81623" bIns="40811"/>
          <a:lstStyle>
            <a:lvl1pPr defTabSz="407988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392113" indent="-196850" defTabSz="407988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587375" indent="-195263" defTabSz="407988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782638" indent="-195263" defTabSz="407988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979488" indent="-196850" defTabSz="407988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1436688" indent="-196850" defTabSz="4079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1893888" indent="-196850" defTabSz="4079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2351088" indent="-196850" defTabSz="4079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2808288" indent="-196850" defTabSz="4079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fontAlgn="base" hangingPunct="0">
              <a:lnSpc>
                <a:spcPct val="8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None/>
            </a:pPr>
            <a:r>
              <a:rPr lang="en-GB" altLang="he-IL" sz="29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Rivest</a:t>
            </a:r>
            <a:r>
              <a:rPr lang="en-GB" altLang="he-IL" sz="2900" b="1" dirty="0">
                <a:solidFill>
                  <a:srgbClr val="FFFF00"/>
                </a:solidFill>
                <a:latin typeface="Comic Sans MS" panose="030F0702030302020204" pitchFamily="66" charset="0"/>
              </a:rPr>
              <a:t> Shamir rewriting code</a:t>
            </a:r>
          </a:p>
        </p:txBody>
      </p:sp>
      <p:graphicFrame>
        <p:nvGraphicFramePr>
          <p:cNvPr id="25696" name="Group 96"/>
          <p:cNvGraphicFramePr>
            <a:graphicFrameLocks noGrp="1"/>
          </p:cNvGraphicFramePr>
          <p:nvPr/>
        </p:nvGraphicFramePr>
        <p:xfrm>
          <a:off x="2063750" y="1844676"/>
          <a:ext cx="3455988" cy="3055953"/>
        </p:xfrm>
        <a:graphic>
          <a:graphicData uri="http://schemas.openxmlformats.org/drawingml/2006/table">
            <a:tbl>
              <a:tblPr/>
              <a:tblGrid>
                <a:gridCol w="1012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001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14432">
                <a:tc>
                  <a:txBody>
                    <a:bodyPr/>
                    <a:lstStyle>
                      <a:lvl1pPr defTabSz="449263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1pPr>
                      <a:lvl2pPr marL="742950" indent="-285750" defTabSz="449263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2pPr>
                      <a:lvl3pPr marL="1143000" indent="-228600" defTabSz="449263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3pPr>
                      <a:lvl4pPr marL="1600200" indent="-228600" defTabSz="449263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4pPr>
                      <a:lvl5pPr marL="2057400" indent="-228600" defTabSz="449263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he-IL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FFFF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Input </a:t>
                      </a:r>
                    </a:p>
                  </a:txBody>
                  <a:tcPr marL="82927" marR="82927" marT="41463" marB="41463" anchor="ctr" horzOverflow="overflow">
                    <a:lnL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49263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1pPr>
                      <a:lvl2pPr marL="742950" indent="-285750" defTabSz="449263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2pPr>
                      <a:lvl3pPr marL="1143000" indent="-228600" defTabSz="449263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3pPr>
                      <a:lvl4pPr marL="1600200" indent="-228600" defTabSz="449263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4pPr>
                      <a:lvl5pPr marL="2057400" indent="-228600" defTabSz="449263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he-IL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FFFF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First round</a:t>
                      </a:r>
                    </a:p>
                  </a:txBody>
                  <a:tcPr marL="82927" marR="82927" marT="41463" marB="41463" anchor="ctr" horzOverflow="overflow">
                    <a:lnL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49263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1pPr>
                      <a:lvl2pPr marL="742950" indent="-285750" defTabSz="449263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2pPr>
                      <a:lvl3pPr marL="1143000" indent="-228600" defTabSz="449263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3pPr>
                      <a:lvl4pPr marL="1600200" indent="-228600" defTabSz="449263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4pPr>
                      <a:lvl5pPr marL="2057400" indent="-228600" defTabSz="449263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he-IL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FFFF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Second round</a:t>
                      </a:r>
                    </a:p>
                  </a:txBody>
                  <a:tcPr marL="82927" marR="82927" marT="41463" marB="4146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1964">
                <a:tc>
                  <a:txBody>
                    <a:bodyPr/>
                    <a:lstStyle>
                      <a:lvl1pPr defTabSz="449263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1pPr>
                      <a:lvl2pPr marL="742950" indent="-285750" defTabSz="449263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2pPr>
                      <a:lvl3pPr marL="1143000" indent="-228600" defTabSz="449263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3pPr>
                      <a:lvl4pPr marL="1600200" indent="-228600" defTabSz="449263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4pPr>
                      <a:lvl5pPr marL="2057400" indent="-228600" defTabSz="449263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he-IL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FFFF"/>
                          </a:solidFill>
                          <a:effectLst/>
                          <a:latin typeface="Garamond" panose="02020404030301010803" pitchFamily="18" charset="0"/>
                          <a:cs typeface="Arial" panose="020B0604020202020204" pitchFamily="34" charset="0"/>
                        </a:rPr>
                        <a:t>00</a:t>
                      </a:r>
                    </a:p>
                  </a:txBody>
                  <a:tcPr marL="82927" marR="82927" marT="41463" marB="41463" anchor="ctr" horzOverflow="overflow">
                    <a:lnL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49263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1pPr>
                      <a:lvl2pPr marL="742950" indent="-285750" defTabSz="449263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2pPr>
                      <a:lvl3pPr marL="1143000" indent="-228600" defTabSz="449263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3pPr>
                      <a:lvl4pPr marL="1600200" indent="-228600" defTabSz="449263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4pPr>
                      <a:lvl5pPr marL="2057400" indent="-228600" defTabSz="449263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he-IL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  <a:cs typeface="Arial" panose="020B0604020202020204" pitchFamily="34" charset="0"/>
                        </a:rPr>
                        <a:t>000</a:t>
                      </a:r>
                    </a:p>
                  </a:txBody>
                  <a:tcPr marL="82927" marR="82927" marT="41463" marB="41463" anchor="ctr" horzOverflow="overflow">
                    <a:lnL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49263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1pPr>
                      <a:lvl2pPr marL="742950" indent="-285750" defTabSz="449263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2pPr>
                      <a:lvl3pPr marL="1143000" indent="-228600" defTabSz="449263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3pPr>
                      <a:lvl4pPr marL="1600200" indent="-228600" defTabSz="449263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4pPr>
                      <a:lvl5pPr marL="2057400" indent="-228600" defTabSz="449263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he-IL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  <a:cs typeface="Arial" panose="020B0604020202020204" pitchFamily="34" charset="0"/>
                        </a:rPr>
                        <a:t>111</a:t>
                      </a:r>
                    </a:p>
                  </a:txBody>
                  <a:tcPr marL="82927" marR="82927" marT="41463" marB="4146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7202">
                <a:tc>
                  <a:txBody>
                    <a:bodyPr/>
                    <a:lstStyle>
                      <a:lvl1pPr defTabSz="449263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1pPr>
                      <a:lvl2pPr marL="742950" indent="-285750" defTabSz="449263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2pPr>
                      <a:lvl3pPr marL="1143000" indent="-228600" defTabSz="449263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3pPr>
                      <a:lvl4pPr marL="1600200" indent="-228600" defTabSz="449263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4pPr>
                      <a:lvl5pPr marL="2057400" indent="-228600" defTabSz="449263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he-IL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FFFF"/>
                          </a:solidFill>
                          <a:effectLst/>
                          <a:latin typeface="Garamond" panose="02020404030301010803" pitchFamily="18" charset="0"/>
                          <a:cs typeface="Arial" panose="020B0604020202020204" pitchFamily="34" charset="0"/>
                        </a:rPr>
                        <a:t>01</a:t>
                      </a:r>
                    </a:p>
                  </a:txBody>
                  <a:tcPr marL="82927" marR="82927" marT="41463" marB="41463" anchor="ctr" horzOverflow="overflow">
                    <a:lnL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49263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1pPr>
                      <a:lvl2pPr marL="742950" indent="-285750" defTabSz="449263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2pPr>
                      <a:lvl3pPr marL="1143000" indent="-228600" defTabSz="449263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3pPr>
                      <a:lvl4pPr marL="1600200" indent="-228600" defTabSz="449263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4pPr>
                      <a:lvl5pPr marL="2057400" indent="-228600" defTabSz="449263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he-IL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  <a:cs typeface="Arial" panose="020B0604020202020204" pitchFamily="34" charset="0"/>
                        </a:rPr>
                        <a:t>100</a:t>
                      </a:r>
                    </a:p>
                  </a:txBody>
                  <a:tcPr marL="82927" marR="82927" marT="41463" marB="41463" anchor="ctr" horzOverflow="overflow">
                    <a:lnL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49263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1pPr>
                      <a:lvl2pPr marL="742950" indent="-285750" defTabSz="449263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2pPr>
                      <a:lvl3pPr marL="1143000" indent="-228600" defTabSz="449263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3pPr>
                      <a:lvl4pPr marL="1600200" indent="-228600" defTabSz="449263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4pPr>
                      <a:lvl5pPr marL="2057400" indent="-228600" defTabSz="449263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he-IL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  <a:cs typeface="Arial" panose="020B0604020202020204" pitchFamily="34" charset="0"/>
                        </a:rPr>
                        <a:t>011</a:t>
                      </a:r>
                    </a:p>
                  </a:txBody>
                  <a:tcPr marL="82927" marR="82927" marT="41463" marB="4146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0377">
                <a:tc>
                  <a:txBody>
                    <a:bodyPr/>
                    <a:lstStyle>
                      <a:lvl1pPr defTabSz="449263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1pPr>
                      <a:lvl2pPr marL="742950" indent="-285750" defTabSz="449263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2pPr>
                      <a:lvl3pPr marL="1143000" indent="-228600" defTabSz="449263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3pPr>
                      <a:lvl4pPr marL="1600200" indent="-228600" defTabSz="449263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4pPr>
                      <a:lvl5pPr marL="2057400" indent="-228600" defTabSz="449263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he-IL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FFFF"/>
                          </a:solidFill>
                          <a:effectLst/>
                          <a:latin typeface="Garamond" panose="02020404030301010803" pitchFamily="18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82927" marR="82927" marT="41463" marB="41463" anchor="ctr" horzOverflow="overflow">
                    <a:lnL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49263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1pPr>
                      <a:lvl2pPr marL="742950" indent="-285750" defTabSz="449263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2pPr>
                      <a:lvl3pPr marL="1143000" indent="-228600" defTabSz="449263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3pPr>
                      <a:lvl4pPr marL="1600200" indent="-228600" defTabSz="449263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4pPr>
                      <a:lvl5pPr marL="2057400" indent="-228600" defTabSz="449263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he-IL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  <a:cs typeface="Arial" panose="020B0604020202020204" pitchFamily="34" charset="0"/>
                        </a:rPr>
                        <a:t>010</a:t>
                      </a:r>
                    </a:p>
                  </a:txBody>
                  <a:tcPr marL="82927" marR="82927" marT="41463" marB="41463" anchor="ctr" horzOverflow="overflow">
                    <a:lnL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49263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1pPr>
                      <a:lvl2pPr marL="742950" indent="-285750" defTabSz="449263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2pPr>
                      <a:lvl3pPr marL="1143000" indent="-228600" defTabSz="449263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3pPr>
                      <a:lvl4pPr marL="1600200" indent="-228600" defTabSz="449263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4pPr>
                      <a:lvl5pPr marL="2057400" indent="-228600" defTabSz="449263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he-IL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  <a:cs typeface="Arial" panose="020B0604020202020204" pitchFamily="34" charset="0"/>
                        </a:rPr>
                        <a:t>101</a:t>
                      </a:r>
                    </a:p>
                  </a:txBody>
                  <a:tcPr marL="82927" marR="82927" marT="41463" marB="4146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1964">
                <a:tc>
                  <a:txBody>
                    <a:bodyPr/>
                    <a:lstStyle>
                      <a:lvl1pPr defTabSz="449263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1pPr>
                      <a:lvl2pPr marL="742950" indent="-285750" defTabSz="449263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2pPr>
                      <a:lvl3pPr marL="1143000" indent="-228600" defTabSz="449263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3pPr>
                      <a:lvl4pPr marL="1600200" indent="-228600" defTabSz="449263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4pPr>
                      <a:lvl5pPr marL="2057400" indent="-228600" defTabSz="449263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he-IL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FFFF"/>
                          </a:solidFill>
                          <a:effectLst/>
                          <a:latin typeface="Garamond" panose="02020404030301010803" pitchFamily="18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82927" marR="82927" marT="41463" marB="41463" anchor="ctr" horzOverflow="overflow">
                    <a:lnL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49263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1pPr>
                      <a:lvl2pPr marL="742950" indent="-285750" defTabSz="449263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2pPr>
                      <a:lvl3pPr marL="1143000" indent="-228600" defTabSz="449263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3pPr>
                      <a:lvl4pPr marL="1600200" indent="-228600" defTabSz="449263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4pPr>
                      <a:lvl5pPr marL="2057400" indent="-228600" defTabSz="449263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he-IL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  <a:cs typeface="Arial" panose="020B0604020202020204" pitchFamily="34" charset="0"/>
                        </a:rPr>
                        <a:t>001</a:t>
                      </a:r>
                    </a:p>
                  </a:txBody>
                  <a:tcPr marL="82927" marR="82927" marT="41463" marB="41463" anchor="ctr" horzOverflow="overflow">
                    <a:lnL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49263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1pPr>
                      <a:lvl2pPr marL="742950" indent="-285750" defTabSz="449263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2pPr>
                      <a:lvl3pPr marL="1143000" indent="-228600" defTabSz="449263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3pPr>
                      <a:lvl4pPr marL="1600200" indent="-228600" defTabSz="449263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4pPr>
                      <a:lvl5pPr marL="2057400" indent="-228600" defTabSz="449263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he-IL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  <a:cs typeface="Arial" panose="020B0604020202020204" pitchFamily="34" charset="0"/>
                        </a:rPr>
                        <a:t>110</a:t>
                      </a:r>
                    </a:p>
                  </a:txBody>
                  <a:tcPr marL="82927" marR="82927" marT="41463" marB="4146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5709" name="Rectangle 109"/>
          <p:cNvSpPr>
            <a:spLocks noChangeArrowheads="1"/>
          </p:cNvSpPr>
          <p:nvPr/>
        </p:nvSpPr>
        <p:spPr bwMode="auto">
          <a:xfrm>
            <a:off x="9363075" y="3486150"/>
            <a:ext cx="1016000" cy="833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Aft>
                <a:spcPct val="0"/>
              </a:spcAft>
              <a:buClr>
                <a:srgbClr val="FFCC00"/>
              </a:buClr>
              <a:buNone/>
            </a:pPr>
            <a:r>
              <a:rPr lang="en-US" altLang="en-US" sz="2800">
                <a:solidFill>
                  <a:srgbClr val="FFFF00"/>
                </a:solidFill>
                <a:latin typeface="Comic Sans MS" panose="030F0702030302020204" pitchFamily="66" charset="0"/>
              </a:rPr>
              <a:t>10</a:t>
            </a:r>
            <a:r>
              <a:rPr lang="en-US" altLang="en-US" sz="2800">
                <a:solidFill>
                  <a:srgbClr val="FF990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25708" name="Rectangle 108"/>
          <p:cNvSpPr>
            <a:spLocks noChangeArrowheads="1"/>
          </p:cNvSpPr>
          <p:nvPr/>
        </p:nvSpPr>
        <p:spPr bwMode="auto">
          <a:xfrm>
            <a:off x="8345489" y="3486150"/>
            <a:ext cx="1017587" cy="833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Aft>
                <a:spcPct val="0"/>
              </a:spcAft>
              <a:buClr>
                <a:srgbClr val="FFCC00"/>
              </a:buClr>
              <a:buNone/>
            </a:pPr>
            <a:r>
              <a:rPr lang="en-US" altLang="en-US" sz="2800">
                <a:solidFill>
                  <a:srgbClr val="FFFF00"/>
                </a:solidFill>
                <a:latin typeface="Comic Sans MS" panose="030F0702030302020204" pitchFamily="66" charset="0"/>
              </a:rPr>
              <a:t>100</a:t>
            </a:r>
          </a:p>
        </p:txBody>
      </p:sp>
      <p:sp>
        <p:nvSpPr>
          <p:cNvPr id="25707" name="Rectangle 107"/>
          <p:cNvSpPr>
            <a:spLocks noChangeArrowheads="1"/>
          </p:cNvSpPr>
          <p:nvPr/>
        </p:nvSpPr>
        <p:spPr bwMode="auto">
          <a:xfrm>
            <a:off x="7329488" y="3486150"/>
            <a:ext cx="1016000" cy="833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Aft>
                <a:spcPct val="0"/>
              </a:spcAft>
              <a:buClr>
                <a:srgbClr val="FFCC00"/>
              </a:buClr>
              <a:buNone/>
            </a:pPr>
            <a:r>
              <a:rPr lang="en-US" altLang="en-US" sz="2800">
                <a:solidFill>
                  <a:srgbClr val="FFFF00"/>
                </a:solidFill>
                <a:latin typeface="Comic Sans MS" panose="030F0702030302020204" pitchFamily="66" charset="0"/>
              </a:rPr>
              <a:t>0</a:t>
            </a:r>
            <a:r>
              <a:rPr lang="en-US" altLang="en-US" sz="2800">
                <a:solidFill>
                  <a:srgbClr val="FF9900"/>
                </a:solidFill>
                <a:latin typeface="Comic Sans MS" panose="030F0702030302020204" pitchFamily="66" charset="0"/>
              </a:rPr>
              <a:t>1</a:t>
            </a:r>
            <a:r>
              <a:rPr lang="en-US" altLang="en-US" sz="2800">
                <a:solidFill>
                  <a:srgbClr val="FFFF0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25706" name="Rectangle 106"/>
          <p:cNvSpPr>
            <a:spLocks noChangeArrowheads="1"/>
          </p:cNvSpPr>
          <p:nvPr/>
        </p:nvSpPr>
        <p:spPr bwMode="auto">
          <a:xfrm>
            <a:off x="6311900" y="3486150"/>
            <a:ext cx="1017588" cy="833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Aft>
                <a:spcPct val="0"/>
              </a:spcAft>
              <a:buClr>
                <a:srgbClr val="FFCC00"/>
              </a:buClr>
              <a:buNone/>
            </a:pPr>
            <a:r>
              <a:rPr lang="en-US" altLang="en-US" sz="2800">
                <a:solidFill>
                  <a:srgbClr val="FFFF00"/>
                </a:solidFill>
                <a:latin typeface="Comic Sans MS" panose="030F0702030302020204" pitchFamily="66" charset="0"/>
              </a:rPr>
              <a:t>0</a:t>
            </a:r>
            <a:r>
              <a:rPr lang="en-US" altLang="en-US" sz="2800">
                <a:solidFill>
                  <a:srgbClr val="FF9900"/>
                </a:solidFill>
                <a:latin typeface="Comic Sans MS" panose="030F0702030302020204" pitchFamily="66" charset="0"/>
              </a:rPr>
              <a:t>11</a:t>
            </a:r>
          </a:p>
        </p:txBody>
      </p:sp>
      <p:grpSp>
        <p:nvGrpSpPr>
          <p:cNvPr id="25763" name="Group 163"/>
          <p:cNvGrpSpPr>
            <a:grpSpLocks/>
          </p:cNvGrpSpPr>
          <p:nvPr/>
        </p:nvGrpSpPr>
        <p:grpSpPr bwMode="auto">
          <a:xfrm>
            <a:off x="6311901" y="2651126"/>
            <a:ext cx="4067175" cy="835025"/>
            <a:chOff x="3016" y="1670"/>
            <a:chExt cx="2562" cy="526"/>
          </a:xfrm>
        </p:grpSpPr>
        <p:sp>
          <p:nvSpPr>
            <p:cNvPr id="10303" name="Rectangle 105"/>
            <p:cNvSpPr>
              <a:spLocks noChangeArrowheads="1"/>
            </p:cNvSpPr>
            <p:nvPr/>
          </p:nvSpPr>
          <p:spPr bwMode="auto">
            <a:xfrm>
              <a:off x="4938" y="1670"/>
              <a:ext cx="640" cy="5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9pPr>
            </a:lstStyle>
            <a:p>
              <a:pPr algn="ctr" eaLnBrk="0" fontAlgn="base" hangingPunct="0">
                <a:spcAft>
                  <a:spcPct val="0"/>
                </a:spcAft>
                <a:buClr>
                  <a:srgbClr val="FFCC00"/>
                </a:buClr>
                <a:buNone/>
              </a:pPr>
              <a:r>
                <a:rPr lang="en-US" altLang="en-US" sz="2800">
                  <a:solidFill>
                    <a:srgbClr val="FFFF00"/>
                  </a:solidFill>
                  <a:latin typeface="Comic Sans MS" panose="030F0702030302020204" pitchFamily="66" charset="0"/>
                </a:rPr>
                <a:t>100</a:t>
              </a:r>
            </a:p>
          </p:txBody>
        </p:sp>
        <p:sp>
          <p:nvSpPr>
            <p:cNvPr id="10304" name="Rectangle 104"/>
            <p:cNvSpPr>
              <a:spLocks noChangeArrowheads="1"/>
            </p:cNvSpPr>
            <p:nvPr/>
          </p:nvSpPr>
          <p:spPr bwMode="auto">
            <a:xfrm>
              <a:off x="4297" y="1670"/>
              <a:ext cx="641" cy="5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9pPr>
            </a:lstStyle>
            <a:p>
              <a:pPr algn="ctr" eaLnBrk="0" fontAlgn="base" hangingPunct="0">
                <a:spcAft>
                  <a:spcPct val="0"/>
                </a:spcAft>
                <a:buClr>
                  <a:srgbClr val="FFCC00"/>
                </a:buClr>
                <a:buNone/>
              </a:pPr>
              <a:r>
                <a:rPr lang="en-US" altLang="en-US" sz="2800">
                  <a:solidFill>
                    <a:srgbClr val="FFFF00"/>
                  </a:solidFill>
                  <a:latin typeface="Comic Sans MS" panose="030F0702030302020204" pitchFamily="66" charset="0"/>
                </a:rPr>
                <a:t>100</a:t>
              </a:r>
            </a:p>
          </p:txBody>
        </p:sp>
        <p:sp>
          <p:nvSpPr>
            <p:cNvPr id="10305" name="Rectangle 103"/>
            <p:cNvSpPr>
              <a:spLocks noChangeArrowheads="1"/>
            </p:cNvSpPr>
            <p:nvPr/>
          </p:nvSpPr>
          <p:spPr bwMode="auto">
            <a:xfrm>
              <a:off x="3657" y="1670"/>
              <a:ext cx="640" cy="5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9pPr>
            </a:lstStyle>
            <a:p>
              <a:pPr algn="ctr" eaLnBrk="0" fontAlgn="base" hangingPunct="0">
                <a:spcAft>
                  <a:spcPct val="0"/>
                </a:spcAft>
                <a:buClr>
                  <a:srgbClr val="FFCC00"/>
                </a:buClr>
                <a:buNone/>
              </a:pPr>
              <a:r>
                <a:rPr lang="en-US" altLang="en-US" sz="2800">
                  <a:solidFill>
                    <a:srgbClr val="FFFF00"/>
                  </a:solidFill>
                  <a:latin typeface="Comic Sans MS" panose="030F0702030302020204" pitchFamily="66" charset="0"/>
                </a:rPr>
                <a:t>001</a:t>
              </a:r>
            </a:p>
          </p:txBody>
        </p:sp>
        <p:sp>
          <p:nvSpPr>
            <p:cNvPr id="10306" name="Rectangle 102"/>
            <p:cNvSpPr>
              <a:spLocks noChangeArrowheads="1"/>
            </p:cNvSpPr>
            <p:nvPr/>
          </p:nvSpPr>
          <p:spPr bwMode="auto">
            <a:xfrm>
              <a:off x="3016" y="1670"/>
              <a:ext cx="641" cy="5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9pPr>
            </a:lstStyle>
            <a:p>
              <a:pPr algn="ctr" eaLnBrk="0" fontAlgn="base" hangingPunct="0">
                <a:spcAft>
                  <a:spcPct val="0"/>
                </a:spcAft>
                <a:buClr>
                  <a:srgbClr val="FFCC00"/>
                </a:buClr>
                <a:buNone/>
              </a:pPr>
              <a:r>
                <a:rPr lang="en-US" altLang="en-US" sz="2800">
                  <a:solidFill>
                    <a:srgbClr val="FFFF00"/>
                  </a:solidFill>
                  <a:latin typeface="Comic Sans MS" panose="030F0702030302020204" pitchFamily="66" charset="0"/>
                </a:rPr>
                <a:t>000</a:t>
              </a:r>
            </a:p>
          </p:txBody>
        </p:sp>
      </p:grpSp>
      <p:grpSp>
        <p:nvGrpSpPr>
          <p:cNvPr id="25762" name="Group 162"/>
          <p:cNvGrpSpPr>
            <a:grpSpLocks/>
          </p:cNvGrpSpPr>
          <p:nvPr/>
        </p:nvGrpSpPr>
        <p:grpSpPr bwMode="auto">
          <a:xfrm>
            <a:off x="6311901" y="1771651"/>
            <a:ext cx="4067175" cy="3382963"/>
            <a:chOff x="3016" y="1116"/>
            <a:chExt cx="2562" cy="2131"/>
          </a:xfrm>
        </p:grpSpPr>
        <p:sp>
          <p:nvSpPr>
            <p:cNvPr id="10295" name="Rectangle 113"/>
            <p:cNvSpPr>
              <a:spLocks noChangeArrowheads="1"/>
            </p:cNvSpPr>
            <p:nvPr/>
          </p:nvSpPr>
          <p:spPr bwMode="auto">
            <a:xfrm>
              <a:off x="4938" y="2721"/>
              <a:ext cx="640" cy="5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9pPr>
            </a:lstStyle>
            <a:p>
              <a:pPr algn="ctr" eaLnBrk="0" fontAlgn="base" hangingPunct="0">
                <a:spcAft>
                  <a:spcPct val="0"/>
                </a:spcAft>
                <a:buClr>
                  <a:srgbClr val="FFCC00"/>
                </a:buClr>
                <a:buNone/>
              </a:pPr>
              <a:r>
                <a:rPr lang="en-US" altLang="en-US" sz="2800">
                  <a:solidFill>
                    <a:srgbClr val="FFFF00"/>
                  </a:solidFill>
                  <a:latin typeface="Comic Sans MS" panose="030F0702030302020204" pitchFamily="66" charset="0"/>
                </a:rPr>
                <a:t>10</a:t>
              </a:r>
            </a:p>
          </p:txBody>
        </p:sp>
        <p:sp>
          <p:nvSpPr>
            <p:cNvPr id="10296" name="Rectangle 112"/>
            <p:cNvSpPr>
              <a:spLocks noChangeArrowheads="1"/>
            </p:cNvSpPr>
            <p:nvPr/>
          </p:nvSpPr>
          <p:spPr bwMode="auto">
            <a:xfrm>
              <a:off x="4297" y="2721"/>
              <a:ext cx="641" cy="5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9pPr>
            </a:lstStyle>
            <a:p>
              <a:pPr algn="ctr" eaLnBrk="0" fontAlgn="base" hangingPunct="0">
                <a:spcAft>
                  <a:spcPct val="0"/>
                </a:spcAft>
                <a:buClr>
                  <a:srgbClr val="FFCC00"/>
                </a:buClr>
                <a:buNone/>
              </a:pPr>
              <a:r>
                <a:rPr lang="en-US" altLang="en-US" sz="2800">
                  <a:solidFill>
                    <a:srgbClr val="FFFF00"/>
                  </a:solidFill>
                  <a:latin typeface="Comic Sans MS" panose="030F0702030302020204" pitchFamily="66" charset="0"/>
                </a:rPr>
                <a:t>01</a:t>
              </a:r>
            </a:p>
          </p:txBody>
        </p:sp>
        <p:sp>
          <p:nvSpPr>
            <p:cNvPr id="10297" name="Rectangle 111"/>
            <p:cNvSpPr>
              <a:spLocks noChangeArrowheads="1"/>
            </p:cNvSpPr>
            <p:nvPr/>
          </p:nvSpPr>
          <p:spPr bwMode="auto">
            <a:xfrm>
              <a:off x="3657" y="2721"/>
              <a:ext cx="640" cy="5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9pPr>
            </a:lstStyle>
            <a:p>
              <a:pPr algn="ctr" eaLnBrk="0" fontAlgn="base" hangingPunct="0">
                <a:spcAft>
                  <a:spcPct val="0"/>
                </a:spcAft>
                <a:buClr>
                  <a:srgbClr val="FFCC00"/>
                </a:buClr>
                <a:buNone/>
              </a:pPr>
              <a:r>
                <a:rPr lang="en-US" altLang="en-US" sz="2800">
                  <a:solidFill>
                    <a:srgbClr val="FFFF00"/>
                  </a:solidFill>
                  <a:latin typeface="Comic Sans MS" panose="030F0702030302020204" pitchFamily="66" charset="0"/>
                </a:rPr>
                <a:t>01</a:t>
              </a:r>
            </a:p>
          </p:txBody>
        </p:sp>
        <p:sp>
          <p:nvSpPr>
            <p:cNvPr id="10298" name="Rectangle 110"/>
            <p:cNvSpPr>
              <a:spLocks noChangeArrowheads="1"/>
            </p:cNvSpPr>
            <p:nvPr/>
          </p:nvSpPr>
          <p:spPr bwMode="auto">
            <a:xfrm>
              <a:off x="3016" y="2721"/>
              <a:ext cx="641" cy="5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9pPr>
            </a:lstStyle>
            <a:p>
              <a:pPr algn="ctr" eaLnBrk="0" fontAlgn="base" hangingPunct="0">
                <a:spcAft>
                  <a:spcPct val="0"/>
                </a:spcAft>
                <a:buClr>
                  <a:srgbClr val="FFCC00"/>
                </a:buClr>
                <a:buNone/>
              </a:pPr>
              <a:r>
                <a:rPr lang="en-US" altLang="en-US" sz="2800">
                  <a:solidFill>
                    <a:srgbClr val="FFFF00"/>
                  </a:solidFill>
                  <a:latin typeface="Comic Sans MS" panose="030F0702030302020204" pitchFamily="66" charset="0"/>
                </a:rPr>
                <a:t>01</a:t>
              </a:r>
            </a:p>
          </p:txBody>
        </p:sp>
        <p:sp>
          <p:nvSpPr>
            <p:cNvPr id="10299" name="Rectangle 101"/>
            <p:cNvSpPr>
              <a:spLocks noChangeArrowheads="1"/>
            </p:cNvSpPr>
            <p:nvPr/>
          </p:nvSpPr>
          <p:spPr bwMode="auto">
            <a:xfrm>
              <a:off x="4938" y="1116"/>
              <a:ext cx="640" cy="5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9pPr>
            </a:lstStyle>
            <a:p>
              <a:pPr algn="ctr" eaLnBrk="0" fontAlgn="base" hangingPunct="0">
                <a:spcAft>
                  <a:spcPct val="0"/>
                </a:spcAft>
                <a:buClr>
                  <a:srgbClr val="FFCC00"/>
                </a:buClr>
                <a:buNone/>
              </a:pPr>
              <a:r>
                <a:rPr lang="en-US" altLang="en-US" sz="2800">
                  <a:solidFill>
                    <a:srgbClr val="FFFF00"/>
                  </a:solidFill>
                  <a:latin typeface="Comic Sans MS" panose="030F0702030302020204" pitchFamily="66" charset="0"/>
                </a:rPr>
                <a:t>01</a:t>
              </a:r>
            </a:p>
          </p:txBody>
        </p:sp>
        <p:sp>
          <p:nvSpPr>
            <p:cNvPr id="10300" name="Rectangle 100"/>
            <p:cNvSpPr>
              <a:spLocks noChangeArrowheads="1"/>
            </p:cNvSpPr>
            <p:nvPr/>
          </p:nvSpPr>
          <p:spPr bwMode="auto">
            <a:xfrm>
              <a:off x="4297" y="1116"/>
              <a:ext cx="641" cy="5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9pPr>
            </a:lstStyle>
            <a:p>
              <a:pPr algn="ctr" eaLnBrk="0" fontAlgn="base" hangingPunct="0">
                <a:spcAft>
                  <a:spcPct val="0"/>
                </a:spcAft>
                <a:buClr>
                  <a:srgbClr val="FFCC00"/>
                </a:buClr>
                <a:buNone/>
              </a:pPr>
              <a:r>
                <a:rPr lang="en-US" altLang="en-US" sz="2800">
                  <a:solidFill>
                    <a:srgbClr val="FFFF00"/>
                  </a:solidFill>
                  <a:latin typeface="Comic Sans MS" panose="030F0702030302020204" pitchFamily="66" charset="0"/>
                </a:rPr>
                <a:t>01</a:t>
              </a:r>
            </a:p>
          </p:txBody>
        </p:sp>
        <p:sp>
          <p:nvSpPr>
            <p:cNvPr id="10301" name="Rectangle 99"/>
            <p:cNvSpPr>
              <a:spLocks noChangeArrowheads="1"/>
            </p:cNvSpPr>
            <p:nvPr/>
          </p:nvSpPr>
          <p:spPr bwMode="auto">
            <a:xfrm>
              <a:off x="3657" y="1116"/>
              <a:ext cx="640" cy="5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9pPr>
            </a:lstStyle>
            <a:p>
              <a:pPr algn="ctr" eaLnBrk="0" fontAlgn="base" hangingPunct="0">
                <a:spcAft>
                  <a:spcPct val="0"/>
                </a:spcAft>
                <a:buClr>
                  <a:srgbClr val="FFCC00"/>
                </a:buClr>
                <a:buNone/>
              </a:pPr>
              <a:r>
                <a:rPr lang="en-US" altLang="en-US" sz="2800">
                  <a:solidFill>
                    <a:srgbClr val="FFFF00"/>
                  </a:solidFill>
                  <a:latin typeface="Comic Sans MS" panose="030F0702030302020204" pitchFamily="66" charset="0"/>
                </a:rPr>
                <a:t>11</a:t>
              </a:r>
            </a:p>
          </p:txBody>
        </p:sp>
        <p:sp>
          <p:nvSpPr>
            <p:cNvPr id="10302" name="Rectangle 98"/>
            <p:cNvSpPr>
              <a:spLocks noChangeArrowheads="1"/>
            </p:cNvSpPr>
            <p:nvPr/>
          </p:nvSpPr>
          <p:spPr bwMode="auto">
            <a:xfrm>
              <a:off x="3016" y="1116"/>
              <a:ext cx="641" cy="5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Garamond" panose="02020404030301010803" pitchFamily="18" charset="0"/>
                  <a:cs typeface="Arial" panose="020B0604020202020204" pitchFamily="34" charset="0"/>
                </a:defRPr>
              </a:lvl9pPr>
            </a:lstStyle>
            <a:p>
              <a:pPr algn="ctr" eaLnBrk="0" fontAlgn="base" hangingPunct="0">
                <a:spcAft>
                  <a:spcPct val="0"/>
                </a:spcAft>
                <a:buClr>
                  <a:srgbClr val="FFCC00"/>
                </a:buClr>
                <a:buNone/>
              </a:pPr>
              <a:r>
                <a:rPr lang="en-US" altLang="en-US" sz="2800">
                  <a:solidFill>
                    <a:srgbClr val="FFFF00"/>
                  </a:solidFill>
                  <a:latin typeface="Comic Sans MS" panose="030F0702030302020204" pitchFamily="66" charset="0"/>
                </a:rPr>
                <a:t>00</a:t>
              </a:r>
            </a:p>
          </p:txBody>
        </p:sp>
      </p:grpSp>
      <p:sp>
        <p:nvSpPr>
          <p:cNvPr id="10275" name="Line 114"/>
          <p:cNvSpPr>
            <a:spLocks noChangeShapeType="1"/>
          </p:cNvSpPr>
          <p:nvPr/>
        </p:nvSpPr>
        <p:spPr bwMode="auto">
          <a:xfrm>
            <a:off x="6311900" y="1771650"/>
            <a:ext cx="1017588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he-IL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76" name="Line 118"/>
          <p:cNvSpPr>
            <a:spLocks noChangeShapeType="1"/>
          </p:cNvSpPr>
          <p:nvPr/>
        </p:nvSpPr>
        <p:spPr bwMode="auto">
          <a:xfrm>
            <a:off x="6311900" y="5154613"/>
            <a:ext cx="1017588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he-IL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77" name="Line 119"/>
          <p:cNvSpPr>
            <a:spLocks noChangeShapeType="1"/>
          </p:cNvSpPr>
          <p:nvPr/>
        </p:nvSpPr>
        <p:spPr bwMode="auto">
          <a:xfrm>
            <a:off x="6311900" y="1771651"/>
            <a:ext cx="0" cy="879475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he-IL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78" name="Line 123"/>
          <p:cNvSpPr>
            <a:spLocks noChangeShapeType="1"/>
          </p:cNvSpPr>
          <p:nvPr/>
        </p:nvSpPr>
        <p:spPr bwMode="auto">
          <a:xfrm>
            <a:off x="10379075" y="1771651"/>
            <a:ext cx="0" cy="879475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he-IL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79" name="Line 127"/>
          <p:cNvSpPr>
            <a:spLocks noChangeShapeType="1"/>
          </p:cNvSpPr>
          <p:nvPr/>
        </p:nvSpPr>
        <p:spPr bwMode="auto">
          <a:xfrm>
            <a:off x="7329488" y="1771650"/>
            <a:ext cx="1016000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he-IL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80" name="Line 128"/>
          <p:cNvSpPr>
            <a:spLocks noChangeShapeType="1"/>
          </p:cNvSpPr>
          <p:nvPr/>
        </p:nvSpPr>
        <p:spPr bwMode="auto">
          <a:xfrm>
            <a:off x="6311900" y="2651126"/>
            <a:ext cx="0" cy="835025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he-IL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81" name="Line 129"/>
          <p:cNvSpPr>
            <a:spLocks noChangeShapeType="1"/>
          </p:cNvSpPr>
          <p:nvPr/>
        </p:nvSpPr>
        <p:spPr bwMode="auto">
          <a:xfrm>
            <a:off x="8345489" y="1771650"/>
            <a:ext cx="1017587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he-IL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82" name="Line 131"/>
          <p:cNvSpPr>
            <a:spLocks noChangeShapeType="1"/>
          </p:cNvSpPr>
          <p:nvPr/>
        </p:nvSpPr>
        <p:spPr bwMode="auto">
          <a:xfrm>
            <a:off x="9363075" y="1771650"/>
            <a:ext cx="1016000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he-IL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83" name="Line 134"/>
          <p:cNvSpPr>
            <a:spLocks noChangeShapeType="1"/>
          </p:cNvSpPr>
          <p:nvPr/>
        </p:nvSpPr>
        <p:spPr bwMode="auto">
          <a:xfrm>
            <a:off x="10379075" y="2651126"/>
            <a:ext cx="0" cy="835025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he-IL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84" name="Line 136"/>
          <p:cNvSpPr>
            <a:spLocks noChangeShapeType="1"/>
          </p:cNvSpPr>
          <p:nvPr/>
        </p:nvSpPr>
        <p:spPr bwMode="auto">
          <a:xfrm>
            <a:off x="6311900" y="3486150"/>
            <a:ext cx="0" cy="833438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he-IL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85" name="Line 142"/>
          <p:cNvSpPr>
            <a:spLocks noChangeShapeType="1"/>
          </p:cNvSpPr>
          <p:nvPr/>
        </p:nvSpPr>
        <p:spPr bwMode="auto">
          <a:xfrm>
            <a:off x="10379075" y="3486150"/>
            <a:ext cx="0" cy="833438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he-IL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86" name="Line 144"/>
          <p:cNvSpPr>
            <a:spLocks noChangeShapeType="1"/>
          </p:cNvSpPr>
          <p:nvPr/>
        </p:nvSpPr>
        <p:spPr bwMode="auto">
          <a:xfrm>
            <a:off x="6311900" y="4319589"/>
            <a:ext cx="0" cy="835025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he-IL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87" name="Line 150"/>
          <p:cNvSpPr>
            <a:spLocks noChangeShapeType="1"/>
          </p:cNvSpPr>
          <p:nvPr/>
        </p:nvSpPr>
        <p:spPr bwMode="auto">
          <a:xfrm>
            <a:off x="10379075" y="4319589"/>
            <a:ext cx="0" cy="835025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he-IL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88" name="Line 152"/>
          <p:cNvSpPr>
            <a:spLocks noChangeShapeType="1"/>
          </p:cNvSpPr>
          <p:nvPr/>
        </p:nvSpPr>
        <p:spPr bwMode="auto">
          <a:xfrm>
            <a:off x="7329488" y="5154613"/>
            <a:ext cx="1016000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he-IL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89" name="Line 154"/>
          <p:cNvSpPr>
            <a:spLocks noChangeShapeType="1"/>
          </p:cNvSpPr>
          <p:nvPr/>
        </p:nvSpPr>
        <p:spPr bwMode="auto">
          <a:xfrm>
            <a:off x="8345489" y="5154613"/>
            <a:ext cx="1017587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he-IL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90" name="Line 156"/>
          <p:cNvSpPr>
            <a:spLocks noChangeShapeType="1"/>
          </p:cNvSpPr>
          <p:nvPr/>
        </p:nvSpPr>
        <p:spPr bwMode="auto">
          <a:xfrm>
            <a:off x="9363075" y="5154613"/>
            <a:ext cx="1016000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he-IL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758" name="Line 158"/>
          <p:cNvSpPr>
            <a:spLocks noChangeShapeType="1"/>
          </p:cNvSpPr>
          <p:nvPr/>
        </p:nvSpPr>
        <p:spPr bwMode="auto">
          <a:xfrm>
            <a:off x="5808664" y="3429000"/>
            <a:ext cx="4859337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he-IL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6672264" y="1268413"/>
            <a:ext cx="36353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he-IL" sz="2800" b="1" dirty="0">
                <a:solidFill>
                  <a:srgbClr val="00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First</a:t>
            </a:r>
            <a:r>
              <a:rPr lang="en-US" altLang="he-IL" sz="2800" dirty="0">
                <a:solidFill>
                  <a:srgbClr val="00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 5  -  00110101</a:t>
            </a:r>
          </a:p>
        </p:txBody>
      </p:sp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6383338" y="5156201"/>
            <a:ext cx="385286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he-IL" sz="2800" b="1">
                <a:solidFill>
                  <a:srgbClr val="00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Second</a:t>
            </a:r>
            <a:r>
              <a:rPr lang="en-US" altLang="he-IL" sz="2800">
                <a:solidFill>
                  <a:srgbClr val="00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 V  -  01010110</a:t>
            </a: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992313" y="5949950"/>
            <a:ext cx="70786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he-IL" sz="2400" b="1">
                <a:solidFill>
                  <a:srgbClr val="66FF33"/>
                </a:solidFill>
                <a:latin typeface="Comic Sans MS" panose="030F0702030302020204" pitchFamily="66" charset="0"/>
              </a:rPr>
              <a:t>Ratio</a:t>
            </a:r>
            <a:r>
              <a:rPr lang="en-US" altLang="he-IL" sz="2400">
                <a:solidFill>
                  <a:srgbClr val="00FFFF"/>
                </a:solidFill>
                <a:latin typeface="Comic Sans MS" panose="030F0702030302020204" pitchFamily="66" charset="0"/>
              </a:rPr>
              <a:t> </a:t>
            </a:r>
            <a:r>
              <a:rPr lang="en-US" altLang="he-IL" sz="2400">
                <a:solidFill>
                  <a:srgbClr val="FFFF00"/>
                </a:solidFill>
                <a:latin typeface="Comic Sans MS" panose="030F0702030302020204" pitchFamily="66" charset="0"/>
              </a:rPr>
              <a:t>= # info bits / # storage bits</a:t>
            </a:r>
            <a:r>
              <a:rPr lang="en-US" altLang="he-IL" sz="2400">
                <a:solidFill>
                  <a:srgbClr val="00FFFF"/>
                </a:solidFill>
                <a:latin typeface="Comic Sans MS" panose="030F0702030302020204" pitchFamily="66" charset="0"/>
              </a:rPr>
              <a:t>   = 1.333</a:t>
            </a:r>
          </a:p>
        </p:txBody>
      </p:sp>
      <p:cxnSp>
        <p:nvCxnSpPr>
          <p:cNvPr id="6" name="Straight Arrow Connector 5"/>
          <p:cNvCxnSpPr/>
          <p:nvPr/>
        </p:nvCxnSpPr>
        <p:spPr bwMode="auto">
          <a:xfrm>
            <a:off x="3719514" y="3068960"/>
            <a:ext cx="864319" cy="417190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 bwMode="auto">
          <a:xfrm flipV="1">
            <a:off x="3704571" y="3645024"/>
            <a:ext cx="864319" cy="807554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 bwMode="auto">
          <a:xfrm>
            <a:off x="3724520" y="3694275"/>
            <a:ext cx="864319" cy="354527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4" name="Freeform 13"/>
          <p:cNvSpPr/>
          <p:nvPr/>
        </p:nvSpPr>
        <p:spPr bwMode="auto">
          <a:xfrm>
            <a:off x="3155939" y="3519669"/>
            <a:ext cx="977399" cy="237509"/>
          </a:xfrm>
          <a:custGeom>
            <a:avLst/>
            <a:gdLst>
              <a:gd name="connsiteX0" fmla="*/ 1306076 w 1686161"/>
              <a:gd name="connsiteY0" fmla="*/ 8709 h 489314"/>
              <a:gd name="connsiteX1" fmla="*/ 1610876 w 1686161"/>
              <a:gd name="connsiteY1" fmla="*/ 435429 h 489314"/>
              <a:gd name="connsiteX2" fmla="*/ 69459 w 1686161"/>
              <a:gd name="connsiteY2" fmla="*/ 435429 h 489314"/>
              <a:gd name="connsiteX3" fmla="*/ 409093 w 1686161"/>
              <a:gd name="connsiteY3" fmla="*/ 0 h 4893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86161" h="489314">
                <a:moveTo>
                  <a:pt x="1306076" y="8709"/>
                </a:moveTo>
                <a:cubicBezTo>
                  <a:pt x="1561527" y="186509"/>
                  <a:pt x="1816979" y="364309"/>
                  <a:pt x="1610876" y="435429"/>
                </a:cubicBezTo>
                <a:cubicBezTo>
                  <a:pt x="1404773" y="506549"/>
                  <a:pt x="269756" y="508000"/>
                  <a:pt x="69459" y="435429"/>
                </a:cubicBezTo>
                <a:cubicBezTo>
                  <a:pt x="-130838" y="362858"/>
                  <a:pt x="139127" y="181429"/>
                  <a:pt x="409093" y="0"/>
                </a:cubicBezTo>
              </a:path>
            </a:pathLst>
          </a:cu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he-IL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2445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4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56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56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57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57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5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1000"/>
                                        <p:tgtEl>
                                          <p:spTgt spid="25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25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5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25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25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9" grpId="0"/>
      <p:bldP spid="25709" grpId="0"/>
      <p:bldP spid="25708" grpId="0"/>
      <p:bldP spid="25707" grpId="0"/>
      <p:bldP spid="25706" grpId="0"/>
      <p:bldP spid="3" grpId="0"/>
      <p:bldP spid="2" grpId="0"/>
      <p:bldP spid="4" grpId="0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1">
            <a:extLst>
              <a:ext uri="{FF2B5EF4-FFF2-40B4-BE49-F238E27FC236}">
                <a16:creationId xmlns:a16="http://schemas.microsoft.com/office/drawing/2014/main" id="{426069F2-7DB2-44F5-8AC3-30CBE266DB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1806" y="1375118"/>
            <a:ext cx="10447991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23" tIns="40811" rIns="81623" bIns="40811"/>
          <a:lstStyle>
            <a:lvl1pPr defTabSz="407988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392113" indent="-196850" defTabSz="407988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587375" indent="-195263" defTabSz="407988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782638" indent="-195263" defTabSz="407988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979488" indent="-196850" defTabSz="407988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1436688" indent="-196850" defTabSz="4079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1893888" indent="-196850" defTabSz="4079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2351088" indent="-196850" defTabSz="4079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2808288" indent="-196850" defTabSz="4079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fontAlgn="base" hangingPunct="0">
              <a:lnSpc>
                <a:spcPct val="8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None/>
            </a:pPr>
            <a:r>
              <a:rPr lang="en-GB" altLang="he-IL" sz="24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0     1      2      3      4      5      6     7      8      9     10    11    12    13</a:t>
            </a:r>
          </a:p>
        </p:txBody>
      </p:sp>
      <p:sp>
        <p:nvSpPr>
          <p:cNvPr id="3" name="Text Box 11">
            <a:extLst>
              <a:ext uri="{FF2B5EF4-FFF2-40B4-BE49-F238E27FC236}">
                <a16:creationId xmlns:a16="http://schemas.microsoft.com/office/drawing/2014/main" id="{4974660E-7DE7-488F-B1E5-F242E4BF57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39209" y="1909482"/>
            <a:ext cx="9313581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23" tIns="40811" rIns="81623" bIns="40811"/>
          <a:lstStyle>
            <a:lvl1pPr defTabSz="407988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392113" indent="-196850" defTabSz="407988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587375" indent="-195263" defTabSz="407988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782638" indent="-195263" defTabSz="407988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979488" indent="-196850" defTabSz="407988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1436688" indent="-196850" defTabSz="4079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1893888" indent="-196850" defTabSz="4079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2351088" indent="-196850" defTabSz="4079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2808288" indent="-196850" defTabSz="4079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fontAlgn="base" hangingPunct="0">
              <a:lnSpc>
                <a:spcPct val="8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None/>
            </a:pPr>
            <a:r>
              <a:rPr lang="en-GB" altLang="he-IL" b="1" dirty="0">
                <a:solidFill>
                  <a:srgbClr val="FFFF00"/>
                </a:solidFill>
                <a:latin typeface="Comic Sans MS" panose="030F0702030302020204" pitchFamily="66" charset="0"/>
              </a:rPr>
              <a:t>0  1  0  0  0  1  0  0  1  0  1  0  0</a:t>
            </a:r>
          </a:p>
        </p:txBody>
      </p:sp>
      <p:sp>
        <p:nvSpPr>
          <p:cNvPr id="4" name="Line 158">
            <a:extLst>
              <a:ext uri="{FF2B5EF4-FFF2-40B4-BE49-F238E27FC236}">
                <a16:creationId xmlns:a16="http://schemas.microsoft.com/office/drawing/2014/main" id="{2A0BD519-2DBC-43DB-B74D-510BFF7737E5}"/>
              </a:ext>
            </a:extLst>
          </p:cNvPr>
          <p:cNvSpPr>
            <a:spLocks noChangeShapeType="1"/>
          </p:cNvSpPr>
          <p:nvPr/>
        </p:nvSpPr>
        <p:spPr bwMode="auto">
          <a:xfrm>
            <a:off x="1236663" y="1806918"/>
            <a:ext cx="8868036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he-IL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Line 158">
            <a:extLst>
              <a:ext uri="{FF2B5EF4-FFF2-40B4-BE49-F238E27FC236}">
                <a16:creationId xmlns:a16="http://schemas.microsoft.com/office/drawing/2014/main" id="{592C4D3D-0873-479E-8693-3ACF2FCB6EF4}"/>
              </a:ext>
            </a:extLst>
          </p:cNvPr>
          <p:cNvSpPr>
            <a:spLocks noChangeShapeType="1"/>
          </p:cNvSpPr>
          <p:nvPr/>
        </p:nvSpPr>
        <p:spPr bwMode="auto">
          <a:xfrm>
            <a:off x="1236663" y="2422305"/>
            <a:ext cx="8868036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he-IL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 Box 11">
            <a:extLst>
              <a:ext uri="{FF2B5EF4-FFF2-40B4-BE49-F238E27FC236}">
                <a16:creationId xmlns:a16="http://schemas.microsoft.com/office/drawing/2014/main" id="{FF7B07B3-467E-4C07-8855-10B897C296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39208" y="2902814"/>
            <a:ext cx="9313581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23" tIns="40811" rIns="81623" bIns="40811"/>
          <a:lstStyle>
            <a:lvl1pPr defTabSz="407988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392113" indent="-196850" defTabSz="407988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587375" indent="-195263" defTabSz="407988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782638" indent="-195263" defTabSz="407988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979488" indent="-196850" defTabSz="407988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1436688" indent="-196850" defTabSz="4079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1893888" indent="-196850" defTabSz="4079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2351088" indent="-196850" defTabSz="4079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2808288" indent="-196850" defTabSz="4079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fontAlgn="base" hangingPunct="0">
              <a:lnSpc>
                <a:spcPct val="8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None/>
            </a:pPr>
            <a:r>
              <a:rPr lang="en-GB" altLang="he-IL" b="1" dirty="0">
                <a:solidFill>
                  <a:srgbClr val="FFC000"/>
                </a:solidFill>
                <a:latin typeface="Comic Sans MS" panose="030F0702030302020204" pitchFamily="66" charset="0"/>
              </a:rPr>
              <a:t>0  </a:t>
            </a:r>
            <a:r>
              <a:rPr lang="en-GB" altLang="he-IL" b="1" dirty="0">
                <a:solidFill>
                  <a:srgbClr val="FF0000"/>
                </a:solidFill>
                <a:latin typeface="Comic Sans MS" panose="030F0702030302020204" pitchFamily="66" charset="0"/>
              </a:rPr>
              <a:t>0</a:t>
            </a:r>
            <a:r>
              <a:rPr lang="en-GB" altLang="he-IL" b="1" dirty="0">
                <a:solidFill>
                  <a:srgbClr val="FFC000"/>
                </a:solidFill>
                <a:latin typeface="Comic Sans MS" panose="030F0702030302020204" pitchFamily="66" charset="0"/>
              </a:rPr>
              <a:t>  1  0  1</a:t>
            </a:r>
          </a:p>
        </p:txBody>
      </p:sp>
      <p:sp>
        <p:nvSpPr>
          <p:cNvPr id="7" name="Text Box 11">
            <a:extLst>
              <a:ext uri="{FF2B5EF4-FFF2-40B4-BE49-F238E27FC236}">
                <a16:creationId xmlns:a16="http://schemas.microsoft.com/office/drawing/2014/main" id="{118C859D-7EC4-437D-9C25-EEABFBC9CA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1137" y="3437178"/>
            <a:ext cx="9313581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23" tIns="40811" rIns="81623" bIns="40811"/>
          <a:lstStyle>
            <a:lvl1pPr defTabSz="407988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392113" indent="-196850" defTabSz="407988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587375" indent="-195263" defTabSz="407988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782638" indent="-195263" defTabSz="407988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979488" indent="-196850" defTabSz="407988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1436688" indent="-196850" defTabSz="4079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1893888" indent="-196850" defTabSz="4079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2351088" indent="-196850" defTabSz="4079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2808288" indent="-196850" defTabSz="4079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fontAlgn="base" hangingPunct="0">
              <a:lnSpc>
                <a:spcPct val="8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None/>
            </a:pPr>
            <a:r>
              <a:rPr lang="en-GB" altLang="he-IL" b="1" dirty="0">
                <a:solidFill>
                  <a:srgbClr val="FF0000"/>
                </a:solidFill>
                <a:latin typeface="Comic Sans MS" panose="030F0702030302020204" pitchFamily="66" charset="0"/>
              </a:rPr>
              <a:t>0</a:t>
            </a:r>
            <a:r>
              <a:rPr lang="en-GB" altLang="he-IL" b="1" dirty="0">
                <a:solidFill>
                  <a:srgbClr val="FFC000"/>
                </a:solidFill>
                <a:latin typeface="Comic Sans MS" panose="030F0702030302020204" pitchFamily="66" charset="0"/>
              </a:rPr>
              <a:t>  0  1  0  1</a:t>
            </a:r>
          </a:p>
        </p:txBody>
      </p:sp>
      <p:sp>
        <p:nvSpPr>
          <p:cNvPr id="8" name="Text Box 11">
            <a:extLst>
              <a:ext uri="{FF2B5EF4-FFF2-40B4-BE49-F238E27FC236}">
                <a16:creationId xmlns:a16="http://schemas.microsoft.com/office/drawing/2014/main" id="{83A10D20-C3D1-4FA2-A2F3-5AF134587E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1492" y="4052564"/>
            <a:ext cx="7866746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23" tIns="40811" rIns="81623" bIns="40811"/>
          <a:lstStyle>
            <a:lvl1pPr defTabSz="407988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392113" indent="-196850" defTabSz="407988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587375" indent="-195263" defTabSz="407988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782638" indent="-195263" defTabSz="407988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979488" indent="-196850" defTabSz="407988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1436688" indent="-196850" defTabSz="4079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1893888" indent="-196850" defTabSz="4079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2351088" indent="-196850" defTabSz="4079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2808288" indent="-196850" defTabSz="4079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fontAlgn="base" hangingPunct="0">
              <a:lnSpc>
                <a:spcPct val="8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None/>
            </a:pPr>
            <a:r>
              <a:rPr lang="en-GB" altLang="he-IL" b="1" dirty="0">
                <a:solidFill>
                  <a:srgbClr val="FFC000"/>
                </a:solidFill>
                <a:latin typeface="Comic Sans MS" panose="030F0702030302020204" pitchFamily="66" charset="0"/>
              </a:rPr>
              <a:t>0  0  1  </a:t>
            </a:r>
            <a:r>
              <a:rPr lang="en-GB" altLang="he-IL" b="1" dirty="0">
                <a:solidFill>
                  <a:srgbClr val="FF0000"/>
                </a:solidFill>
                <a:latin typeface="Comic Sans MS" panose="030F0702030302020204" pitchFamily="66" charset="0"/>
              </a:rPr>
              <a:t>0</a:t>
            </a:r>
            <a:r>
              <a:rPr lang="en-GB" altLang="he-IL" b="1" dirty="0">
                <a:solidFill>
                  <a:srgbClr val="FFC000"/>
                </a:solidFill>
                <a:latin typeface="Comic Sans MS" panose="030F0702030302020204" pitchFamily="66" charset="0"/>
              </a:rPr>
              <a:t>  1</a:t>
            </a:r>
          </a:p>
        </p:txBody>
      </p:sp>
      <p:sp>
        <p:nvSpPr>
          <p:cNvPr id="9" name="Text Box 11">
            <a:extLst>
              <a:ext uri="{FF2B5EF4-FFF2-40B4-BE49-F238E27FC236}">
                <a16:creationId xmlns:a16="http://schemas.microsoft.com/office/drawing/2014/main" id="{0996EAB4-F06D-4123-9A9F-0E0CF4CB65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23639" y="4651114"/>
            <a:ext cx="9313581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23" tIns="40811" rIns="81623" bIns="40811"/>
          <a:lstStyle>
            <a:lvl1pPr defTabSz="407988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392113" indent="-196850" defTabSz="407988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587375" indent="-195263" defTabSz="407988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782638" indent="-195263" defTabSz="407988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979488" indent="-196850" defTabSz="407988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1436688" indent="-196850" defTabSz="4079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1893888" indent="-196850" defTabSz="4079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2351088" indent="-196850" defTabSz="4079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2808288" indent="-196850" defTabSz="4079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fontAlgn="base" hangingPunct="0">
              <a:lnSpc>
                <a:spcPct val="8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None/>
            </a:pPr>
            <a:r>
              <a:rPr lang="en-GB" altLang="he-IL" b="1" dirty="0">
                <a:solidFill>
                  <a:srgbClr val="FFC000"/>
                </a:solidFill>
                <a:latin typeface="Comic Sans MS" panose="030F0702030302020204" pitchFamily="66" charset="0"/>
              </a:rPr>
              <a:t>0  0  1  0  1</a:t>
            </a:r>
          </a:p>
        </p:txBody>
      </p:sp>
      <p:sp>
        <p:nvSpPr>
          <p:cNvPr id="10" name="Text Box 11">
            <a:extLst>
              <a:ext uri="{FF2B5EF4-FFF2-40B4-BE49-F238E27FC236}">
                <a16:creationId xmlns:a16="http://schemas.microsoft.com/office/drawing/2014/main" id="{0F87AA0D-22CC-45C5-8C5D-0D0BC420E1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91857" y="5283336"/>
            <a:ext cx="5178611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23" tIns="40811" rIns="81623" bIns="40811"/>
          <a:lstStyle>
            <a:lvl1pPr defTabSz="407988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392113" indent="-196850" defTabSz="407988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587375" indent="-195263" defTabSz="407988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782638" indent="-195263" defTabSz="407988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979488" indent="-196850" defTabSz="407988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1436688" indent="-196850" defTabSz="4079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1893888" indent="-196850" defTabSz="4079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2351088" indent="-196850" defTabSz="4079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2808288" indent="-196850" defTabSz="4079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fontAlgn="base" hangingPunct="0">
              <a:lnSpc>
                <a:spcPct val="8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None/>
            </a:pPr>
            <a:r>
              <a:rPr lang="en-GB" altLang="he-IL" b="1" dirty="0">
                <a:solidFill>
                  <a:srgbClr val="FFFF00"/>
                </a:solidFill>
                <a:latin typeface="Comic Sans MS" panose="030F0702030302020204" pitchFamily="66" charset="0"/>
              </a:rPr>
              <a:t>0  .  .  .  .</a:t>
            </a:r>
          </a:p>
        </p:txBody>
      </p:sp>
      <p:sp>
        <p:nvSpPr>
          <p:cNvPr id="11" name="Text Box 11">
            <a:extLst>
              <a:ext uri="{FF2B5EF4-FFF2-40B4-BE49-F238E27FC236}">
                <a16:creationId xmlns:a16="http://schemas.microsoft.com/office/drawing/2014/main" id="{7AEA4582-E650-452B-AC03-CE4939C78B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39209" y="6031998"/>
            <a:ext cx="9313581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23" tIns="40811" rIns="81623" bIns="40811"/>
          <a:lstStyle>
            <a:lvl1pPr defTabSz="407988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392113" indent="-196850" defTabSz="407988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587375" indent="-195263" defTabSz="407988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782638" indent="-195263" defTabSz="407988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979488" indent="-196850" defTabSz="407988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1436688" indent="-196850" defTabSz="4079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1893888" indent="-196850" defTabSz="4079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2351088" indent="-196850" defTabSz="4079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2808288" indent="-196850" defTabSz="4079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fontAlgn="base" hangingPunct="0">
              <a:lnSpc>
                <a:spcPct val="8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None/>
            </a:pPr>
            <a:r>
              <a:rPr lang="en-GB" altLang="he-IL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1</a:t>
            </a:r>
            <a:r>
              <a:rPr lang="en-GB" altLang="he-IL" b="1" dirty="0">
                <a:solidFill>
                  <a:srgbClr val="FFFF00"/>
                </a:solidFill>
                <a:latin typeface="Comic Sans MS" panose="030F0702030302020204" pitchFamily="66" charset="0"/>
              </a:rPr>
              <a:t>  1  </a:t>
            </a:r>
            <a:r>
              <a:rPr lang="en-GB" altLang="he-IL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1</a:t>
            </a:r>
            <a:r>
              <a:rPr lang="en-GB" altLang="he-IL" b="1" dirty="0">
                <a:solidFill>
                  <a:srgbClr val="FFFF00"/>
                </a:solidFill>
                <a:latin typeface="Comic Sans MS" panose="030F0702030302020204" pitchFamily="66" charset="0"/>
              </a:rPr>
              <a:t>  0  0  1  0  </a:t>
            </a:r>
            <a:r>
              <a:rPr lang="en-GB" altLang="he-IL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1</a:t>
            </a:r>
            <a:r>
              <a:rPr lang="en-GB" altLang="he-IL" b="1" dirty="0">
                <a:solidFill>
                  <a:srgbClr val="FFFF00"/>
                </a:solidFill>
                <a:latin typeface="Comic Sans MS" panose="030F0702030302020204" pitchFamily="66" charset="0"/>
              </a:rPr>
              <a:t>  1  0  1  0  0</a:t>
            </a:r>
          </a:p>
        </p:txBody>
      </p:sp>
      <p:sp>
        <p:nvSpPr>
          <p:cNvPr id="12" name="Line 158">
            <a:extLst>
              <a:ext uri="{FF2B5EF4-FFF2-40B4-BE49-F238E27FC236}">
                <a16:creationId xmlns:a16="http://schemas.microsoft.com/office/drawing/2014/main" id="{A273CF70-D053-4CC0-BCF3-BEF56C42FA67}"/>
              </a:ext>
            </a:extLst>
          </p:cNvPr>
          <p:cNvSpPr>
            <a:spLocks noChangeShapeType="1"/>
          </p:cNvSpPr>
          <p:nvPr/>
        </p:nvSpPr>
        <p:spPr bwMode="auto">
          <a:xfrm>
            <a:off x="1236663" y="5929434"/>
            <a:ext cx="8868036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he-IL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Line 158">
            <a:extLst>
              <a:ext uri="{FF2B5EF4-FFF2-40B4-BE49-F238E27FC236}">
                <a16:creationId xmlns:a16="http://schemas.microsoft.com/office/drawing/2014/main" id="{61B89657-9326-4606-B5AE-8E5482A586F6}"/>
              </a:ext>
            </a:extLst>
          </p:cNvPr>
          <p:cNvSpPr>
            <a:spLocks noChangeShapeType="1"/>
          </p:cNvSpPr>
          <p:nvPr/>
        </p:nvSpPr>
        <p:spPr bwMode="auto">
          <a:xfrm>
            <a:off x="1236663" y="6544821"/>
            <a:ext cx="8868036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he-IL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3">
            <a:extLst>
              <a:ext uri="{FF2B5EF4-FFF2-40B4-BE49-F238E27FC236}">
                <a16:creationId xmlns:a16="http://schemas.microsoft.com/office/drawing/2014/main" id="{BE0DCE00-461F-48B1-B6A9-8A18AE739E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0860" y="1858332"/>
            <a:ext cx="347240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ctr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algn="ctr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algn="ctr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algn="ctr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algn="ctr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Aft>
                <a:spcPct val="0"/>
              </a:spcAft>
              <a:buClr>
                <a:srgbClr val="FFCC00"/>
              </a:buClr>
              <a:defRPr/>
            </a:pPr>
            <a:r>
              <a:rPr lang="en-US" altLang="he-IL" sz="2800" b="1" dirty="0">
                <a:solidFill>
                  <a:srgbClr val="66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F</a:t>
            </a:r>
            <a:endParaRPr lang="en-US" altLang="he-IL" sz="40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id="{C21C3D6D-F717-487F-AD1B-09EFE569F5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0860" y="3814291"/>
            <a:ext cx="347240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ctr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algn="ctr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algn="ctr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algn="ctr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algn="ctr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Aft>
                <a:spcPct val="0"/>
              </a:spcAft>
              <a:buClr>
                <a:srgbClr val="FFCC00"/>
              </a:buClr>
              <a:defRPr/>
            </a:pPr>
            <a:r>
              <a:rPr lang="en-US" altLang="he-IL" sz="2800" b="1" dirty="0">
                <a:solidFill>
                  <a:srgbClr val="66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S</a:t>
            </a:r>
            <a:endParaRPr lang="en-US" altLang="he-IL" sz="40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6" name="Rectangle 3">
            <a:extLst>
              <a:ext uri="{FF2B5EF4-FFF2-40B4-BE49-F238E27FC236}">
                <a16:creationId xmlns:a16="http://schemas.microsoft.com/office/drawing/2014/main" id="{A3CDF6A1-8DAC-4028-99AB-4DA0EE6DDD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0860" y="6035185"/>
            <a:ext cx="347240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ctr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algn="ctr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algn="ctr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algn="ctr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algn="ctr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Aft>
                <a:spcPct val="0"/>
              </a:spcAft>
              <a:buClr>
                <a:srgbClr val="FFCC00"/>
              </a:buClr>
              <a:defRPr/>
            </a:pPr>
            <a:r>
              <a:rPr lang="en-US" altLang="he-IL" sz="2800" b="1" dirty="0">
                <a:solidFill>
                  <a:srgbClr val="66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F</a:t>
            </a:r>
            <a:endParaRPr lang="en-US" altLang="he-IL" sz="40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id="{B0D019B9-F8F7-4E00-B2AD-AA1A5854EF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3043" y="2912783"/>
            <a:ext cx="347240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ctr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algn="ctr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algn="ctr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algn="ctr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algn="ctr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Aft>
                <a:spcPct val="0"/>
              </a:spcAft>
              <a:buClr>
                <a:srgbClr val="FFCC00"/>
              </a:buClr>
              <a:defRPr/>
            </a:pPr>
            <a:r>
              <a:rPr lang="en-US" altLang="he-IL" sz="2000" b="1" dirty="0">
                <a:solidFill>
                  <a:srgbClr val="66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1</a:t>
            </a:r>
            <a:endParaRPr lang="en-US" altLang="he-IL" sz="20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8" name="Rectangle 3">
            <a:extLst>
              <a:ext uri="{FF2B5EF4-FFF2-40B4-BE49-F238E27FC236}">
                <a16:creationId xmlns:a16="http://schemas.microsoft.com/office/drawing/2014/main" id="{710C3737-F119-48F5-8F83-5A5A2C7F0F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1215" y="3460504"/>
            <a:ext cx="347240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ctr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algn="ctr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algn="ctr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algn="ctr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algn="ctr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Aft>
                <a:spcPct val="0"/>
              </a:spcAft>
              <a:buClr>
                <a:srgbClr val="FFCC00"/>
              </a:buClr>
              <a:defRPr/>
            </a:pPr>
            <a:r>
              <a:rPr lang="en-US" altLang="he-IL" sz="2000" b="1" dirty="0">
                <a:solidFill>
                  <a:srgbClr val="66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2</a:t>
            </a:r>
            <a:endParaRPr lang="en-US" altLang="he-IL" sz="20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9" name="Rectangle 3">
            <a:extLst>
              <a:ext uri="{FF2B5EF4-FFF2-40B4-BE49-F238E27FC236}">
                <a16:creationId xmlns:a16="http://schemas.microsoft.com/office/drawing/2014/main" id="{2B44378D-54BA-402D-8F2C-93CAFAE2FA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1215" y="4035606"/>
            <a:ext cx="347240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ctr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algn="ctr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algn="ctr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algn="ctr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algn="ctr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Aft>
                <a:spcPct val="0"/>
              </a:spcAft>
              <a:buClr>
                <a:srgbClr val="FFCC00"/>
              </a:buClr>
              <a:defRPr/>
            </a:pPr>
            <a:r>
              <a:rPr lang="en-US" altLang="he-IL" sz="2000" b="1" dirty="0">
                <a:solidFill>
                  <a:srgbClr val="66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3</a:t>
            </a:r>
            <a:endParaRPr lang="en-US" altLang="he-IL" sz="20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0" name="Rectangle 3">
            <a:extLst>
              <a:ext uri="{FF2B5EF4-FFF2-40B4-BE49-F238E27FC236}">
                <a16:creationId xmlns:a16="http://schemas.microsoft.com/office/drawing/2014/main" id="{9292EB93-5A10-4BDF-849F-DB580F1AF1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1215" y="4648873"/>
            <a:ext cx="347240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ctr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algn="ctr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algn="ctr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algn="ctr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algn="ctr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Aft>
                <a:spcPct val="0"/>
              </a:spcAft>
              <a:buClr>
                <a:srgbClr val="FFCC00"/>
              </a:buClr>
              <a:defRPr/>
            </a:pPr>
            <a:r>
              <a:rPr lang="en-US" altLang="he-IL" sz="2000" b="1" dirty="0">
                <a:solidFill>
                  <a:srgbClr val="66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4</a:t>
            </a:r>
            <a:endParaRPr lang="en-US" altLang="he-IL" sz="20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1" name="Text Box 11">
            <a:extLst>
              <a:ext uri="{FF2B5EF4-FFF2-40B4-BE49-F238E27FC236}">
                <a16:creationId xmlns:a16="http://schemas.microsoft.com/office/drawing/2014/main" id="{71CD9F78-2C19-4DF0-B38F-6FD38392A9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4019" y="554261"/>
            <a:ext cx="3215272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23" tIns="40811" rIns="81623" bIns="40811"/>
          <a:lstStyle>
            <a:lvl1pPr defTabSz="407988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392113" indent="-196850" defTabSz="407988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587375" indent="-195263" defTabSz="407988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782638" indent="-195263" defTabSz="407988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979488" indent="-196850" defTabSz="407988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1436688" indent="-196850" defTabSz="4079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1893888" indent="-196850" defTabSz="4079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2351088" indent="-196850" defTabSz="4079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2808288" indent="-196850" defTabSz="4079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fontAlgn="base" hangingPunct="0">
              <a:lnSpc>
                <a:spcPct val="8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None/>
            </a:pPr>
            <a:r>
              <a:rPr lang="en-GB" altLang="he-IL" sz="2900" b="1" dirty="0">
                <a:solidFill>
                  <a:srgbClr val="FFFF00"/>
                </a:solidFill>
                <a:latin typeface="Comic Sans MS" panose="030F0702030302020204" pitchFamily="66" charset="0"/>
              </a:rPr>
              <a:t>Guided Blocks</a:t>
            </a:r>
          </a:p>
        </p:txBody>
      </p:sp>
    </p:spTree>
    <p:extLst>
      <p:ext uri="{BB962C8B-B14F-4D97-AF65-F5344CB8AC3E}">
        <p14:creationId xmlns:p14="http://schemas.microsoft.com/office/powerpoint/2010/main" val="2842804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" grpId="0"/>
      <p:bldP spid="7" grpId="0"/>
      <p:bldP spid="8" grpId="0"/>
      <p:bldP spid="9" grpId="0"/>
      <p:bldP spid="10" grpId="0"/>
      <p:bldP spid="11" grpId="0"/>
      <p:bldP spid="14" grpId="0" build="p"/>
      <p:bldP spid="15" grpId="0" build="p"/>
      <p:bldP spid="16" grpId="0" build="p"/>
      <p:bldP spid="17" grpId="0" build="p"/>
      <p:bldP spid="18" grpId="0" build="p"/>
      <p:bldP spid="19" grpId="0" build="p"/>
      <p:bldP spid="20" grpId="0" build="p"/>
      <p:bldP spid="2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1">
            <a:extLst>
              <a:ext uri="{FF2B5EF4-FFF2-40B4-BE49-F238E27FC236}">
                <a16:creationId xmlns:a16="http://schemas.microsoft.com/office/drawing/2014/main" id="{BBC2F456-D7EB-4E28-AA1D-7F371E7014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31533" y="634317"/>
            <a:ext cx="1928933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23" tIns="40811" rIns="81623" bIns="40811"/>
          <a:lstStyle>
            <a:lvl1pPr defTabSz="407988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392113" indent="-196850" defTabSz="407988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587375" indent="-195263" defTabSz="407988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782638" indent="-195263" defTabSz="407988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979488" indent="-196850" defTabSz="407988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1436688" indent="-196850" defTabSz="4079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1893888" indent="-196850" defTabSz="4079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2351088" indent="-196850" defTabSz="4079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2808288" indent="-196850" defTabSz="4079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fontAlgn="base" hangingPunct="0">
              <a:lnSpc>
                <a:spcPct val="8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None/>
            </a:pPr>
            <a:r>
              <a:rPr lang="en-GB" altLang="he-IL" sz="2900" b="1" dirty="0">
                <a:solidFill>
                  <a:srgbClr val="FFFF00"/>
                </a:solidFill>
                <a:latin typeface="Comic Sans MS" panose="030F0702030302020204" pitchFamily="66" charset="0"/>
              </a:rPr>
              <a:t>Results</a:t>
            </a:r>
          </a:p>
        </p:txBody>
      </p:sp>
      <p:sp>
        <p:nvSpPr>
          <p:cNvPr id="3" name="Text Box 3">
            <a:extLst>
              <a:ext uri="{FF2B5EF4-FFF2-40B4-BE49-F238E27FC236}">
                <a16:creationId xmlns:a16="http://schemas.microsoft.com/office/drawing/2014/main" id="{15AF796B-EE01-4173-87A2-26E669003A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6092" y="1604079"/>
            <a:ext cx="849057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he-IL" sz="2800" b="1" dirty="0">
                <a:solidFill>
                  <a:srgbClr val="00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sparse data:                 prob(1-bit) &lt; 0.5</a:t>
            </a:r>
            <a:endParaRPr lang="en-US" altLang="he-IL" sz="2800" dirty="0">
              <a:solidFill>
                <a:srgbClr val="00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64A8B05F-C65F-456B-971E-2CB5088294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04032" y="2645195"/>
            <a:ext cx="493714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he-IL" sz="2800" b="1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Better than state of the art</a:t>
            </a:r>
            <a:endParaRPr lang="en-US" altLang="he-IL" sz="2800" dirty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8846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Text Box 2"/>
          <p:cNvSpPr txBox="1">
            <a:spLocks noChangeArrowheads="1"/>
          </p:cNvSpPr>
          <p:nvPr/>
        </p:nvSpPr>
        <p:spPr bwMode="auto">
          <a:xfrm>
            <a:off x="0" y="-774700"/>
            <a:ext cx="12192000" cy="7632700"/>
          </a:xfrm>
          <a:prstGeom prst="rect">
            <a:avLst/>
          </a:prstGeom>
          <a:gradFill rotWithShape="0">
            <a:gsLst>
              <a:gs pos="0">
                <a:srgbClr val="00465E"/>
              </a:gs>
              <a:gs pos="100000">
                <a:srgbClr val="0099CC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81623" tIns="42443" rIns="81623" bIns="42443">
            <a:spAutoFit/>
          </a:bodyPr>
          <a:lstStyle>
            <a:lvl1pPr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4313" algn="l"/>
                <a:tab pos="7219950" algn="l"/>
                <a:tab pos="7880350" algn="l"/>
                <a:tab pos="8532813" algn="l"/>
                <a:tab pos="9190038" algn="l"/>
                <a:tab pos="985043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392113" indent="-196850"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4313" algn="l"/>
                <a:tab pos="7219950" algn="l"/>
                <a:tab pos="7880350" algn="l"/>
                <a:tab pos="8532813" algn="l"/>
                <a:tab pos="9190038" algn="l"/>
                <a:tab pos="985043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587375" indent="-195263"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4313" algn="l"/>
                <a:tab pos="7219950" algn="l"/>
                <a:tab pos="7880350" algn="l"/>
                <a:tab pos="8532813" algn="l"/>
                <a:tab pos="9190038" algn="l"/>
                <a:tab pos="985043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782638" indent="-195263"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4313" algn="l"/>
                <a:tab pos="7219950" algn="l"/>
                <a:tab pos="7880350" algn="l"/>
                <a:tab pos="8532813" algn="l"/>
                <a:tab pos="9190038" algn="l"/>
                <a:tab pos="985043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979488" indent="-196850"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4313" algn="l"/>
                <a:tab pos="7219950" algn="l"/>
                <a:tab pos="7880350" algn="l"/>
                <a:tab pos="8532813" algn="l"/>
                <a:tab pos="9190038" algn="l"/>
                <a:tab pos="985043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1436688" indent="-196850" defTabSz="407988" fontAlgn="base">
              <a:spcBef>
                <a:spcPct val="0"/>
              </a:spcBef>
              <a:spcAft>
                <a:spcPct val="0"/>
              </a:spcAft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4313" algn="l"/>
                <a:tab pos="7219950" algn="l"/>
                <a:tab pos="7880350" algn="l"/>
                <a:tab pos="8532813" algn="l"/>
                <a:tab pos="9190038" algn="l"/>
                <a:tab pos="985043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1893888" indent="-196850" defTabSz="407988" fontAlgn="base">
              <a:spcBef>
                <a:spcPct val="0"/>
              </a:spcBef>
              <a:spcAft>
                <a:spcPct val="0"/>
              </a:spcAft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4313" algn="l"/>
                <a:tab pos="7219950" algn="l"/>
                <a:tab pos="7880350" algn="l"/>
                <a:tab pos="8532813" algn="l"/>
                <a:tab pos="9190038" algn="l"/>
                <a:tab pos="985043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2351088" indent="-196850" defTabSz="407988" fontAlgn="base">
              <a:spcBef>
                <a:spcPct val="0"/>
              </a:spcBef>
              <a:spcAft>
                <a:spcPct val="0"/>
              </a:spcAft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4313" algn="l"/>
                <a:tab pos="7219950" algn="l"/>
                <a:tab pos="7880350" algn="l"/>
                <a:tab pos="8532813" algn="l"/>
                <a:tab pos="9190038" algn="l"/>
                <a:tab pos="985043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2808288" indent="-196850" defTabSz="407988" fontAlgn="base">
              <a:spcBef>
                <a:spcPct val="0"/>
              </a:spcBef>
              <a:spcAft>
                <a:spcPct val="0"/>
              </a:spcAft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4313" algn="l"/>
                <a:tab pos="7219950" algn="l"/>
                <a:tab pos="7880350" algn="l"/>
                <a:tab pos="8532813" algn="l"/>
                <a:tab pos="9190038" algn="l"/>
                <a:tab pos="985043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fontAlgn="base" hangingPunct="0">
              <a:spcBef>
                <a:spcPct val="0"/>
              </a:spcBef>
              <a:spcAft>
                <a:spcPct val="0"/>
              </a:spcAft>
              <a:buClr>
                <a:srgbClr val="FFFF66"/>
              </a:buClr>
              <a:buSzPct val="100000"/>
              <a:defRPr/>
            </a:pPr>
            <a:endParaRPr lang="en-GB" altLang="he-IL" sz="8700" b="1" dirty="0">
              <a:solidFill>
                <a:srgbClr val="0099CC"/>
              </a:solidFill>
              <a:effectDag name="">
                <a:cont type="tree" name="">
                  <a:effect ref="fillLine"/>
                  <a:outerShdw dist="38100" dir="13500000" algn="br">
                    <a:srgbClr val="55D5FF"/>
                  </a:outerShdw>
                </a:cont>
                <a:cont type="tree" name="">
                  <a:effect ref="fillLine"/>
                  <a:outerShdw dist="38100" dir="2700000" algn="tl">
                    <a:srgbClr val="005B7A"/>
                  </a:outerShdw>
                </a:cont>
                <a:effect ref="fillLine"/>
              </a:effectDag>
              <a:latin typeface="Monotype Corsiva" pitchFamily="66" charset="0"/>
            </a:endParaRPr>
          </a:p>
          <a:p>
            <a:pPr fontAlgn="base" hangingPunct="0">
              <a:spcBef>
                <a:spcPct val="0"/>
              </a:spcBef>
              <a:spcAft>
                <a:spcPct val="0"/>
              </a:spcAft>
              <a:buClr>
                <a:srgbClr val="FFFF66"/>
              </a:buClr>
              <a:buSzPct val="100000"/>
              <a:defRPr/>
            </a:pPr>
            <a:endParaRPr lang="en-GB" altLang="he-IL" sz="8700" b="1" dirty="0">
              <a:solidFill>
                <a:srgbClr val="0099CC"/>
              </a:solidFill>
              <a:effectDag name="">
                <a:cont type="tree" name="">
                  <a:effect ref="fillLine"/>
                  <a:outerShdw dist="38100" dir="13500000" algn="br">
                    <a:srgbClr val="55D5FF"/>
                  </a:outerShdw>
                </a:cont>
                <a:cont type="tree" name="">
                  <a:effect ref="fillLine"/>
                  <a:outerShdw dist="38100" dir="2700000" algn="tl">
                    <a:srgbClr val="005B7A"/>
                  </a:outerShdw>
                </a:cont>
                <a:effect ref="fillLine"/>
              </a:effectDag>
              <a:latin typeface="Monotype Corsiva" pitchFamily="66" charset="0"/>
            </a:endParaRPr>
          </a:p>
          <a:p>
            <a:pPr algn="ctr" fontAlgn="base" hangingPunct="0">
              <a:spcBef>
                <a:spcPct val="0"/>
              </a:spcBef>
              <a:spcAft>
                <a:spcPct val="0"/>
              </a:spcAft>
              <a:buClr>
                <a:srgbClr val="FFFF66"/>
              </a:buClr>
              <a:buSzPct val="100000"/>
              <a:defRPr/>
            </a:pPr>
            <a:r>
              <a:rPr lang="en-GB" altLang="he-IL" sz="10600" b="1" dirty="0">
                <a:solidFill>
                  <a:srgbClr val="0099CC"/>
                </a:solidFill>
                <a:effectDag name="">
                  <a:cont type="tree" name="">
                    <a:effect ref="fillLine"/>
                    <a:outerShdw dist="38100" dir="13500000" algn="br">
                      <a:srgbClr val="55D5FF"/>
                    </a:outerShdw>
                  </a:cont>
                  <a:cont type="tree" name="">
                    <a:effect ref="fillLine"/>
                    <a:outerShdw dist="38100" dir="2700000" algn="tl">
                      <a:srgbClr val="005B7A"/>
                    </a:outerShdw>
                  </a:cont>
                  <a:effect ref="fillLine"/>
                </a:effectDag>
                <a:latin typeface="Monotype Corsiva" pitchFamily="66" charset="0"/>
              </a:rPr>
              <a:t>Thank   you !</a:t>
            </a:r>
          </a:p>
          <a:p>
            <a:pPr algn="ctr" fontAlgn="base" hangingPunct="0">
              <a:spcBef>
                <a:spcPct val="0"/>
              </a:spcBef>
              <a:spcAft>
                <a:spcPct val="0"/>
              </a:spcAft>
              <a:buClr>
                <a:srgbClr val="FFFF66"/>
              </a:buClr>
              <a:buSzPct val="100000"/>
              <a:defRPr/>
            </a:pPr>
            <a:endParaRPr lang="en-GB" altLang="he-IL" sz="10600" b="1" dirty="0">
              <a:solidFill>
                <a:srgbClr val="0099CC"/>
              </a:solidFill>
              <a:effectDag name="">
                <a:cont type="tree" name="">
                  <a:effect ref="fillLine"/>
                  <a:outerShdw dist="38100" dir="13500000" algn="br">
                    <a:srgbClr val="55D5FF"/>
                  </a:outerShdw>
                </a:cont>
                <a:cont type="tree" name="">
                  <a:effect ref="fillLine"/>
                  <a:outerShdw dist="38100" dir="2700000" algn="tl">
                    <a:srgbClr val="005B7A"/>
                  </a:outerShdw>
                </a:cont>
                <a:effect ref="fillLine"/>
              </a:effectDag>
              <a:latin typeface="Monotype Corsiva" pitchFamily="66" charset="0"/>
            </a:endParaRPr>
          </a:p>
          <a:p>
            <a:pPr fontAlgn="base" hangingPunct="0">
              <a:spcBef>
                <a:spcPct val="0"/>
              </a:spcBef>
              <a:spcAft>
                <a:spcPct val="0"/>
              </a:spcAft>
              <a:buClr>
                <a:srgbClr val="FFFF66"/>
              </a:buClr>
              <a:buSzPct val="100000"/>
              <a:defRPr/>
            </a:pPr>
            <a:r>
              <a:rPr lang="en-GB" altLang="he-IL" sz="5400" b="1" dirty="0">
                <a:solidFill>
                  <a:srgbClr val="0099CC"/>
                </a:solidFill>
                <a:effectDag name="">
                  <a:cont type="tree" name="">
                    <a:effect ref="fillLine"/>
                    <a:outerShdw dist="38100" dir="13500000" algn="br">
                      <a:srgbClr val="55D5FF"/>
                    </a:outerShdw>
                  </a:cont>
                  <a:cont type="tree" name="">
                    <a:effect ref="fillLine"/>
                    <a:outerShdw dist="38100" dir="2700000" algn="tl">
                      <a:srgbClr val="005B7A"/>
                    </a:outerShdw>
                  </a:cont>
                  <a:effect ref="fillLine"/>
                </a:effectDag>
                <a:latin typeface="Monotype Corsiva" pitchFamily="66" charset="0"/>
              </a:rPr>
              <a:t> </a:t>
            </a:r>
          </a:p>
          <a:p>
            <a:pPr fontAlgn="base" hangingPunct="0">
              <a:spcBef>
                <a:spcPct val="0"/>
              </a:spcBef>
              <a:spcAft>
                <a:spcPct val="0"/>
              </a:spcAft>
              <a:buClr>
                <a:srgbClr val="FFFF66"/>
              </a:buClr>
              <a:buSzPct val="100000"/>
              <a:defRPr/>
            </a:pPr>
            <a:endParaRPr lang="en-GB" altLang="he-IL" sz="5400" b="1" dirty="0">
              <a:solidFill>
                <a:srgbClr val="0099CC"/>
              </a:solidFill>
              <a:effectDag name="">
                <a:cont type="tree" name="">
                  <a:effect ref="fillLine"/>
                  <a:outerShdw dist="38100" dir="13500000" algn="br">
                    <a:srgbClr val="55D5FF"/>
                  </a:outerShdw>
                </a:cont>
                <a:cont type="tree" name="">
                  <a:effect ref="fillLine"/>
                  <a:outerShdw dist="38100" dir="2700000" algn="tl">
                    <a:srgbClr val="005B7A"/>
                  </a:outerShdw>
                </a:cont>
                <a:effect ref="fillLine"/>
              </a:effectDag>
              <a:latin typeface="Monotype Corsiva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8018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2000"/>
                                        <p:tgtEl>
                                          <p:spTgt spid="972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8" dur="2000" fill="hold"/>
                                        <p:tgtEl>
                                          <p:spTgt spid="972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" dur="2000" fill="hold"/>
                                        <p:tgtEl>
                                          <p:spTgt spid="972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tream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"/>
        <a:cs typeface="Arial"/>
      </a:majorFont>
      <a:minorFont>
        <a:latin typeface="Garamond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he-I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he-I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222</Words>
  <Application>Microsoft Office PowerPoint</Application>
  <PresentationFormat>Widescreen</PresentationFormat>
  <Paragraphs>79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6" baseType="lpstr">
      <vt:lpstr>Arial</vt:lpstr>
      <vt:lpstr>Arial Unicode MS</vt:lpstr>
      <vt:lpstr>Bradley Hand ITC</vt:lpstr>
      <vt:lpstr>Calibri</vt:lpstr>
      <vt:lpstr>Comic Sans MS</vt:lpstr>
      <vt:lpstr>Garamond</vt:lpstr>
      <vt:lpstr>Monotype Corsiva</vt:lpstr>
      <vt:lpstr>Times New Roman</vt:lpstr>
      <vt:lpstr>Wingdings</vt:lpstr>
      <vt:lpstr>Stream</vt:lpstr>
      <vt:lpstr>Guided Blocks WOM Codes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Approaches for Context Sensitive  Flash Codes</dc:title>
  <dc:creator>Shmuel-tomi Klein</dc:creator>
  <cp:lastModifiedBy>Shmuel-tomi Klein</cp:lastModifiedBy>
  <cp:revision>7</cp:revision>
  <dcterms:created xsi:type="dcterms:W3CDTF">2021-02-28T09:21:41Z</dcterms:created>
  <dcterms:modified xsi:type="dcterms:W3CDTF">2021-02-28T19:18:04Z</dcterms:modified>
</cp:coreProperties>
</file>