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7" r:id="rId1"/>
    <p:sldMasterId id="2147483699" r:id="rId2"/>
  </p:sldMasterIdLst>
  <p:notesMasterIdLst>
    <p:notesMasterId r:id="rId32"/>
  </p:notesMasterIdLst>
  <p:handoutMasterIdLst>
    <p:handoutMasterId r:id="rId33"/>
  </p:handoutMasterIdLst>
  <p:sldIdLst>
    <p:sldId id="635" r:id="rId3"/>
    <p:sldId id="787" r:id="rId4"/>
    <p:sldId id="852" r:id="rId5"/>
    <p:sldId id="730" r:id="rId6"/>
    <p:sldId id="869" r:id="rId7"/>
    <p:sldId id="854" r:id="rId8"/>
    <p:sldId id="847" r:id="rId9"/>
    <p:sldId id="845" r:id="rId10"/>
    <p:sldId id="855" r:id="rId11"/>
    <p:sldId id="870" r:id="rId12"/>
    <p:sldId id="782" r:id="rId13"/>
    <p:sldId id="857" r:id="rId14"/>
    <p:sldId id="839" r:id="rId15"/>
    <p:sldId id="844" r:id="rId16"/>
    <p:sldId id="871" r:id="rId17"/>
    <p:sldId id="859" r:id="rId18"/>
    <p:sldId id="860" r:id="rId19"/>
    <p:sldId id="872" r:id="rId20"/>
    <p:sldId id="862" r:id="rId21"/>
    <p:sldId id="873" r:id="rId22"/>
    <p:sldId id="863" r:id="rId23"/>
    <p:sldId id="865" r:id="rId24"/>
    <p:sldId id="874" r:id="rId25"/>
    <p:sldId id="784" r:id="rId26"/>
    <p:sldId id="843" r:id="rId27"/>
    <p:sldId id="866" r:id="rId28"/>
    <p:sldId id="867" r:id="rId29"/>
    <p:sldId id="848" r:id="rId30"/>
    <p:sldId id="8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46FF282-EE78-AA42-AFD1-AA24199DE898}">
          <p14:sldIdLst>
            <p14:sldId id="635"/>
            <p14:sldId id="787"/>
            <p14:sldId id="852"/>
            <p14:sldId id="730"/>
            <p14:sldId id="869"/>
            <p14:sldId id="854"/>
            <p14:sldId id="847"/>
            <p14:sldId id="845"/>
            <p14:sldId id="855"/>
            <p14:sldId id="870"/>
            <p14:sldId id="782"/>
            <p14:sldId id="857"/>
            <p14:sldId id="839"/>
            <p14:sldId id="844"/>
            <p14:sldId id="871"/>
            <p14:sldId id="859"/>
            <p14:sldId id="860"/>
            <p14:sldId id="872"/>
            <p14:sldId id="862"/>
            <p14:sldId id="873"/>
            <p14:sldId id="863"/>
            <p14:sldId id="865"/>
            <p14:sldId id="874"/>
            <p14:sldId id="784"/>
            <p14:sldId id="843"/>
            <p14:sldId id="866"/>
            <p14:sldId id="867"/>
            <p14:sldId id="848"/>
            <p14:sldId id="876"/>
          </p14:sldIdLst>
        </p14:section>
        <p14:section name="Mask SC" id="{13A5B584-3B59-D744-A98F-FA8806F0AD1A}">
          <p14:sldIdLst/>
        </p14:section>
        <p14:section name="Breathing SC" id="{9E7DFDF0-5686-A04A-82EB-E48AC117F8A3}">
          <p14:sldIdLst/>
        </p14:section>
        <p14:section name="Conclusion" id="{BDC1126F-E4A4-A14D-92D4-234A5314A722}">
          <p14:sldIdLst/>
        </p14:section>
        <p14:section name="References" id="{4F9ABBEC-E335-E847-A578-FB9486410E0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markitantov@yandex.ru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404040"/>
    <a:srgbClr val="003052"/>
    <a:srgbClr val="18A47F"/>
    <a:srgbClr val="15B697"/>
    <a:srgbClr val="19999C"/>
    <a:srgbClr val="3498DB"/>
    <a:srgbClr val="4A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77252" autoAdjust="0"/>
  </p:normalViewPr>
  <p:slideViewPr>
    <p:cSldViewPr snapToGrid="0">
      <p:cViewPr varScale="1">
        <p:scale>
          <a:sx n="85" d="100"/>
          <a:sy n="85" d="100"/>
        </p:scale>
        <p:origin x="744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енис Иванько" userId="0e107a537b5b0dce" providerId="LiveId" clId="{87FB42B4-598A-4D95-BD7C-86A1E69841B6}"/>
    <pc:docChg chg="undo custSel addSld delSld modSld modSection">
      <pc:chgData name="Денис Иванько" userId="0e107a537b5b0dce" providerId="LiveId" clId="{87FB42B4-598A-4D95-BD7C-86A1E69841B6}" dt="2023-11-26T11:42:01.049" v="842"/>
      <pc:docMkLst>
        <pc:docMk/>
      </pc:docMkLst>
      <pc:sldChg chg="modSp mod">
        <pc:chgData name="Денис Иванько" userId="0e107a537b5b0dce" providerId="LiveId" clId="{87FB42B4-598A-4D95-BD7C-86A1E69841B6}" dt="2023-11-26T10:44:59.949" v="139" actId="1076"/>
        <pc:sldMkLst>
          <pc:docMk/>
          <pc:sldMk cId="1120302329" sldId="635"/>
        </pc:sldMkLst>
        <pc:spChg chg="mod">
          <ac:chgData name="Денис Иванько" userId="0e107a537b5b0dce" providerId="LiveId" clId="{87FB42B4-598A-4D95-BD7C-86A1E69841B6}" dt="2023-11-26T10:44:57.018" v="138" actId="1076"/>
          <ac:spMkLst>
            <pc:docMk/>
            <pc:sldMk cId="1120302329" sldId="635"/>
            <ac:spMk id="2" creationId="{3F48DD6F-8745-439F-93F0-55F96F7288AB}"/>
          </ac:spMkLst>
        </pc:spChg>
        <pc:spChg chg="mod">
          <ac:chgData name="Денис Иванько" userId="0e107a537b5b0dce" providerId="LiveId" clId="{87FB42B4-598A-4D95-BD7C-86A1E69841B6}" dt="2023-11-26T10:42:29.927" v="0"/>
          <ac:spMkLst>
            <pc:docMk/>
            <pc:sldMk cId="1120302329" sldId="635"/>
            <ac:spMk id="5" creationId="{00000000-0000-0000-0000-000000000000}"/>
          </ac:spMkLst>
        </pc:spChg>
        <pc:spChg chg="mod">
          <ac:chgData name="Денис Иванько" userId="0e107a537b5b0dce" providerId="LiveId" clId="{87FB42B4-598A-4D95-BD7C-86A1E69841B6}" dt="2023-11-26T10:43:25.992" v="96" actId="115"/>
          <ac:spMkLst>
            <pc:docMk/>
            <pc:sldMk cId="1120302329" sldId="635"/>
            <ac:spMk id="8" creationId="{90E87D98-10A1-4A3B-AC1F-307FE8B66FEF}"/>
          </ac:spMkLst>
        </pc:spChg>
        <pc:picChg chg="mod">
          <ac:chgData name="Денис Иванько" userId="0e107a537b5b0dce" providerId="LiveId" clId="{87FB42B4-598A-4D95-BD7C-86A1E69841B6}" dt="2023-11-26T10:44:59.949" v="139" actId="1076"/>
          <ac:picMkLst>
            <pc:docMk/>
            <pc:sldMk cId="1120302329" sldId="635"/>
            <ac:picMk id="9" creationId="{A5270BE8-A878-4E54-87D3-1AE15CD99563}"/>
          </ac:picMkLst>
        </pc:picChg>
      </pc:sldChg>
      <pc:sldChg chg="del">
        <pc:chgData name="Денис Иванько" userId="0e107a537b5b0dce" providerId="LiveId" clId="{87FB42B4-598A-4D95-BD7C-86A1E69841B6}" dt="2023-11-26T11:04:33.680" v="491" actId="47"/>
        <pc:sldMkLst>
          <pc:docMk/>
          <pc:sldMk cId="3319225102" sldId="781"/>
        </pc:sldMkLst>
      </pc:sldChg>
      <pc:sldChg chg="addSp delSp modSp mod delAnim modAnim">
        <pc:chgData name="Денис Иванько" userId="0e107a537b5b0dce" providerId="LiveId" clId="{87FB42B4-598A-4D95-BD7C-86A1E69841B6}" dt="2023-11-26T10:55:42.941" v="331" actId="167"/>
        <pc:sldMkLst>
          <pc:docMk/>
          <pc:sldMk cId="3371707347" sldId="831"/>
        </pc:sldMkLst>
        <pc:spChg chg="mod">
          <ac:chgData name="Денис Иванько" userId="0e107a537b5b0dce" providerId="LiveId" clId="{87FB42B4-598A-4D95-BD7C-86A1E69841B6}" dt="2023-11-26T10:46:17.218" v="153" actId="20577"/>
          <ac:spMkLst>
            <pc:docMk/>
            <pc:sldMk cId="3371707347" sldId="831"/>
            <ac:spMk id="6" creationId="{00000000-0000-0000-0000-000000000000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13" creationId="{FAE5EB4E-4AC1-4C09-B79D-82C1E236D09D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16" creationId="{FEB19141-E3A5-4344-AFD6-6ED10B1B2406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17" creationId="{C08CDBB9-7AF5-4875-9F20-432D8E247DB7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18" creationId="{87B984CB-41AC-4806-A946-AE9A118F361B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2" creationId="{C238E581-B8DA-48C5-8568-B9AFFD193317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4" creationId="{C55D8E23-F08E-4161-9429-A38349ABDD05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5" creationId="{5EB2B80B-F2EE-4521-9770-F3026272F947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6" creationId="{764060AA-1B3F-4A55-8327-C80AD6AE720A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7" creationId="{1C1B7C76-9BC9-41D9-82A3-ECACE9BBA55C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8" creationId="{8B54E433-621D-4A1F-95D1-585C411B25C3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29" creationId="{D48D752D-226A-448D-8A82-C0FB443B166D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31" creationId="{D48D752D-226A-448D-8A82-C0FB443B166D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32" creationId="{87B984CB-41AC-4806-A946-AE9A118F361B}"/>
          </ac:spMkLst>
        </pc:spChg>
        <pc:spChg chg="add mod ord">
          <ac:chgData name="Денис Иванько" userId="0e107a537b5b0dce" providerId="LiveId" clId="{87FB42B4-598A-4D95-BD7C-86A1E69841B6}" dt="2023-11-26T10:55:13.733" v="316" actId="167"/>
          <ac:spMkLst>
            <pc:docMk/>
            <pc:sldMk cId="3371707347" sldId="831"/>
            <ac:spMk id="33" creationId="{695161F1-0872-478F-9B10-45215F7CC6E2}"/>
          </ac:spMkLst>
        </pc:spChg>
        <pc:spChg chg="add mod">
          <ac:chgData name="Денис Иванько" userId="0e107a537b5b0dce" providerId="LiveId" clId="{87FB42B4-598A-4D95-BD7C-86A1E69841B6}" dt="2023-11-26T10:46:06.106" v="142" actId="1076"/>
          <ac:spMkLst>
            <pc:docMk/>
            <pc:sldMk cId="3371707347" sldId="831"/>
            <ac:spMk id="34" creationId="{4313A2E8-069D-49AA-A874-2CD2F65215D3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35" creationId="{E4F8CA73-0552-4D00-9891-8F46FF4C9409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36" creationId="{D48D752D-226A-448D-8A82-C0FB443B166D}"/>
          </ac:spMkLst>
        </pc:spChg>
        <pc:spChg chg="del">
          <ac:chgData name="Денис Иванько" userId="0e107a537b5b0dce" providerId="LiveId" clId="{87FB42B4-598A-4D95-BD7C-86A1E69841B6}" dt="2023-11-26T10:45:59.499" v="140" actId="478"/>
          <ac:spMkLst>
            <pc:docMk/>
            <pc:sldMk cId="3371707347" sldId="831"/>
            <ac:spMk id="38" creationId="{D48D752D-226A-448D-8A82-C0FB443B166D}"/>
          </ac:spMkLst>
        </pc:spChg>
        <pc:spChg chg="del">
          <ac:chgData name="Денис Иванько" userId="0e107a537b5b0dce" providerId="LiveId" clId="{87FB42B4-598A-4D95-BD7C-86A1E69841B6}" dt="2023-11-26T10:46:10.160" v="143" actId="478"/>
          <ac:spMkLst>
            <pc:docMk/>
            <pc:sldMk cId="3371707347" sldId="831"/>
            <ac:spMk id="39" creationId="{1C1B7C76-9BC9-41D9-82A3-ECACE9BBA55C}"/>
          </ac:spMkLst>
        </pc:spChg>
        <pc:spChg chg="mod">
          <ac:chgData name="Денис Иванько" userId="0e107a537b5b0dce" providerId="LiveId" clId="{87FB42B4-598A-4D95-BD7C-86A1E69841B6}" dt="2023-11-26T10:46:06.106" v="142" actId="1076"/>
          <ac:spMkLst>
            <pc:docMk/>
            <pc:sldMk cId="3371707347" sldId="831"/>
            <ac:spMk id="45" creationId="{A9A2B8C7-8866-4369-B127-F935696EDE4F}"/>
          </ac:spMkLst>
        </pc:spChg>
        <pc:spChg chg="mod">
          <ac:chgData name="Денис Иванько" userId="0e107a537b5b0dce" providerId="LiveId" clId="{87FB42B4-598A-4D95-BD7C-86A1E69841B6}" dt="2023-11-26T10:46:06.106" v="142" actId="1076"/>
          <ac:spMkLst>
            <pc:docMk/>
            <pc:sldMk cId="3371707347" sldId="831"/>
            <ac:spMk id="47" creationId="{0E446229-EA50-441F-BA81-48C9C4B42704}"/>
          </ac:spMkLst>
        </pc:spChg>
        <pc:spChg chg="mod">
          <ac:chgData name="Денис Иванько" userId="0e107a537b5b0dce" providerId="LiveId" clId="{87FB42B4-598A-4D95-BD7C-86A1E69841B6}" dt="2023-11-26T10:46:06.106" v="142" actId="1076"/>
          <ac:spMkLst>
            <pc:docMk/>
            <pc:sldMk cId="3371707347" sldId="831"/>
            <ac:spMk id="51" creationId="{70098103-7880-44C3-ADAE-EBB6453EB3D1}"/>
          </ac:spMkLst>
        </pc:spChg>
        <pc:spChg chg="mod">
          <ac:chgData name="Денис Иванько" userId="0e107a537b5b0dce" providerId="LiveId" clId="{87FB42B4-598A-4D95-BD7C-86A1E69841B6}" dt="2023-11-26T10:46:06.106" v="142" actId="1076"/>
          <ac:spMkLst>
            <pc:docMk/>
            <pc:sldMk cId="3371707347" sldId="831"/>
            <ac:spMk id="56" creationId="{43E62AA8-A723-4CD2-BD74-9BA62B204F49}"/>
          </ac:spMkLst>
        </pc:spChg>
        <pc:spChg chg="add mod">
          <ac:chgData name="Денис Иванько" userId="0e107a537b5b0dce" providerId="LiveId" clId="{87FB42B4-598A-4D95-BD7C-86A1E69841B6}" dt="2023-11-26T10:54:59.044" v="315" actId="1076"/>
          <ac:spMkLst>
            <pc:docMk/>
            <pc:sldMk cId="3371707347" sldId="831"/>
            <ac:spMk id="80" creationId="{6AC641ED-CEB7-4733-9460-7EB395451752}"/>
          </ac:spMkLst>
        </pc:spChg>
        <pc:spChg chg="add mod">
          <ac:chgData name="Денис Иванько" userId="0e107a537b5b0dce" providerId="LiveId" clId="{87FB42B4-598A-4D95-BD7C-86A1E69841B6}" dt="2023-11-26T10:51:00.125" v="283" actId="20577"/>
          <ac:spMkLst>
            <pc:docMk/>
            <pc:sldMk cId="3371707347" sldId="831"/>
            <ac:spMk id="81" creationId="{474E33F6-0DE0-4A88-A970-71A45536571D}"/>
          </ac:spMkLst>
        </pc:spChg>
        <pc:spChg chg="add mod">
          <ac:chgData name="Денис Иванько" userId="0e107a537b5b0dce" providerId="LiveId" clId="{87FB42B4-598A-4D95-BD7C-86A1E69841B6}" dt="2023-11-26T10:54:59.044" v="315" actId="1076"/>
          <ac:spMkLst>
            <pc:docMk/>
            <pc:sldMk cId="3371707347" sldId="831"/>
            <ac:spMk id="82" creationId="{B25AE873-0551-4327-AA0A-47B44B75449F}"/>
          </ac:spMkLst>
        </pc:spChg>
        <pc:grpChg chg="add mod">
          <ac:chgData name="Денис Иванько" userId="0e107a537b5b0dce" providerId="LiveId" clId="{87FB42B4-598A-4D95-BD7C-86A1E69841B6}" dt="2023-11-26T10:46:06.106" v="142" actId="1076"/>
          <ac:grpSpMkLst>
            <pc:docMk/>
            <pc:sldMk cId="3371707347" sldId="831"/>
            <ac:grpSpMk id="37" creationId="{6499F6FD-DA2D-44B3-83A3-2D565D3D94AD}"/>
          </ac:grpSpMkLst>
        </pc:grpChg>
        <pc:grpChg chg="add mod">
          <ac:chgData name="Денис Иванько" userId="0e107a537b5b0dce" providerId="LiveId" clId="{87FB42B4-598A-4D95-BD7C-86A1E69841B6}" dt="2023-11-26T10:46:06.106" v="142" actId="1076"/>
          <ac:grpSpMkLst>
            <pc:docMk/>
            <pc:sldMk cId="3371707347" sldId="831"/>
            <ac:grpSpMk id="43" creationId="{217449A7-9A91-473B-8C24-48A8772002D7}"/>
          </ac:grpSpMkLst>
        </pc:grpChg>
        <pc:grpChg chg="add mod">
          <ac:chgData name="Денис Иванько" userId="0e107a537b5b0dce" providerId="LiveId" clId="{87FB42B4-598A-4D95-BD7C-86A1E69841B6}" dt="2023-11-26T10:46:06.106" v="142" actId="1076"/>
          <ac:grpSpMkLst>
            <pc:docMk/>
            <pc:sldMk cId="3371707347" sldId="831"/>
            <ac:grpSpMk id="46" creationId="{281BBE57-6B36-47F9-9A6A-166991C64C67}"/>
          </ac:grpSpMkLst>
        </pc:grpChg>
        <pc:grpChg chg="add del mod">
          <ac:chgData name="Денис Иванько" userId="0e107a537b5b0dce" providerId="LiveId" clId="{87FB42B4-598A-4D95-BD7C-86A1E69841B6}" dt="2023-11-26T10:53:47.882" v="292" actId="478"/>
          <ac:grpSpMkLst>
            <pc:docMk/>
            <pc:sldMk cId="3371707347" sldId="831"/>
            <ac:grpSpMk id="49" creationId="{16F62A37-EC9D-4044-BCCE-E5E2BE88F4AA}"/>
          </ac:grpSpMkLst>
        </pc:grpChg>
        <pc:grpChg chg="mod">
          <ac:chgData name="Денис Иванько" userId="0e107a537b5b0dce" providerId="LiveId" clId="{87FB42B4-598A-4D95-BD7C-86A1E69841B6}" dt="2023-11-26T10:46:06.106" v="142" actId="1076"/>
          <ac:grpSpMkLst>
            <pc:docMk/>
            <pc:sldMk cId="3371707347" sldId="831"/>
            <ac:grpSpMk id="50" creationId="{6015EF67-A898-4BF1-A847-383CBAF41F62}"/>
          </ac:grpSpMkLst>
        </pc:grpChg>
        <pc:grpChg chg="add del mod">
          <ac:chgData name="Денис Иванько" userId="0e107a537b5b0dce" providerId="LiveId" clId="{87FB42B4-598A-4D95-BD7C-86A1E69841B6}" dt="2023-11-26T10:53:48.353" v="293" actId="478"/>
          <ac:grpSpMkLst>
            <pc:docMk/>
            <pc:sldMk cId="3371707347" sldId="831"/>
            <ac:grpSpMk id="54" creationId="{BB659E12-43D3-4EFC-B320-5BB3078AE3E8}"/>
          </ac:grpSpMkLst>
        </pc:grpChg>
        <pc:grpChg chg="add del mod">
          <ac:chgData name="Денис Иванько" userId="0e107a537b5b0dce" providerId="LiveId" clId="{87FB42B4-598A-4D95-BD7C-86A1E69841B6}" dt="2023-11-26T10:54:02.708" v="300" actId="478"/>
          <ac:grpSpMkLst>
            <pc:docMk/>
            <pc:sldMk cId="3371707347" sldId="831"/>
            <ac:grpSpMk id="58" creationId="{884BF5D7-BE8D-4D47-9B20-F182AB60A77A}"/>
          </ac:grpSpMkLst>
        </pc:grpChg>
        <pc:grpChg chg="mod">
          <ac:chgData name="Денис Иванько" userId="0e107a537b5b0dce" providerId="LiveId" clId="{87FB42B4-598A-4D95-BD7C-86A1E69841B6}" dt="2023-11-26T10:46:06.106" v="142" actId="1076"/>
          <ac:grpSpMkLst>
            <pc:docMk/>
            <pc:sldMk cId="3371707347" sldId="831"/>
            <ac:grpSpMk id="62" creationId="{18059E7A-673F-4005-86E7-3DAE26643FC8}"/>
          </ac:grpSpMkLst>
        </pc:grpChg>
        <pc:grpChg chg="add del mod">
          <ac:chgData name="Денис Иванько" userId="0e107a537b5b0dce" providerId="LiveId" clId="{87FB42B4-598A-4D95-BD7C-86A1E69841B6}" dt="2023-11-26T10:54:04.212" v="301" actId="478"/>
          <ac:grpSpMkLst>
            <pc:docMk/>
            <pc:sldMk cId="3371707347" sldId="831"/>
            <ac:grpSpMk id="66" creationId="{7E554F47-DD68-42E2-A5B4-A29D75E32CBC}"/>
          </ac:grpSpMkLst>
        </pc:grpChg>
        <pc:grpChg chg="mod">
          <ac:chgData name="Денис Иванько" userId="0e107a537b5b0dce" providerId="LiveId" clId="{87FB42B4-598A-4D95-BD7C-86A1E69841B6}" dt="2023-11-26T10:46:06.106" v="142" actId="1076"/>
          <ac:grpSpMkLst>
            <pc:docMk/>
            <pc:sldMk cId="3371707347" sldId="831"/>
            <ac:grpSpMk id="69" creationId="{408AD6B6-BB8C-455B-A49C-53DA3A4EB765}"/>
          </ac:grpSpMkLst>
        </pc:grpChg>
        <pc:grpChg chg="add mod">
          <ac:chgData name="Денис Иванько" userId="0e107a537b5b0dce" providerId="LiveId" clId="{87FB42B4-598A-4D95-BD7C-86A1E69841B6}" dt="2023-11-26T10:54:59.044" v="315" actId="1076"/>
          <ac:grpSpMkLst>
            <pc:docMk/>
            <pc:sldMk cId="3371707347" sldId="831"/>
            <ac:grpSpMk id="73" creationId="{7ADA0C2E-35AC-42F1-A025-35FB06D8106D}"/>
          </ac:grpSpMkLst>
        </pc:grpChg>
        <pc:picChg chg="add mod ord">
          <ac:chgData name="Денис Иванько" userId="0e107a537b5b0dce" providerId="LiveId" clId="{87FB42B4-598A-4D95-BD7C-86A1E69841B6}" dt="2023-11-26T10:55:42.941" v="331" actId="167"/>
          <ac:picMkLst>
            <pc:docMk/>
            <pc:sldMk cId="3371707347" sldId="831"/>
            <ac:picMk id="3" creationId="{461732B0-4598-4E66-928B-E1430843A970}"/>
          </ac:picMkLst>
        </pc:picChg>
        <pc:picChg chg="del">
          <ac:chgData name="Денис Иванько" userId="0e107a537b5b0dce" providerId="LiveId" clId="{87FB42B4-598A-4D95-BD7C-86A1E69841B6}" dt="2023-11-26T10:45:59.499" v="140" actId="478"/>
          <ac:picMkLst>
            <pc:docMk/>
            <pc:sldMk cId="3371707347" sldId="831"/>
            <ac:picMk id="9" creationId="{00000000-0000-0000-0000-000000000000}"/>
          </ac:picMkLst>
        </pc:picChg>
        <pc:picChg chg="del">
          <ac:chgData name="Денис Иванько" userId="0e107a537b5b0dce" providerId="LiveId" clId="{87FB42B4-598A-4D95-BD7C-86A1E69841B6}" dt="2023-11-26T10:45:59.499" v="140" actId="478"/>
          <ac:picMkLst>
            <pc:docMk/>
            <pc:sldMk cId="3371707347" sldId="831"/>
            <ac:picMk id="11" creationId="{00000000-0000-0000-0000-000000000000}"/>
          </ac:picMkLst>
        </pc:picChg>
        <pc:picChg chg="del">
          <ac:chgData name="Денис Иванько" userId="0e107a537b5b0dce" providerId="LiveId" clId="{87FB42B4-598A-4D95-BD7C-86A1E69841B6}" dt="2023-11-26T10:45:59.499" v="140" actId="478"/>
          <ac:picMkLst>
            <pc:docMk/>
            <pc:sldMk cId="3371707347" sldId="831"/>
            <ac:picMk id="30" creationId="{00000000-0000-0000-0000-000000000000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40" creationId="{3466EF74-CFA3-4AA8-BA6C-2E4A80034B66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41" creationId="{FA45DBBB-20FF-4FBA-97D2-A21EFA5FE2D1}"/>
          </ac:picMkLst>
        </pc:picChg>
        <pc:picChg chg="add 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42" creationId="{9E10FF62-D7F9-4F8D-B48F-51B70BD219B2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44" creationId="{8052AC95-539D-4268-985A-2E9D1FF47F90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48" creationId="{A25EAD46-2F62-411E-9A6E-54AE25D18B41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52" creationId="{96F7644A-7CE5-4042-A549-961438BFD9F6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53" creationId="{76EFC4C7-6BF3-4582-A2E9-2D20E76822EF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55" creationId="{DB64BE90-7BC5-4D1A-A86D-9EC8F82508F1}"/>
          </ac:picMkLst>
        </pc:picChg>
        <pc:picChg chg="add del mod">
          <ac:chgData name="Денис Иванько" userId="0e107a537b5b0dce" providerId="LiveId" clId="{87FB42B4-598A-4D95-BD7C-86A1E69841B6}" dt="2023-11-26T10:53:48.930" v="294" actId="478"/>
          <ac:picMkLst>
            <pc:docMk/>
            <pc:sldMk cId="3371707347" sldId="831"/>
            <ac:picMk id="57" creationId="{51072965-132C-4585-8ABB-725B899CE467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59" creationId="{896790EC-E52B-413B-A66D-0501EAF77B91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0" creationId="{51F59A83-ADAD-4C60-A2C5-14E452B6182A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1" creationId="{D49F8624-21C9-4780-B054-313E55138AFD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3" creationId="{4C342CA3-459A-4D3F-A4D9-8BDE741BC2F8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4" creationId="{49FC79EF-BAF0-41D7-8D71-3BFF4854734A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5" creationId="{D7253F93-7DDF-4915-8E1A-548B033E827D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7" creationId="{F563A58B-D77B-46A0-938E-08C2AB769713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68" creationId="{779F3AD1-24F5-4786-AADC-6BA7C4291E82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70" creationId="{DA236804-CDC7-42DB-973E-DAE47BB6068B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71" creationId="{453BC659-0D26-45D5-8891-839FF95AE3D0}"/>
          </ac:picMkLst>
        </pc:picChg>
        <pc:picChg chg="mod">
          <ac:chgData name="Денис Иванько" userId="0e107a537b5b0dce" providerId="LiveId" clId="{87FB42B4-598A-4D95-BD7C-86A1E69841B6}" dt="2023-11-26T10:46:06.106" v="142" actId="1076"/>
          <ac:picMkLst>
            <pc:docMk/>
            <pc:sldMk cId="3371707347" sldId="831"/>
            <ac:picMk id="72" creationId="{2C7D9EEB-41C5-400C-BD25-23303D100081}"/>
          </ac:picMkLst>
        </pc:picChg>
        <pc:picChg chg="mod">
          <ac:chgData name="Денис Иванько" userId="0e107a537b5b0dce" providerId="LiveId" clId="{87FB42B4-598A-4D95-BD7C-86A1E69841B6}" dt="2023-11-26T10:54:59.044" v="315" actId="1076"/>
          <ac:picMkLst>
            <pc:docMk/>
            <pc:sldMk cId="3371707347" sldId="831"/>
            <ac:picMk id="74" creationId="{DEC89F31-0E94-4656-95DC-A1F0FC3782DC}"/>
          </ac:picMkLst>
        </pc:picChg>
        <pc:picChg chg="mod">
          <ac:chgData name="Денис Иванько" userId="0e107a537b5b0dce" providerId="LiveId" clId="{87FB42B4-598A-4D95-BD7C-86A1E69841B6}" dt="2023-11-26T10:54:59.044" v="315" actId="1076"/>
          <ac:picMkLst>
            <pc:docMk/>
            <pc:sldMk cId="3371707347" sldId="831"/>
            <ac:picMk id="75" creationId="{B01B278C-3327-492B-9097-6F20BE1D5815}"/>
          </ac:picMkLst>
        </pc:picChg>
        <pc:picChg chg="mod">
          <ac:chgData name="Денис Иванько" userId="0e107a537b5b0dce" providerId="LiveId" clId="{87FB42B4-598A-4D95-BD7C-86A1E69841B6}" dt="2023-11-26T10:54:59.044" v="315" actId="1076"/>
          <ac:picMkLst>
            <pc:docMk/>
            <pc:sldMk cId="3371707347" sldId="831"/>
            <ac:picMk id="76" creationId="{5AFAFFEC-832E-4132-A286-6B115CFFD790}"/>
          </ac:picMkLst>
        </pc:picChg>
        <pc:picChg chg="mod">
          <ac:chgData name="Денис Иванько" userId="0e107a537b5b0dce" providerId="LiveId" clId="{87FB42B4-598A-4D95-BD7C-86A1E69841B6}" dt="2023-11-26T10:54:59.044" v="315" actId="1076"/>
          <ac:picMkLst>
            <pc:docMk/>
            <pc:sldMk cId="3371707347" sldId="831"/>
            <ac:picMk id="77" creationId="{CE4B525E-C274-4E08-8467-4D0443F5028A}"/>
          </ac:picMkLst>
        </pc:picChg>
        <pc:picChg chg="mod">
          <ac:chgData name="Денис Иванько" userId="0e107a537b5b0dce" providerId="LiveId" clId="{87FB42B4-598A-4D95-BD7C-86A1E69841B6}" dt="2023-11-26T10:54:59.044" v="315" actId="1076"/>
          <ac:picMkLst>
            <pc:docMk/>
            <pc:sldMk cId="3371707347" sldId="831"/>
            <ac:picMk id="78" creationId="{F0BC4DEF-17A2-43FC-A0B8-06324A4E543B}"/>
          </ac:picMkLst>
        </pc:picChg>
        <pc:picChg chg="add mod">
          <ac:chgData name="Денис Иванько" userId="0e107a537b5b0dce" providerId="LiveId" clId="{87FB42B4-598A-4D95-BD7C-86A1E69841B6}" dt="2023-11-26T10:54:59.044" v="315" actId="1076"/>
          <ac:picMkLst>
            <pc:docMk/>
            <pc:sldMk cId="3371707347" sldId="831"/>
            <ac:picMk id="79" creationId="{B46B248A-46E2-4052-8E23-5715C48BA500}"/>
          </ac:picMkLst>
        </pc:picChg>
        <pc:picChg chg="del">
          <ac:chgData name="Денис Иванько" userId="0e107a537b5b0dce" providerId="LiveId" clId="{87FB42B4-598A-4D95-BD7C-86A1E69841B6}" dt="2023-11-26T10:45:59.499" v="140" actId="478"/>
          <ac:picMkLst>
            <pc:docMk/>
            <pc:sldMk cId="3371707347" sldId="831"/>
            <ac:picMk id="2050" creationId="{00000000-0000-0000-0000-000000000000}"/>
          </ac:picMkLst>
        </pc:picChg>
        <pc:picChg chg="del">
          <ac:chgData name="Денис Иванько" userId="0e107a537b5b0dce" providerId="LiveId" clId="{87FB42B4-598A-4D95-BD7C-86A1E69841B6}" dt="2023-11-26T10:45:59.499" v="140" actId="478"/>
          <ac:picMkLst>
            <pc:docMk/>
            <pc:sldMk cId="3371707347" sldId="831"/>
            <ac:picMk id="4098" creationId="{00000000-0000-0000-0000-000000000000}"/>
          </ac:picMkLst>
        </pc:picChg>
      </pc:sldChg>
      <pc:sldChg chg="del">
        <pc:chgData name="Денис Иванько" userId="0e107a537b5b0dce" providerId="LiveId" clId="{87FB42B4-598A-4D95-BD7C-86A1E69841B6}" dt="2023-11-26T11:04:33.680" v="491" actId="47"/>
        <pc:sldMkLst>
          <pc:docMk/>
          <pc:sldMk cId="2010608436" sldId="832"/>
        </pc:sldMkLst>
      </pc:sldChg>
      <pc:sldChg chg="del">
        <pc:chgData name="Денис Иванько" userId="0e107a537b5b0dce" providerId="LiveId" clId="{87FB42B4-598A-4D95-BD7C-86A1E69841B6}" dt="2023-11-26T11:04:33.680" v="491" actId="47"/>
        <pc:sldMkLst>
          <pc:docMk/>
          <pc:sldMk cId="1187019450" sldId="833"/>
        </pc:sldMkLst>
      </pc:sldChg>
      <pc:sldChg chg="del">
        <pc:chgData name="Денис Иванько" userId="0e107a537b5b0dce" providerId="LiveId" clId="{87FB42B4-598A-4D95-BD7C-86A1E69841B6}" dt="2023-11-26T11:04:33.680" v="491" actId="47"/>
        <pc:sldMkLst>
          <pc:docMk/>
          <pc:sldMk cId="2108390976" sldId="834"/>
        </pc:sldMkLst>
      </pc:sldChg>
      <pc:sldChg chg="del">
        <pc:chgData name="Денис Иванько" userId="0e107a537b5b0dce" providerId="LiveId" clId="{87FB42B4-598A-4D95-BD7C-86A1E69841B6}" dt="2023-11-26T11:04:33.680" v="491" actId="47"/>
        <pc:sldMkLst>
          <pc:docMk/>
          <pc:sldMk cId="347260258" sldId="835"/>
        </pc:sldMkLst>
      </pc:sldChg>
      <pc:sldChg chg="del">
        <pc:chgData name="Денис Иванько" userId="0e107a537b5b0dce" providerId="LiveId" clId="{87FB42B4-598A-4D95-BD7C-86A1E69841B6}" dt="2023-11-26T11:04:33.680" v="491" actId="47"/>
        <pc:sldMkLst>
          <pc:docMk/>
          <pc:sldMk cId="584996737" sldId="836"/>
        </pc:sldMkLst>
      </pc:sldChg>
      <pc:sldChg chg="addSp delSp modSp new mod delAnim modAnim">
        <pc:chgData name="Денис Иванько" userId="0e107a537b5b0dce" providerId="LiveId" clId="{87FB42B4-598A-4D95-BD7C-86A1E69841B6}" dt="2023-11-26T10:57:42.315" v="367" actId="1076"/>
        <pc:sldMkLst>
          <pc:docMk/>
          <pc:sldMk cId="71852119" sldId="851"/>
        </pc:sldMkLst>
        <pc:spChg chg="mod">
          <ac:chgData name="Денис Иванько" userId="0e107a537b5b0dce" providerId="LiveId" clId="{87FB42B4-598A-4D95-BD7C-86A1E69841B6}" dt="2023-11-26T10:47:09.849" v="176" actId="403"/>
          <ac:spMkLst>
            <pc:docMk/>
            <pc:sldMk cId="71852119" sldId="851"/>
            <ac:spMk id="2" creationId="{60B47D0B-2CC6-4DBF-87EC-173AC65F0C9D}"/>
          </ac:spMkLst>
        </pc:spChg>
        <pc:spChg chg="del">
          <ac:chgData name="Денис Иванько" userId="0e107a537b5b0dce" providerId="LiveId" clId="{87FB42B4-598A-4D95-BD7C-86A1E69841B6}" dt="2023-11-26T10:46:53.230" v="155" actId="478"/>
          <ac:spMkLst>
            <pc:docMk/>
            <pc:sldMk cId="71852119" sldId="851"/>
            <ac:spMk id="3" creationId="{E5BF7440-8407-4EFC-B961-ED8C3AB7A8BF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6" creationId="{529AE037-1532-4F81-96F8-08B9756C976B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9" creationId="{3A57555F-5E54-42C5-AB7D-7F2949DC8A7D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10" creationId="{DEAE49F4-9F52-4009-9B93-B488EA0DF3D1}"/>
          </ac:spMkLst>
        </pc:spChg>
        <pc:spChg chg="mod">
          <ac:chgData name="Денис Иванько" userId="0e107a537b5b0dce" providerId="LiveId" clId="{87FB42B4-598A-4D95-BD7C-86A1E69841B6}" dt="2023-11-26T10:56:56.128" v="352" actId="20577"/>
          <ac:spMkLst>
            <pc:docMk/>
            <pc:sldMk cId="71852119" sldId="851"/>
            <ac:spMk id="13" creationId="{31883B12-3FC1-4F1C-91F9-FFF52E2F58A5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17" creationId="{4E160764-33BE-45BE-82A2-74C64B667853}"/>
          </ac:spMkLst>
        </pc:spChg>
        <pc:spChg chg="mod">
          <ac:chgData name="Денис Иванько" userId="0e107a537b5b0dce" providerId="LiveId" clId="{87FB42B4-598A-4D95-BD7C-86A1E69841B6}" dt="2023-11-26T10:57:06.780" v="361" actId="20577"/>
          <ac:spMkLst>
            <pc:docMk/>
            <pc:sldMk cId="71852119" sldId="851"/>
            <ac:spMk id="18" creationId="{2BC3785C-3EAD-49DA-BECC-D074A8B48328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21" creationId="{0E2D6A71-6B92-4B11-9A28-9D88E401DF08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23" creationId="{F8C9C102-67DB-4E9E-A304-B63F7B051399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26" creationId="{C2C7EDD6-8171-4A80-8200-7D99592FE16F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28" creationId="{C8127A95-BBE1-4DFD-ACDC-886FE2F11D0A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31" creationId="{BC39C479-15BE-473C-A2C3-CF4DD5F3E9F7}"/>
          </ac:spMkLst>
        </pc:spChg>
        <pc:spChg chg="mod">
          <ac:chgData name="Денис Иванько" userId="0e107a537b5b0dce" providerId="LiveId" clId="{87FB42B4-598A-4D95-BD7C-86A1E69841B6}" dt="2023-11-26T10:46:53.859" v="156"/>
          <ac:spMkLst>
            <pc:docMk/>
            <pc:sldMk cId="71852119" sldId="851"/>
            <ac:spMk id="33" creationId="{03939351-2483-4537-9922-AF7A73F41216}"/>
          </ac:spMkLst>
        </pc:spChg>
        <pc:grpChg chg="add mod">
          <ac:chgData name="Денис Иванько" userId="0e107a537b5b0dce" providerId="LiveId" clId="{87FB42B4-598A-4D95-BD7C-86A1E69841B6}" dt="2023-11-26T10:57:27.900" v="365" actId="1076"/>
          <ac:grpSpMkLst>
            <pc:docMk/>
            <pc:sldMk cId="71852119" sldId="851"/>
            <ac:grpSpMk id="5" creationId="{FCB01D62-2439-4FEE-800C-32418EAB8B43}"/>
          </ac:grpSpMkLst>
        </pc:grpChg>
        <pc:grpChg chg="mod">
          <ac:chgData name="Денис Иванько" userId="0e107a537b5b0dce" providerId="LiveId" clId="{87FB42B4-598A-4D95-BD7C-86A1E69841B6}" dt="2023-11-26T10:46:53.859" v="156"/>
          <ac:grpSpMkLst>
            <pc:docMk/>
            <pc:sldMk cId="71852119" sldId="851"/>
            <ac:grpSpMk id="7" creationId="{0BEDC43B-80DA-4FFE-900D-1C0DAA3BE439}"/>
          </ac:grpSpMkLst>
        </pc:grpChg>
        <pc:grpChg chg="add mod">
          <ac:chgData name="Денис Иванько" userId="0e107a537b5b0dce" providerId="LiveId" clId="{87FB42B4-598A-4D95-BD7C-86A1E69841B6}" dt="2023-11-26T10:46:57.626" v="157" actId="1076"/>
          <ac:grpSpMkLst>
            <pc:docMk/>
            <pc:sldMk cId="71852119" sldId="851"/>
            <ac:grpSpMk id="11" creationId="{66E8C38D-9F49-43E7-8FF8-41B17817DECE}"/>
          </ac:grpSpMkLst>
        </pc:grpChg>
        <pc:grpChg chg="add mod">
          <ac:chgData name="Денис Иванько" userId="0e107a537b5b0dce" providerId="LiveId" clId="{87FB42B4-598A-4D95-BD7C-86A1E69841B6}" dt="2023-11-26T10:57:25.081" v="363" actId="1076"/>
          <ac:grpSpMkLst>
            <pc:docMk/>
            <pc:sldMk cId="71852119" sldId="851"/>
            <ac:grpSpMk id="14" creationId="{D84FC321-DB9D-4FA4-9C51-03BE56962850}"/>
          </ac:grpSpMkLst>
        </pc:grpChg>
        <pc:grpChg chg="mod">
          <ac:chgData name="Денис Иванько" userId="0e107a537b5b0dce" providerId="LiveId" clId="{87FB42B4-598A-4D95-BD7C-86A1E69841B6}" dt="2023-11-26T10:46:53.859" v="156"/>
          <ac:grpSpMkLst>
            <pc:docMk/>
            <pc:sldMk cId="71852119" sldId="851"/>
            <ac:grpSpMk id="16" creationId="{AEB65834-2093-4B1D-829B-4E9F93D186F3}"/>
          </ac:grpSpMkLst>
        </pc:grpChg>
        <pc:grpChg chg="add del mod">
          <ac:chgData name="Денис Иванько" userId="0e107a537b5b0dce" providerId="LiveId" clId="{87FB42B4-598A-4D95-BD7C-86A1E69841B6}" dt="2023-11-26T10:57:15.566" v="362" actId="478"/>
          <ac:grpSpMkLst>
            <pc:docMk/>
            <pc:sldMk cId="71852119" sldId="851"/>
            <ac:grpSpMk id="19" creationId="{25F1E88F-CCEB-4983-B758-BBCF236CB780}"/>
          </ac:grpSpMkLst>
        </pc:grpChg>
        <pc:grpChg chg="mod">
          <ac:chgData name="Денис Иванько" userId="0e107a537b5b0dce" providerId="LiveId" clId="{87FB42B4-598A-4D95-BD7C-86A1E69841B6}" dt="2023-11-26T10:46:53.859" v="156"/>
          <ac:grpSpMkLst>
            <pc:docMk/>
            <pc:sldMk cId="71852119" sldId="851"/>
            <ac:grpSpMk id="20" creationId="{1D20A164-A85A-438C-9BB5-1BB26CDB3FDD}"/>
          </ac:grpSpMkLst>
        </pc:grpChg>
        <pc:grpChg chg="add mod">
          <ac:chgData name="Денис Иванько" userId="0e107a537b5b0dce" providerId="LiveId" clId="{87FB42B4-598A-4D95-BD7C-86A1E69841B6}" dt="2023-11-26T10:57:36.259" v="366" actId="1076"/>
          <ac:grpSpMkLst>
            <pc:docMk/>
            <pc:sldMk cId="71852119" sldId="851"/>
            <ac:grpSpMk id="24" creationId="{EA5D2EE4-D562-4598-B337-47E044D29D15}"/>
          </ac:grpSpMkLst>
        </pc:grpChg>
        <pc:grpChg chg="mod">
          <ac:chgData name="Денис Иванько" userId="0e107a537b5b0dce" providerId="LiveId" clId="{87FB42B4-598A-4D95-BD7C-86A1E69841B6}" dt="2023-11-26T10:46:53.859" v="156"/>
          <ac:grpSpMkLst>
            <pc:docMk/>
            <pc:sldMk cId="71852119" sldId="851"/>
            <ac:grpSpMk id="25" creationId="{0B2B747A-25FB-490E-B439-826CF4EC4FFF}"/>
          </ac:grpSpMkLst>
        </pc:grpChg>
        <pc:grpChg chg="add mod">
          <ac:chgData name="Денис Иванько" userId="0e107a537b5b0dce" providerId="LiveId" clId="{87FB42B4-598A-4D95-BD7C-86A1E69841B6}" dt="2023-11-26T10:57:42.315" v="367" actId="1076"/>
          <ac:grpSpMkLst>
            <pc:docMk/>
            <pc:sldMk cId="71852119" sldId="851"/>
            <ac:grpSpMk id="29" creationId="{F5B216B4-36CD-4932-AD7D-D0C5A227AECA}"/>
          </ac:grpSpMkLst>
        </pc:grpChg>
        <pc:grpChg chg="mod">
          <ac:chgData name="Денис Иванько" userId="0e107a537b5b0dce" providerId="LiveId" clId="{87FB42B4-598A-4D95-BD7C-86A1E69841B6}" dt="2023-11-26T10:46:53.859" v="156"/>
          <ac:grpSpMkLst>
            <pc:docMk/>
            <pc:sldMk cId="71852119" sldId="851"/>
            <ac:grpSpMk id="30" creationId="{73FB2C9E-98C5-4AF8-AF27-5CC16536D9F6}"/>
          </ac:grpSpMkLst>
        </pc:grpChg>
        <pc:picChg chg="mod">
          <ac:chgData name="Денис Иванько" userId="0e107a537b5b0dce" providerId="LiveId" clId="{87FB42B4-598A-4D95-BD7C-86A1E69841B6}" dt="2023-11-26T10:46:53.859" v="156"/>
          <ac:picMkLst>
            <pc:docMk/>
            <pc:sldMk cId="71852119" sldId="851"/>
            <ac:picMk id="8" creationId="{0CC26ADB-8B32-4CA5-9D25-25BFC7AABFF9}"/>
          </ac:picMkLst>
        </pc:picChg>
        <pc:picChg chg="mod">
          <ac:chgData name="Денис Иванько" userId="0e107a537b5b0dce" providerId="LiveId" clId="{87FB42B4-598A-4D95-BD7C-86A1E69841B6}" dt="2023-11-26T10:46:53.859" v="156"/>
          <ac:picMkLst>
            <pc:docMk/>
            <pc:sldMk cId="71852119" sldId="851"/>
            <ac:picMk id="12" creationId="{63F403E3-3710-42FE-A960-C89FA92EC79B}"/>
          </ac:picMkLst>
        </pc:picChg>
        <pc:picChg chg="mod">
          <ac:chgData name="Денис Иванько" userId="0e107a537b5b0dce" providerId="LiveId" clId="{87FB42B4-598A-4D95-BD7C-86A1E69841B6}" dt="2023-11-26T10:46:53.859" v="156"/>
          <ac:picMkLst>
            <pc:docMk/>
            <pc:sldMk cId="71852119" sldId="851"/>
            <ac:picMk id="15" creationId="{70DEB431-BEB2-44B7-A3BF-27EEF21A8A7E}"/>
          </ac:picMkLst>
        </pc:picChg>
        <pc:picChg chg="mod">
          <ac:chgData name="Денис Иванько" userId="0e107a537b5b0dce" providerId="LiveId" clId="{87FB42B4-598A-4D95-BD7C-86A1E69841B6}" dt="2023-11-26T10:46:53.859" v="156"/>
          <ac:picMkLst>
            <pc:docMk/>
            <pc:sldMk cId="71852119" sldId="851"/>
            <ac:picMk id="22" creationId="{EF366AA1-730A-4BBA-A505-E4152B3A9993}"/>
          </ac:picMkLst>
        </pc:picChg>
        <pc:picChg chg="mod">
          <ac:chgData name="Денис Иванько" userId="0e107a537b5b0dce" providerId="LiveId" clId="{87FB42B4-598A-4D95-BD7C-86A1E69841B6}" dt="2023-11-26T10:46:53.859" v="156"/>
          <ac:picMkLst>
            <pc:docMk/>
            <pc:sldMk cId="71852119" sldId="851"/>
            <ac:picMk id="27" creationId="{34C633E1-167D-48D1-BD28-A65886FF00B6}"/>
          </ac:picMkLst>
        </pc:picChg>
        <pc:picChg chg="mod">
          <ac:chgData name="Денис Иванько" userId="0e107a537b5b0dce" providerId="LiveId" clId="{87FB42B4-598A-4D95-BD7C-86A1E69841B6}" dt="2023-11-26T10:46:53.859" v="156"/>
          <ac:picMkLst>
            <pc:docMk/>
            <pc:sldMk cId="71852119" sldId="851"/>
            <ac:picMk id="32" creationId="{6725545A-1240-4804-B3AD-F16B477F1272}"/>
          </ac:picMkLst>
        </pc:picChg>
      </pc:sldChg>
      <pc:sldChg chg="new del">
        <pc:chgData name="Денис Иванько" userId="0e107a537b5b0dce" providerId="LiveId" clId="{87FB42B4-598A-4D95-BD7C-86A1E69841B6}" dt="2023-11-26T10:48:54.489" v="178" actId="680"/>
        <pc:sldMkLst>
          <pc:docMk/>
          <pc:sldMk cId="957622709" sldId="852"/>
        </pc:sldMkLst>
      </pc:sldChg>
      <pc:sldChg chg="modSp add mod">
        <pc:chgData name="Денис Иванько" userId="0e107a537b5b0dce" providerId="LiveId" clId="{87FB42B4-598A-4D95-BD7C-86A1E69841B6}" dt="2023-11-26T11:10:24.394" v="510" actId="403"/>
        <pc:sldMkLst>
          <pc:docMk/>
          <pc:sldMk cId="1704212470" sldId="852"/>
        </pc:sldMkLst>
        <pc:spChg chg="mod">
          <ac:chgData name="Денис Иванько" userId="0e107a537b5b0dce" providerId="LiveId" clId="{87FB42B4-598A-4D95-BD7C-86A1E69841B6}" dt="2023-11-26T11:10:24.394" v="510" actId="403"/>
          <ac:spMkLst>
            <pc:docMk/>
            <pc:sldMk cId="1704212470" sldId="852"/>
            <ac:spMk id="2" creationId="{E6ADAC1E-F575-44AA-A159-C55F18655E95}"/>
          </ac:spMkLst>
        </pc:spChg>
      </pc:sldChg>
      <pc:sldChg chg="addSp delSp modSp new del mod modAnim">
        <pc:chgData name="Денис Иванько" userId="0e107a537b5b0dce" providerId="LiveId" clId="{87FB42B4-598A-4D95-BD7C-86A1E69841B6}" dt="2023-11-26T10:49:22.833" v="218" actId="2696"/>
        <pc:sldMkLst>
          <pc:docMk/>
          <pc:sldMk cId="3561114502" sldId="852"/>
        </pc:sldMkLst>
        <pc:spChg chg="mod">
          <ac:chgData name="Денис Иванько" userId="0e107a537b5b0dce" providerId="LiveId" clId="{87FB42B4-598A-4D95-BD7C-86A1E69841B6}" dt="2023-11-26T10:49:19.504" v="217" actId="20577"/>
          <ac:spMkLst>
            <pc:docMk/>
            <pc:sldMk cId="3561114502" sldId="852"/>
            <ac:spMk id="2" creationId="{E6ADAC1E-F575-44AA-A159-C55F18655E95}"/>
          </ac:spMkLst>
        </pc:spChg>
        <pc:spChg chg="del">
          <ac:chgData name="Денис Иванько" userId="0e107a537b5b0dce" providerId="LiveId" clId="{87FB42B4-598A-4D95-BD7C-86A1E69841B6}" dt="2023-11-26T10:49:00.359" v="180" actId="478"/>
          <ac:spMkLst>
            <pc:docMk/>
            <pc:sldMk cId="3561114502" sldId="852"/>
            <ac:spMk id="3" creationId="{EE8F3E2A-6922-4D9A-8A77-550AFD446238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5" creationId="{EB2C9FE4-EB8C-4921-9F73-E4EB7AC57BA2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6" creationId="{16F4336F-6A9F-4525-A52E-D48DAED943DD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9" creationId="{D4DE0A5F-37E5-472A-8538-23073D20D5CC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0" creationId="{53B7E45D-31E1-4EBF-85FB-D5174859C0B3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2" creationId="{8EBE298C-E651-4188-B3F4-E7ABC0359A26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5" creationId="{57D86C37-A30F-43B2-B0B6-8232B50C52DB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6" creationId="{14C2E9D9-F806-4E4A-93C9-C7F8EF0F62CD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7" creationId="{16B6C722-1620-46E8-AA81-39C13C7E1034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8" creationId="{02E3F5F0-9971-4D27-AEF8-ABC97E232BA6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19" creationId="{C4FE37E3-B447-4CBA-8967-2EE2090F5022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20" creationId="{8DF2EFFB-821E-4AEB-9D91-A6E102ACD833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21" creationId="{E119EDA2-4EEC-42FB-AFA5-55AD69090758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22" creationId="{8A41FBE2-3855-457E-A1AD-73D74778537F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23" creationId="{5DD52E40-C998-4EC0-B26D-1AFE35D61E3B}"/>
          </ac:spMkLst>
        </pc:spChg>
        <pc:spChg chg="add del mod">
          <ac:chgData name="Денис Иванько" userId="0e107a537b5b0dce" providerId="LiveId" clId="{87FB42B4-598A-4D95-BD7C-86A1E69841B6}" dt="2023-11-26T10:49:04.827" v="184"/>
          <ac:spMkLst>
            <pc:docMk/>
            <pc:sldMk cId="3561114502" sldId="852"/>
            <ac:spMk id="24" creationId="{6F0FB3F5-B310-4D7F-805A-5B27CE138E10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36" creationId="{24EBA4DC-448C-4137-B3FC-4363EBDDAE57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37" creationId="{9F203707-6262-4540-9725-CA7C840986FF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0" creationId="{61BE5FEF-0467-49B4-8A69-467D98177D40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1" creationId="{7DFB2744-31CD-48B5-B668-232006241B1C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3" creationId="{268E1B7C-EAD0-4E59-A8F4-03DD9C82247D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6" creationId="{CDE84F1E-5102-4491-9649-1385542C3654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7" creationId="{A92B42F7-CF0F-4912-8D13-3E15856DB842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8" creationId="{6DC8961D-FAF5-4564-9987-08B43491A11E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49" creationId="{7D6EB2CA-9BF9-425B-82AE-3AE0C3DC0E80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50" creationId="{3DE3942B-24E5-41E0-8EF8-93BA37861A74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51" creationId="{D145BB87-5A6B-4489-AF16-7B25A9C3ED9F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52" creationId="{48E8064E-A4F0-4264-A6CE-BEA1F3862F77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53" creationId="{D93585B4-9FA5-42EE-A038-31904C39FE2B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54" creationId="{BB2F5E8F-859E-48B0-93CF-25261C725BE7}"/>
          </ac:spMkLst>
        </pc:spChg>
        <pc:spChg chg="add mod">
          <ac:chgData name="Денис Иванько" userId="0e107a537b5b0dce" providerId="LiveId" clId="{87FB42B4-598A-4D95-BD7C-86A1E69841B6}" dt="2023-11-26T10:49:10.527" v="186" actId="1076"/>
          <ac:spMkLst>
            <pc:docMk/>
            <pc:sldMk cId="3561114502" sldId="852"/>
            <ac:spMk id="55" creationId="{BA9AC65E-2685-4BB9-B146-74188189D1D4}"/>
          </ac:spMkLst>
        </pc:spChg>
        <pc:picChg chg="add del mod">
          <ac:chgData name="Денис Иванько" userId="0e107a537b5b0dce" providerId="LiveId" clId="{87FB42B4-598A-4D95-BD7C-86A1E69841B6}" dt="2023-11-26T10:49:04.827" v="184"/>
          <ac:picMkLst>
            <pc:docMk/>
            <pc:sldMk cId="3561114502" sldId="852"/>
            <ac:picMk id="7" creationId="{7193DE1F-4805-4E9B-BD50-44C24FCDADD5}"/>
          </ac:picMkLst>
        </pc:picChg>
        <pc:picChg chg="add del mod">
          <ac:chgData name="Денис Иванько" userId="0e107a537b5b0dce" providerId="LiveId" clId="{87FB42B4-598A-4D95-BD7C-86A1E69841B6}" dt="2023-11-26T10:49:04.827" v="184"/>
          <ac:picMkLst>
            <pc:docMk/>
            <pc:sldMk cId="3561114502" sldId="852"/>
            <ac:picMk id="8" creationId="{49A4FC4C-E8AC-4489-B0FA-6F0D663EBBF4}"/>
          </ac:picMkLst>
        </pc:picChg>
        <pc:picChg chg="add del mod">
          <ac:chgData name="Денис Иванько" userId="0e107a537b5b0dce" providerId="LiveId" clId="{87FB42B4-598A-4D95-BD7C-86A1E69841B6}" dt="2023-11-26T10:49:04.827" v="184"/>
          <ac:picMkLst>
            <pc:docMk/>
            <pc:sldMk cId="3561114502" sldId="852"/>
            <ac:picMk id="11" creationId="{97E35052-B0F4-45E1-BDDE-EECA1C520C0A}"/>
          </ac:picMkLst>
        </pc:picChg>
        <pc:picChg chg="add mod">
          <ac:chgData name="Денис Иванько" userId="0e107a537b5b0dce" providerId="LiveId" clId="{87FB42B4-598A-4D95-BD7C-86A1E69841B6}" dt="2023-11-26T10:49:10.527" v="186" actId="1076"/>
          <ac:picMkLst>
            <pc:docMk/>
            <pc:sldMk cId="3561114502" sldId="852"/>
            <ac:picMk id="38" creationId="{71EF628E-92E8-4AFF-A7DB-11C7E17C35CC}"/>
          </ac:picMkLst>
        </pc:picChg>
        <pc:picChg chg="add mod">
          <ac:chgData name="Денис Иванько" userId="0e107a537b5b0dce" providerId="LiveId" clId="{87FB42B4-598A-4D95-BD7C-86A1E69841B6}" dt="2023-11-26T10:49:10.527" v="186" actId="1076"/>
          <ac:picMkLst>
            <pc:docMk/>
            <pc:sldMk cId="3561114502" sldId="852"/>
            <ac:picMk id="39" creationId="{5F1583EE-61EA-4068-92DE-01B38C1BA7B8}"/>
          </ac:picMkLst>
        </pc:picChg>
        <pc:picChg chg="add mod">
          <ac:chgData name="Денис Иванько" userId="0e107a537b5b0dce" providerId="LiveId" clId="{87FB42B4-598A-4D95-BD7C-86A1E69841B6}" dt="2023-11-26T10:49:10.527" v="186" actId="1076"/>
          <ac:picMkLst>
            <pc:docMk/>
            <pc:sldMk cId="3561114502" sldId="852"/>
            <ac:picMk id="42" creationId="{B72334B0-0AA3-4BF5-9CE9-4E925BD4FD9F}"/>
          </ac:picMkLst>
        </pc:pic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13" creationId="{411B49D4-6C8D-45EF-AF59-20C7AF93920D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14" creationId="{CAE238F7-3C7F-49D1-B7DC-F0103D02DBBE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25" creationId="{F70AD81C-A74E-4CDD-9D36-34A5B8D0810B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26" creationId="{5FC37137-6510-4621-A63A-C72B95F5D7D2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27" creationId="{BCB8531B-553D-44E9-A071-0697E290C47F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28" creationId="{21B10179-885F-4C27-982E-AE6AAA675D04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29" creationId="{87215537-C490-4852-A877-3BD5ED772D83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30" creationId="{A2CDE6E7-0A5B-4910-9C71-2CD3C020AEEF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31" creationId="{0111A275-846A-423D-8C9A-CE838BDBF6F1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32" creationId="{882FE916-77AD-491C-8B72-9CF80E43A730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33" creationId="{5DA9DFB1-A32D-4915-A598-81C4327F697E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34" creationId="{3DD2B6F2-D247-472B-B937-2482C338B7C3}"/>
          </ac:cxnSpMkLst>
        </pc:cxnChg>
        <pc:cxnChg chg="add del mod">
          <ac:chgData name="Денис Иванько" userId="0e107a537b5b0dce" providerId="LiveId" clId="{87FB42B4-598A-4D95-BD7C-86A1E69841B6}" dt="2023-11-26T10:49:04.827" v="184"/>
          <ac:cxnSpMkLst>
            <pc:docMk/>
            <pc:sldMk cId="3561114502" sldId="852"/>
            <ac:cxnSpMk id="35" creationId="{A27D7E49-D108-4C1D-A31E-8F59EE5DB32B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44" creationId="{FC17E877-75B2-4608-8444-1079928D2719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45" creationId="{0A3F65C4-E15F-4933-91B6-898B5461CA1A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56" creationId="{4AAF11C3-2B21-43D1-9603-CB9E15269826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57" creationId="{FCB4C5D0-7753-4C79-902C-B1DDE9DBFD5D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58" creationId="{C4D87A85-81F3-4F9E-9EF2-2D6561F87481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59" creationId="{E257D992-2D17-457A-8A43-F0EB0B27A70A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0" creationId="{F95DF48A-EFB5-4979-BEC2-118D3CB8CBED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1" creationId="{D23898D5-1D7F-4DCB-BE24-884554777022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2" creationId="{4BD5F2BA-481B-49FA-A50A-355D207857E6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3" creationId="{E8F6E6C4-BF84-4970-8BE1-C7D93D2935E2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4" creationId="{C7560880-9B1A-4ADA-B94A-5E1591DDCEAD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5" creationId="{C994C2FD-847F-43AC-8CAF-A85CCF3544FD}"/>
          </ac:cxnSpMkLst>
        </pc:cxnChg>
        <pc:cxnChg chg="add mod">
          <ac:chgData name="Денис Иванько" userId="0e107a537b5b0dce" providerId="LiveId" clId="{87FB42B4-598A-4D95-BD7C-86A1E69841B6}" dt="2023-11-26T10:49:10.527" v="186" actId="1076"/>
          <ac:cxnSpMkLst>
            <pc:docMk/>
            <pc:sldMk cId="3561114502" sldId="852"/>
            <ac:cxnSpMk id="66" creationId="{892D3048-2652-4050-8871-32A3ECBCD670}"/>
          </ac:cxnSpMkLst>
        </pc:cxnChg>
      </pc:sldChg>
      <pc:sldChg chg="addSp delSp modSp new mod modAnim">
        <pc:chgData name="Денис Иванько" userId="0e107a537b5b0dce" providerId="LiveId" clId="{87FB42B4-598A-4D95-BD7C-86A1E69841B6}" dt="2023-11-26T11:10:16.442" v="508" actId="403"/>
        <pc:sldMkLst>
          <pc:docMk/>
          <pc:sldMk cId="2388766736" sldId="853"/>
        </pc:sldMkLst>
        <pc:spChg chg="mod">
          <ac:chgData name="Денис Иванько" userId="0e107a537b5b0dce" providerId="LiveId" clId="{87FB42B4-598A-4D95-BD7C-86A1E69841B6}" dt="2023-11-26T11:10:16.442" v="508" actId="403"/>
          <ac:spMkLst>
            <pc:docMk/>
            <pc:sldMk cId="2388766736" sldId="853"/>
            <ac:spMk id="2" creationId="{D246BC84-3B69-477F-A4F2-2EAD767B5945}"/>
          </ac:spMkLst>
        </pc:spChg>
        <pc:spChg chg="del">
          <ac:chgData name="Денис Иванько" userId="0e107a537b5b0dce" providerId="LiveId" clId="{87FB42B4-598A-4D95-BD7C-86A1E69841B6}" dt="2023-11-26T10:58:52.957" v="369" actId="478"/>
          <ac:spMkLst>
            <pc:docMk/>
            <pc:sldMk cId="2388766736" sldId="853"/>
            <ac:spMk id="3" creationId="{B0F46D2B-5A92-430F-B196-E654B2B6EAFA}"/>
          </ac:spMkLst>
        </pc:spChg>
        <pc:spChg chg="add mod">
          <ac:chgData name="Денис Иванько" userId="0e107a537b5b0dce" providerId="LiveId" clId="{87FB42B4-598A-4D95-BD7C-86A1E69841B6}" dt="2023-11-26T10:59:42.455" v="381" actId="14100"/>
          <ac:spMkLst>
            <pc:docMk/>
            <pc:sldMk cId="2388766736" sldId="853"/>
            <ac:spMk id="5" creationId="{D3B6C84E-0E31-4AF8-87BB-F690F495B968}"/>
          </ac:spMkLst>
        </pc:spChg>
        <pc:spChg chg="add mod">
          <ac:chgData name="Денис Иванько" userId="0e107a537b5b0dce" providerId="LiveId" clId="{87FB42B4-598A-4D95-BD7C-86A1E69841B6}" dt="2023-11-26T10:59:55.830" v="386" actId="1076"/>
          <ac:spMkLst>
            <pc:docMk/>
            <pc:sldMk cId="2388766736" sldId="853"/>
            <ac:spMk id="7" creationId="{68144743-6B49-4A81-83ED-8CD2C5D97E67}"/>
          </ac:spMkLst>
        </pc:spChg>
        <pc:spChg chg="add mod">
          <ac:chgData name="Денис Иванько" userId="0e107a537b5b0dce" providerId="LiveId" clId="{87FB42B4-598A-4D95-BD7C-86A1E69841B6}" dt="2023-11-26T10:58:53.818" v="370"/>
          <ac:spMkLst>
            <pc:docMk/>
            <pc:sldMk cId="2388766736" sldId="853"/>
            <ac:spMk id="9" creationId="{343C2AA3-C41B-40CD-B6BD-75678DFB321C}"/>
          </ac:spMkLst>
        </pc:spChg>
        <pc:spChg chg="add mod">
          <ac:chgData name="Денис Иванько" userId="0e107a537b5b0dce" providerId="LiveId" clId="{87FB42B4-598A-4D95-BD7C-86A1E69841B6}" dt="2023-11-26T10:58:53.818" v="370"/>
          <ac:spMkLst>
            <pc:docMk/>
            <pc:sldMk cId="2388766736" sldId="853"/>
            <ac:spMk id="11" creationId="{C0B3906B-5057-4A53-9CD7-F8FF03208DF7}"/>
          </ac:spMkLst>
        </pc:spChg>
        <pc:spChg chg="add mod">
          <ac:chgData name="Денис Иванько" userId="0e107a537b5b0dce" providerId="LiveId" clId="{87FB42B4-598A-4D95-BD7C-86A1E69841B6}" dt="2023-11-26T11:02:20.725" v="443" actId="6549"/>
          <ac:spMkLst>
            <pc:docMk/>
            <pc:sldMk cId="2388766736" sldId="853"/>
            <ac:spMk id="12" creationId="{19BDE8F6-D003-466E-9E10-F9E07BDFFE43}"/>
          </ac:spMkLst>
        </pc:spChg>
        <pc:spChg chg="add mod">
          <ac:chgData name="Денис Иванько" userId="0e107a537b5b0dce" providerId="LiveId" clId="{87FB42B4-598A-4D95-BD7C-86A1E69841B6}" dt="2023-11-26T11:02:24.945" v="446" actId="20577"/>
          <ac:spMkLst>
            <pc:docMk/>
            <pc:sldMk cId="2388766736" sldId="853"/>
            <ac:spMk id="13" creationId="{B236D362-2C05-412B-8866-2854AA49C4AE}"/>
          </ac:spMkLst>
        </pc:spChg>
        <pc:spChg chg="add mod">
          <ac:chgData name="Денис Иванько" userId="0e107a537b5b0dce" providerId="LiveId" clId="{87FB42B4-598A-4D95-BD7C-86A1E69841B6}" dt="2023-11-26T11:02:27.476" v="447" actId="20577"/>
          <ac:spMkLst>
            <pc:docMk/>
            <pc:sldMk cId="2388766736" sldId="853"/>
            <ac:spMk id="14" creationId="{7BE73E16-6F12-4CA9-9795-F12095672AC0}"/>
          </ac:spMkLst>
        </pc:spChg>
        <pc:spChg chg="mod">
          <ac:chgData name="Денис Иванько" userId="0e107a537b5b0dce" providerId="LiveId" clId="{87FB42B4-598A-4D95-BD7C-86A1E69841B6}" dt="2023-11-26T10:58:53.818" v="370"/>
          <ac:spMkLst>
            <pc:docMk/>
            <pc:sldMk cId="2388766736" sldId="853"/>
            <ac:spMk id="20" creationId="{1F3D77F5-CD09-4E7A-BDA4-392F9D7B8B18}"/>
          </ac:spMkLst>
        </pc:spChg>
        <pc:spChg chg="mod">
          <ac:chgData name="Денис Иванько" userId="0e107a537b5b0dce" providerId="LiveId" clId="{87FB42B4-598A-4D95-BD7C-86A1E69841B6}" dt="2023-11-26T11:00:53.172" v="408" actId="20577"/>
          <ac:spMkLst>
            <pc:docMk/>
            <pc:sldMk cId="2388766736" sldId="853"/>
            <ac:spMk id="21" creationId="{46161D98-F888-4A63-A168-D86C915A58AA}"/>
          </ac:spMkLst>
        </pc:spChg>
        <pc:spChg chg="add mod">
          <ac:chgData name="Денис Иванько" userId="0e107a537b5b0dce" providerId="LiveId" clId="{87FB42B4-598A-4D95-BD7C-86A1E69841B6}" dt="2023-11-26T11:02:11.192" v="440" actId="1076"/>
          <ac:spMkLst>
            <pc:docMk/>
            <pc:sldMk cId="2388766736" sldId="853"/>
            <ac:spMk id="26" creationId="{1CF0FCC1-75FE-4BD1-A2A0-EF3A10437F85}"/>
          </ac:spMkLst>
        </pc:spChg>
        <pc:spChg chg="add mod">
          <ac:chgData name="Денис Иванько" userId="0e107a537b5b0dce" providerId="LiveId" clId="{87FB42B4-598A-4D95-BD7C-86A1E69841B6}" dt="2023-11-26T11:01:44.189" v="433" actId="164"/>
          <ac:spMkLst>
            <pc:docMk/>
            <pc:sldMk cId="2388766736" sldId="853"/>
            <ac:spMk id="34" creationId="{CEFDE88C-BF24-47B3-8BEE-B3C4DC503616}"/>
          </ac:spMkLst>
        </pc:spChg>
        <pc:spChg chg="mod ord topLvl">
          <ac:chgData name="Денис Иванько" userId="0e107a537b5b0dce" providerId="LiveId" clId="{87FB42B4-598A-4D95-BD7C-86A1E69841B6}" dt="2023-11-26T11:01:38.856" v="430" actId="164"/>
          <ac:spMkLst>
            <pc:docMk/>
            <pc:sldMk cId="2388766736" sldId="853"/>
            <ac:spMk id="36" creationId="{51DBD771-59DC-4FD2-92A7-CCE28D6DD978}"/>
          </ac:spMkLst>
        </pc:spChg>
        <pc:spChg chg="del mod topLvl">
          <ac:chgData name="Денис Иванько" userId="0e107a537b5b0dce" providerId="LiveId" clId="{87FB42B4-598A-4D95-BD7C-86A1E69841B6}" dt="2023-11-26T11:01:24.432" v="424" actId="478"/>
          <ac:spMkLst>
            <pc:docMk/>
            <pc:sldMk cId="2388766736" sldId="853"/>
            <ac:spMk id="37" creationId="{A4280DF6-E9D8-4B4D-BF67-B1DA82F2A5C7}"/>
          </ac:spMkLst>
        </pc:spChg>
        <pc:spChg chg="add mod">
          <ac:chgData name="Денис Иванько" userId="0e107a537b5b0dce" providerId="LiveId" clId="{87FB42B4-598A-4D95-BD7C-86A1E69841B6}" dt="2023-11-26T11:02:16.383" v="442" actId="1076"/>
          <ac:spMkLst>
            <pc:docMk/>
            <pc:sldMk cId="2388766736" sldId="853"/>
            <ac:spMk id="47" creationId="{0C7B484D-B3CF-4949-B80C-DADC81CBEC8D}"/>
          </ac:spMkLst>
        </pc:spChg>
        <pc:grpChg chg="add mod">
          <ac:chgData name="Денис Иванько" userId="0e107a537b5b0dce" providerId="LiveId" clId="{87FB42B4-598A-4D95-BD7C-86A1E69841B6}" dt="2023-11-26T10:58:53.818" v="370"/>
          <ac:grpSpMkLst>
            <pc:docMk/>
            <pc:sldMk cId="2388766736" sldId="853"/>
            <ac:grpSpMk id="19" creationId="{C2B10CE3-C224-4DC2-BD33-3DD98AF837FB}"/>
          </ac:grpSpMkLst>
        </pc:grpChg>
        <pc:grpChg chg="add del mod">
          <ac:chgData name="Денис Иванько" userId="0e107a537b5b0dce" providerId="LiveId" clId="{87FB42B4-598A-4D95-BD7C-86A1E69841B6}" dt="2023-11-26T11:01:24.432" v="424" actId="478"/>
          <ac:grpSpMkLst>
            <pc:docMk/>
            <pc:sldMk cId="2388766736" sldId="853"/>
            <ac:grpSpMk id="35" creationId="{BC31B010-2487-4DFE-A8DA-1A59D2DFCCA5}"/>
          </ac:grpSpMkLst>
        </pc:grpChg>
        <pc:grpChg chg="add mod">
          <ac:chgData name="Денис Иванько" userId="0e107a537b5b0dce" providerId="LiveId" clId="{87FB42B4-598A-4D95-BD7C-86A1E69841B6}" dt="2023-11-26T11:01:44.189" v="433" actId="164"/>
          <ac:grpSpMkLst>
            <pc:docMk/>
            <pc:sldMk cId="2388766736" sldId="853"/>
            <ac:grpSpMk id="41" creationId="{70A4AD59-A5D8-40D3-86F5-70A6506B8116}"/>
          </ac:grpSpMkLst>
        </pc:grpChg>
        <pc:grpChg chg="add mod">
          <ac:chgData name="Денис Иванько" userId="0e107a537b5b0dce" providerId="LiveId" clId="{87FB42B4-598A-4D95-BD7C-86A1E69841B6}" dt="2023-11-26T11:01:51.936" v="434" actId="1076"/>
          <ac:grpSpMkLst>
            <pc:docMk/>
            <pc:sldMk cId="2388766736" sldId="853"/>
            <ac:grpSpMk id="42" creationId="{0526D938-9815-481F-9D6C-3579D6351028}"/>
          </ac:grpSpMkLst>
        </pc:grpChg>
        <pc:picChg chg="add mod">
          <ac:chgData name="Денис Иванько" userId="0e107a537b5b0dce" providerId="LiveId" clId="{87FB42B4-598A-4D95-BD7C-86A1E69841B6}" dt="2023-11-26T10:59:51.285" v="385" actId="1076"/>
          <ac:picMkLst>
            <pc:docMk/>
            <pc:sldMk cId="2388766736" sldId="853"/>
            <ac:picMk id="6" creationId="{E43246C9-CDD9-49DA-8229-BAD9AA6E4616}"/>
          </ac:picMkLst>
        </pc:picChg>
        <pc:picChg chg="add mod">
          <ac:chgData name="Денис Иванько" userId="0e107a537b5b0dce" providerId="LiveId" clId="{87FB42B4-598A-4D95-BD7C-86A1E69841B6}" dt="2023-11-26T10:58:53.818" v="370"/>
          <ac:picMkLst>
            <pc:docMk/>
            <pc:sldMk cId="2388766736" sldId="853"/>
            <ac:picMk id="8" creationId="{64640B48-3D1E-437F-BA9A-94E5D13562F0}"/>
          </ac:picMkLst>
        </pc:picChg>
        <pc:picChg chg="mod">
          <ac:chgData name="Денис Иванько" userId="0e107a537b5b0dce" providerId="LiveId" clId="{87FB42B4-598A-4D95-BD7C-86A1E69841B6}" dt="2023-11-26T10:58:53.818" v="370"/>
          <ac:picMkLst>
            <pc:docMk/>
            <pc:sldMk cId="2388766736" sldId="853"/>
            <ac:picMk id="22" creationId="{986BF71D-CAFC-451F-8784-F9A242C320B4}"/>
          </ac:picMkLst>
        </pc:picChg>
        <pc:picChg chg="mod">
          <ac:chgData name="Денис Иванько" userId="0e107a537b5b0dce" providerId="LiveId" clId="{87FB42B4-598A-4D95-BD7C-86A1E69841B6}" dt="2023-11-26T10:58:53.818" v="370"/>
          <ac:picMkLst>
            <pc:docMk/>
            <pc:sldMk cId="2388766736" sldId="853"/>
            <ac:picMk id="23" creationId="{3FBA0232-C507-44E0-93CA-C965BB9FFB78}"/>
          </ac:picMkLst>
        </pc:picChg>
        <pc:picChg chg="mod">
          <ac:chgData name="Денис Иванько" userId="0e107a537b5b0dce" providerId="LiveId" clId="{87FB42B4-598A-4D95-BD7C-86A1E69841B6}" dt="2023-11-26T10:58:53.818" v="370"/>
          <ac:picMkLst>
            <pc:docMk/>
            <pc:sldMk cId="2388766736" sldId="853"/>
            <ac:picMk id="24" creationId="{1397D546-77EE-4267-9407-544995C7BE32}"/>
          </ac:picMkLst>
        </pc:picChg>
        <pc:picChg chg="add mod">
          <ac:chgData name="Денис Иванько" userId="0e107a537b5b0dce" providerId="LiveId" clId="{87FB42B4-598A-4D95-BD7C-86A1E69841B6}" dt="2023-11-26T11:00:07.916" v="390" actId="1076"/>
          <ac:picMkLst>
            <pc:docMk/>
            <pc:sldMk cId="2388766736" sldId="853"/>
            <ac:picMk id="30" creationId="{F4AD65CA-C973-4F16-A1AE-C554082616AE}"/>
          </ac:picMkLst>
        </pc:picChg>
        <pc:picChg chg="add mod">
          <ac:chgData name="Денис Иванько" userId="0e107a537b5b0dce" providerId="LiveId" clId="{87FB42B4-598A-4D95-BD7C-86A1E69841B6}" dt="2023-11-26T11:01:38.856" v="430" actId="164"/>
          <ac:picMkLst>
            <pc:docMk/>
            <pc:sldMk cId="2388766736" sldId="853"/>
            <ac:picMk id="31" creationId="{5C6B4209-0B55-4153-B7DA-6E8D66851FAD}"/>
          </ac:picMkLst>
        </pc:picChg>
        <pc:picChg chg="add mod ord">
          <ac:chgData name="Денис Иванько" userId="0e107a537b5b0dce" providerId="LiveId" clId="{87FB42B4-598A-4D95-BD7C-86A1E69841B6}" dt="2023-11-26T11:01:38.856" v="430" actId="164"/>
          <ac:picMkLst>
            <pc:docMk/>
            <pc:sldMk cId="2388766736" sldId="853"/>
            <ac:picMk id="32" creationId="{DCCA7D4B-57D2-4779-9E82-2D767CC38563}"/>
          </ac:picMkLst>
        </pc:picChg>
        <pc:picChg chg="add mod ord">
          <ac:chgData name="Денис Иванько" userId="0e107a537b5b0dce" providerId="LiveId" clId="{87FB42B4-598A-4D95-BD7C-86A1E69841B6}" dt="2023-11-26T11:01:38.856" v="430" actId="164"/>
          <ac:picMkLst>
            <pc:docMk/>
            <pc:sldMk cId="2388766736" sldId="853"/>
            <ac:picMk id="33" creationId="{3E997D59-710E-4FD3-A109-89F71F61D61D}"/>
          </ac:picMkLst>
        </pc:picChg>
        <pc:picChg chg="del mod">
          <ac:chgData name="Денис Иванько" userId="0e107a537b5b0dce" providerId="LiveId" clId="{87FB42B4-598A-4D95-BD7C-86A1E69841B6}" dt="2023-11-26T11:01:18.530" v="419" actId="478"/>
          <ac:picMkLst>
            <pc:docMk/>
            <pc:sldMk cId="2388766736" sldId="853"/>
            <ac:picMk id="38" creationId="{8AD7DDBB-5E5A-44D2-8A9E-1FAABD386061}"/>
          </ac:picMkLst>
        </pc:picChg>
        <pc:picChg chg="del mod">
          <ac:chgData name="Денис Иванько" userId="0e107a537b5b0dce" providerId="LiveId" clId="{87FB42B4-598A-4D95-BD7C-86A1E69841B6}" dt="2023-11-26T11:01:21.442" v="422" actId="478"/>
          <ac:picMkLst>
            <pc:docMk/>
            <pc:sldMk cId="2388766736" sldId="853"/>
            <ac:picMk id="39" creationId="{D399FABD-1FD9-44F0-A7EA-9E7C5EC478B7}"/>
          </ac:picMkLst>
        </pc:picChg>
        <pc:picChg chg="del mod">
          <ac:chgData name="Денис Иванько" userId="0e107a537b5b0dce" providerId="LiveId" clId="{87FB42B4-598A-4D95-BD7C-86A1E69841B6}" dt="2023-11-26T11:01:22.975" v="423" actId="478"/>
          <ac:picMkLst>
            <pc:docMk/>
            <pc:sldMk cId="2388766736" sldId="853"/>
            <ac:picMk id="40" creationId="{DE81B583-D923-49C2-AAE7-3E4FA0C1FD09}"/>
          </ac:picMkLst>
        </pc:picChg>
        <pc:cxnChg chg="add mod">
          <ac:chgData name="Денис Иванько" userId="0e107a537b5b0dce" providerId="LiveId" clId="{87FB42B4-598A-4D95-BD7C-86A1E69841B6}" dt="2023-11-26T10:59:42.455" v="381" actId="14100"/>
          <ac:cxnSpMkLst>
            <pc:docMk/>
            <pc:sldMk cId="2388766736" sldId="853"/>
            <ac:cxnSpMk id="10" creationId="{30DD72D8-F551-4A45-937A-2AC964567511}"/>
          </ac:cxnSpMkLst>
        </pc:cxnChg>
        <pc:cxnChg chg="add mod">
          <ac:chgData name="Денис Иванько" userId="0e107a537b5b0dce" providerId="LiveId" clId="{87FB42B4-598A-4D95-BD7C-86A1E69841B6}" dt="2023-11-26T10:59:42.455" v="381" actId="14100"/>
          <ac:cxnSpMkLst>
            <pc:docMk/>
            <pc:sldMk cId="2388766736" sldId="853"/>
            <ac:cxnSpMk id="15" creationId="{7179005D-BE74-4A8D-B366-3069C7E7DD3E}"/>
          </ac:cxnSpMkLst>
        </pc:cxnChg>
        <pc:cxnChg chg="add mod">
          <ac:chgData name="Денис Иванько" userId="0e107a537b5b0dce" providerId="LiveId" clId="{87FB42B4-598A-4D95-BD7C-86A1E69841B6}" dt="2023-11-26T10:58:53.818" v="370"/>
          <ac:cxnSpMkLst>
            <pc:docMk/>
            <pc:sldMk cId="2388766736" sldId="853"/>
            <ac:cxnSpMk id="16" creationId="{F57C5FC8-134D-4107-8DA0-FC13A1B0DFA1}"/>
          </ac:cxnSpMkLst>
        </pc:cxnChg>
        <pc:cxnChg chg="add mod">
          <ac:chgData name="Денис Иванько" userId="0e107a537b5b0dce" providerId="LiveId" clId="{87FB42B4-598A-4D95-BD7C-86A1E69841B6}" dt="2023-11-26T10:58:53.818" v="370"/>
          <ac:cxnSpMkLst>
            <pc:docMk/>
            <pc:sldMk cId="2388766736" sldId="853"/>
            <ac:cxnSpMk id="17" creationId="{9A8816AD-C67E-41FA-A098-D51D36388F2D}"/>
          </ac:cxnSpMkLst>
        </pc:cxnChg>
        <pc:cxnChg chg="add mod">
          <ac:chgData name="Денис Иванько" userId="0e107a537b5b0dce" providerId="LiveId" clId="{87FB42B4-598A-4D95-BD7C-86A1E69841B6}" dt="2023-11-26T11:02:27.476" v="447" actId="20577"/>
          <ac:cxnSpMkLst>
            <pc:docMk/>
            <pc:sldMk cId="2388766736" sldId="853"/>
            <ac:cxnSpMk id="18" creationId="{827240C0-9765-445B-B5C8-D5EC94FC0AC3}"/>
          </ac:cxnSpMkLst>
        </pc:cxnChg>
        <pc:cxnChg chg="add mod">
          <ac:chgData name="Денис Иванько" userId="0e107a537b5b0dce" providerId="LiveId" clId="{87FB42B4-598A-4D95-BD7C-86A1E69841B6}" dt="2023-11-26T10:59:42.455" v="381" actId="14100"/>
          <ac:cxnSpMkLst>
            <pc:docMk/>
            <pc:sldMk cId="2388766736" sldId="853"/>
            <ac:cxnSpMk id="25" creationId="{0EE1BB1D-76CD-4200-B658-6032B9AD2124}"/>
          </ac:cxnSpMkLst>
        </pc:cxnChg>
        <pc:cxnChg chg="add mod">
          <ac:chgData name="Денис Иванько" userId="0e107a537b5b0dce" providerId="LiveId" clId="{87FB42B4-598A-4D95-BD7C-86A1E69841B6}" dt="2023-11-26T11:02:08.314" v="439" actId="14100"/>
          <ac:cxnSpMkLst>
            <pc:docMk/>
            <pc:sldMk cId="2388766736" sldId="853"/>
            <ac:cxnSpMk id="43" creationId="{D9A82E95-F8EA-4766-BC61-635A75241F99}"/>
          </ac:cxnSpMkLst>
        </pc:cxnChg>
      </pc:sldChg>
      <pc:sldChg chg="addSp delSp modSp new mod">
        <pc:chgData name="Денис Иванько" userId="0e107a537b5b0dce" providerId="LiveId" clId="{87FB42B4-598A-4D95-BD7C-86A1E69841B6}" dt="2023-11-26T11:03:21.716" v="477"/>
        <pc:sldMkLst>
          <pc:docMk/>
          <pc:sldMk cId="2939023734" sldId="854"/>
        </pc:sldMkLst>
        <pc:spChg chg="mod">
          <ac:chgData name="Денис Иванько" userId="0e107a537b5b0dce" providerId="LiveId" clId="{87FB42B4-598A-4D95-BD7C-86A1E69841B6}" dt="2023-11-26T11:03:21.716" v="477"/>
          <ac:spMkLst>
            <pc:docMk/>
            <pc:sldMk cId="2939023734" sldId="854"/>
            <ac:spMk id="2" creationId="{F09EE1F9-53E3-44EA-B6DC-187808C9A91E}"/>
          </ac:spMkLst>
        </pc:spChg>
        <pc:spChg chg="del">
          <ac:chgData name="Денис Иванько" userId="0e107a537b5b0dce" providerId="LiveId" clId="{87FB42B4-598A-4D95-BD7C-86A1E69841B6}" dt="2023-11-26T11:02:56.459" v="449" actId="478"/>
          <ac:spMkLst>
            <pc:docMk/>
            <pc:sldMk cId="2939023734" sldId="854"/>
            <ac:spMk id="3" creationId="{B60E659E-E9A9-4F43-A9F2-11F506A39C57}"/>
          </ac:spMkLst>
        </pc:spChg>
        <pc:picChg chg="add mod">
          <ac:chgData name="Денис Иванько" userId="0e107a537b5b0dce" providerId="LiveId" clId="{87FB42B4-598A-4D95-BD7C-86A1E69841B6}" dt="2023-11-26T11:02:56.930" v="450"/>
          <ac:picMkLst>
            <pc:docMk/>
            <pc:sldMk cId="2939023734" sldId="854"/>
            <ac:picMk id="5" creationId="{EBBC04E3-6051-4CE3-B537-B29F0B07C5B7}"/>
          </ac:picMkLst>
        </pc:picChg>
      </pc:sldChg>
      <pc:sldChg chg="addSp delSp modSp new del mod modAnim">
        <pc:chgData name="Денис Иванько" userId="0e107a537b5b0dce" providerId="LiveId" clId="{87FB42B4-598A-4D95-BD7C-86A1E69841B6}" dt="2023-11-26T11:04:26.352" v="490" actId="47"/>
        <pc:sldMkLst>
          <pc:docMk/>
          <pc:sldMk cId="458192474" sldId="855"/>
        </pc:sldMkLst>
        <pc:spChg chg="del">
          <ac:chgData name="Денис Иванько" userId="0e107a537b5b0dce" providerId="LiveId" clId="{87FB42B4-598A-4D95-BD7C-86A1E69841B6}" dt="2023-11-26T11:03:51.439" v="481" actId="478"/>
          <ac:spMkLst>
            <pc:docMk/>
            <pc:sldMk cId="458192474" sldId="855"/>
            <ac:spMk id="2" creationId="{09D79594-15F0-4645-A8AF-9EA2349D1891}"/>
          </ac:spMkLst>
        </pc:spChg>
        <pc:spChg chg="del">
          <ac:chgData name="Денис Иванько" userId="0e107a537b5b0dce" providerId="LiveId" clId="{87FB42B4-598A-4D95-BD7C-86A1E69841B6}" dt="2023-11-26T11:03:48.223" v="479" actId="478"/>
          <ac:spMkLst>
            <pc:docMk/>
            <pc:sldMk cId="458192474" sldId="855"/>
            <ac:spMk id="3" creationId="{60FDBEC0-FE5F-4085-AFED-950155CF0111}"/>
          </ac:spMkLst>
        </pc:spChg>
        <pc:spChg chg="add mod">
          <ac:chgData name="Денис Иванько" userId="0e107a537b5b0dce" providerId="LiveId" clId="{87FB42B4-598A-4D95-BD7C-86A1E69841B6}" dt="2023-11-26T11:03:48.666" v="480"/>
          <ac:spMkLst>
            <pc:docMk/>
            <pc:sldMk cId="458192474" sldId="855"/>
            <ac:spMk id="5" creationId="{681CC38C-782E-45C6-8E00-47671FE75CEE}"/>
          </ac:spMkLst>
        </pc:spChg>
      </pc:sldChg>
      <pc:sldChg chg="addSp delSp modSp add mod modAnim">
        <pc:chgData name="Денис Иванько" userId="0e107a537b5b0dce" providerId="LiveId" clId="{87FB42B4-598A-4D95-BD7C-86A1E69841B6}" dt="2023-11-26T11:04:21.904" v="489" actId="1076"/>
        <pc:sldMkLst>
          <pc:docMk/>
          <pc:sldMk cId="3564423930" sldId="856"/>
        </pc:sldMkLst>
        <pc:spChg chg="del">
          <ac:chgData name="Денис Иванько" userId="0e107a537b5b0dce" providerId="LiveId" clId="{87FB42B4-598A-4D95-BD7C-86A1E69841B6}" dt="2023-11-26T11:04:07.600" v="487" actId="478"/>
          <ac:spMkLst>
            <pc:docMk/>
            <pc:sldMk cId="3564423930" sldId="856"/>
            <ac:spMk id="2" creationId="{3F48DD6F-8745-439F-93F0-55F96F7288AB}"/>
          </ac:spMkLst>
        </pc:spChg>
        <pc:spChg chg="del">
          <ac:chgData name="Денис Иванько" userId="0e107a537b5b0dce" providerId="LiveId" clId="{87FB42B4-598A-4D95-BD7C-86A1E69841B6}" dt="2023-11-26T11:04:03.696" v="484" actId="478"/>
          <ac:spMkLst>
            <pc:docMk/>
            <pc:sldMk cId="3564423930" sldId="856"/>
            <ac:spMk id="5" creationId="{00000000-0000-0000-0000-000000000000}"/>
          </ac:spMkLst>
        </pc:spChg>
        <pc:spChg chg="add del mod">
          <ac:chgData name="Денис Иванько" userId="0e107a537b5b0dce" providerId="LiveId" clId="{87FB42B4-598A-4D95-BD7C-86A1E69841B6}" dt="2023-11-26T11:04:05.790" v="486" actId="478"/>
          <ac:spMkLst>
            <pc:docMk/>
            <pc:sldMk cId="3564423930" sldId="856"/>
            <ac:spMk id="6" creationId="{7B7A6E05-942E-46D5-A910-7B77D51F3B3F}"/>
          </ac:spMkLst>
        </pc:spChg>
        <pc:spChg chg="del">
          <ac:chgData name="Денис Иванько" userId="0e107a537b5b0dce" providerId="LiveId" clId="{87FB42B4-598A-4D95-BD7C-86A1E69841B6}" dt="2023-11-26T11:04:02.487" v="483" actId="478"/>
          <ac:spMkLst>
            <pc:docMk/>
            <pc:sldMk cId="3564423930" sldId="856"/>
            <ac:spMk id="8" creationId="{90E87D98-10A1-4A3B-AC1F-307FE8B66FEF}"/>
          </ac:spMkLst>
        </pc:spChg>
        <pc:spChg chg="add mod">
          <ac:chgData name="Денис Иванько" userId="0e107a537b5b0dce" providerId="LiveId" clId="{87FB42B4-598A-4D95-BD7C-86A1E69841B6}" dt="2023-11-26T11:04:13.410" v="488"/>
          <ac:spMkLst>
            <pc:docMk/>
            <pc:sldMk cId="3564423930" sldId="856"/>
            <ac:spMk id="10" creationId="{ABDAA1D7-922B-4844-9AA3-BB5F7B462E40}"/>
          </ac:spMkLst>
        </pc:spChg>
        <pc:spChg chg="del">
          <ac:chgData name="Денис Иванько" userId="0e107a537b5b0dce" providerId="LiveId" clId="{87FB42B4-598A-4D95-BD7C-86A1E69841B6}" dt="2023-11-26T11:04:04.946" v="485" actId="478"/>
          <ac:spMkLst>
            <pc:docMk/>
            <pc:sldMk cId="3564423930" sldId="856"/>
            <ac:spMk id="14" creationId="{27B37AF3-141C-1949-A2CF-6AF3C49E04E6}"/>
          </ac:spMkLst>
        </pc:spChg>
        <pc:picChg chg="mod">
          <ac:chgData name="Денис Иванько" userId="0e107a537b5b0dce" providerId="LiveId" clId="{87FB42B4-598A-4D95-BD7C-86A1E69841B6}" dt="2023-11-26T11:04:21.904" v="489" actId="1076"/>
          <ac:picMkLst>
            <pc:docMk/>
            <pc:sldMk cId="3564423930" sldId="856"/>
            <ac:picMk id="9" creationId="{A5270BE8-A878-4E54-87D3-1AE15CD99563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10:13.736" v="506" actId="403"/>
        <pc:sldMkLst>
          <pc:docMk/>
          <pc:sldMk cId="2573501853" sldId="857"/>
        </pc:sldMkLst>
        <pc:spChg chg="mod">
          <ac:chgData name="Денис Иванько" userId="0e107a537b5b0dce" providerId="LiveId" clId="{87FB42B4-598A-4D95-BD7C-86A1E69841B6}" dt="2023-11-26T11:10:13.736" v="506" actId="403"/>
          <ac:spMkLst>
            <pc:docMk/>
            <pc:sldMk cId="2573501853" sldId="857"/>
            <ac:spMk id="2" creationId="{A271D3A7-182A-43EF-B499-3464B012A01C}"/>
          </ac:spMkLst>
        </pc:spChg>
        <pc:spChg chg="del">
          <ac:chgData name="Денис Иванько" userId="0e107a537b5b0dce" providerId="LiveId" clId="{87FB42B4-598A-4D95-BD7C-86A1E69841B6}" dt="2023-11-26T11:09:18.224" v="493" actId="478"/>
          <ac:spMkLst>
            <pc:docMk/>
            <pc:sldMk cId="2573501853" sldId="857"/>
            <ac:spMk id="3" creationId="{09D603E3-53BD-4D08-8A60-75F136B06AF8}"/>
          </ac:spMkLst>
        </pc:spChg>
        <pc:picChg chg="add mod">
          <ac:chgData name="Денис Иванько" userId="0e107a537b5b0dce" providerId="LiveId" clId="{87FB42B4-598A-4D95-BD7C-86A1E69841B6}" dt="2023-11-26T11:09:32.181" v="495" actId="1076"/>
          <ac:picMkLst>
            <pc:docMk/>
            <pc:sldMk cId="2573501853" sldId="857"/>
            <ac:picMk id="6" creationId="{D88BB29D-D8AE-4975-83B4-C105AB750D73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13:53.042" v="523" actId="27636"/>
        <pc:sldMkLst>
          <pc:docMk/>
          <pc:sldMk cId="985456825" sldId="858"/>
        </pc:sldMkLst>
        <pc:spChg chg="mod">
          <ac:chgData name="Денис Иванько" userId="0e107a537b5b0dce" providerId="LiveId" clId="{87FB42B4-598A-4D95-BD7C-86A1E69841B6}" dt="2023-11-26T11:13:53.042" v="523" actId="27636"/>
          <ac:spMkLst>
            <pc:docMk/>
            <pc:sldMk cId="985456825" sldId="858"/>
            <ac:spMk id="2" creationId="{CA2C59D0-8D9A-48F3-8B18-AFD99187B489}"/>
          </ac:spMkLst>
        </pc:spChg>
        <pc:spChg chg="del">
          <ac:chgData name="Денис Иванько" userId="0e107a537b5b0dce" providerId="LiveId" clId="{87FB42B4-598A-4D95-BD7C-86A1E69841B6}" dt="2023-11-26T11:12:14.764" v="512" actId="478"/>
          <ac:spMkLst>
            <pc:docMk/>
            <pc:sldMk cId="985456825" sldId="858"/>
            <ac:spMk id="3" creationId="{6EC86A33-60CF-4222-84CB-1F715CD49EE0}"/>
          </ac:spMkLst>
        </pc:spChg>
        <pc:picChg chg="add del mod">
          <ac:chgData name="Денис Иванько" userId="0e107a537b5b0dce" providerId="LiveId" clId="{87FB42B4-598A-4D95-BD7C-86A1E69841B6}" dt="2023-11-26T11:12:35.113" v="515" actId="478"/>
          <ac:picMkLst>
            <pc:docMk/>
            <pc:sldMk cId="985456825" sldId="858"/>
            <ac:picMk id="6" creationId="{36B4D391-C650-49DC-B08E-CE4CDD4DD536}"/>
          </ac:picMkLst>
        </pc:picChg>
        <pc:picChg chg="add mod">
          <ac:chgData name="Денис Иванько" userId="0e107a537b5b0dce" providerId="LiveId" clId="{87FB42B4-598A-4D95-BD7C-86A1E69841B6}" dt="2023-11-26T11:12:37.487" v="517" actId="1076"/>
          <ac:picMkLst>
            <pc:docMk/>
            <pc:sldMk cId="985456825" sldId="858"/>
            <ac:picMk id="8" creationId="{50AF619F-1B2D-49DD-9329-8AA36A643197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28:10.934" v="612" actId="1076"/>
        <pc:sldMkLst>
          <pc:docMk/>
          <pc:sldMk cId="1661213993" sldId="859"/>
        </pc:sldMkLst>
        <pc:spChg chg="mod">
          <ac:chgData name="Денис Иванько" userId="0e107a537b5b0dce" providerId="LiveId" clId="{87FB42B4-598A-4D95-BD7C-86A1E69841B6}" dt="2023-11-26T11:16:56.496" v="545" actId="20577"/>
          <ac:spMkLst>
            <pc:docMk/>
            <pc:sldMk cId="1661213993" sldId="859"/>
            <ac:spMk id="2" creationId="{9473E0D6-C553-4CC6-AECF-4992DDF13EEB}"/>
          </ac:spMkLst>
        </pc:spChg>
        <pc:spChg chg="del">
          <ac:chgData name="Денис Иванько" userId="0e107a537b5b0dce" providerId="LiveId" clId="{87FB42B4-598A-4D95-BD7C-86A1E69841B6}" dt="2023-11-26T11:16:11.638" v="525" actId="478"/>
          <ac:spMkLst>
            <pc:docMk/>
            <pc:sldMk cId="1661213993" sldId="859"/>
            <ac:spMk id="3" creationId="{5D9CCDD8-B5C5-4D8C-B7DB-69D435B96360}"/>
          </ac:spMkLst>
        </pc:spChg>
        <pc:picChg chg="add mod">
          <ac:chgData name="Денис Иванько" userId="0e107a537b5b0dce" providerId="LiveId" clId="{87FB42B4-598A-4D95-BD7C-86A1E69841B6}" dt="2023-11-26T11:28:10.934" v="612" actId="1076"/>
          <ac:picMkLst>
            <pc:docMk/>
            <pc:sldMk cId="1661213993" sldId="859"/>
            <ac:picMk id="5" creationId="{E731384C-BEF4-4579-9179-804C1C2293DC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29:42.502" v="625" actId="1076"/>
        <pc:sldMkLst>
          <pc:docMk/>
          <pc:sldMk cId="148611190" sldId="860"/>
        </pc:sldMkLst>
        <pc:spChg chg="mod">
          <ac:chgData name="Денис Иванько" userId="0e107a537b5b0dce" providerId="LiveId" clId="{87FB42B4-598A-4D95-BD7C-86A1E69841B6}" dt="2023-11-26T11:23:03.154" v="583" actId="20577"/>
          <ac:spMkLst>
            <pc:docMk/>
            <pc:sldMk cId="148611190" sldId="860"/>
            <ac:spMk id="2" creationId="{CC3A4BF6-2742-4C35-827B-B0B98F07F91F}"/>
          </ac:spMkLst>
        </pc:spChg>
        <pc:spChg chg="del">
          <ac:chgData name="Денис Иванько" userId="0e107a537b5b0dce" providerId="LiveId" clId="{87FB42B4-598A-4D95-BD7C-86A1E69841B6}" dt="2023-11-26T11:20:17.352" v="547" actId="478"/>
          <ac:spMkLst>
            <pc:docMk/>
            <pc:sldMk cId="148611190" sldId="860"/>
            <ac:spMk id="3" creationId="{C6E90E1B-8BE7-4D04-8CA5-553DA52CD8BA}"/>
          </ac:spMkLst>
        </pc:spChg>
        <pc:picChg chg="add del mod">
          <ac:chgData name="Денис Иванько" userId="0e107a537b5b0dce" providerId="LiveId" clId="{87FB42B4-598A-4D95-BD7C-86A1E69841B6}" dt="2023-11-26T11:22:37.361" v="550" actId="478"/>
          <ac:picMkLst>
            <pc:docMk/>
            <pc:sldMk cId="148611190" sldId="860"/>
            <ac:picMk id="6" creationId="{A6A28A99-21AE-4783-9491-F345C704E7F8}"/>
          </ac:picMkLst>
        </pc:picChg>
        <pc:picChg chg="add del mod">
          <ac:chgData name="Денис Иванько" userId="0e107a537b5b0dce" providerId="LiveId" clId="{87FB42B4-598A-4D95-BD7C-86A1E69841B6}" dt="2023-11-26T11:29:17.545" v="616" actId="21"/>
          <ac:picMkLst>
            <pc:docMk/>
            <pc:sldMk cId="148611190" sldId="860"/>
            <ac:picMk id="8" creationId="{3993DB3F-0EE9-4D03-B1CB-C9F7242B8B24}"/>
          </ac:picMkLst>
        </pc:picChg>
        <pc:picChg chg="add mod">
          <ac:chgData name="Денис Иванько" userId="0e107a537b5b0dce" providerId="LiveId" clId="{87FB42B4-598A-4D95-BD7C-86A1E69841B6}" dt="2023-11-26T11:29:42.502" v="625" actId="1076"/>
          <ac:picMkLst>
            <pc:docMk/>
            <pc:sldMk cId="148611190" sldId="860"/>
            <ac:picMk id="10" creationId="{C760FE9B-07C8-4C57-90D9-5CCAC3D42A98}"/>
          </ac:picMkLst>
        </pc:picChg>
        <pc:picChg chg="add mod">
          <ac:chgData name="Денис Иванько" userId="0e107a537b5b0dce" providerId="LiveId" clId="{87FB42B4-598A-4D95-BD7C-86A1E69841B6}" dt="2023-11-26T11:29:32.899" v="620" actId="1076"/>
          <ac:picMkLst>
            <pc:docMk/>
            <pc:sldMk cId="148611190" sldId="860"/>
            <ac:picMk id="12" creationId="{5BC38A5F-6852-4933-803A-89F3C4104A6F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27:51.291" v="610" actId="20577"/>
        <pc:sldMkLst>
          <pc:docMk/>
          <pc:sldMk cId="499733529" sldId="861"/>
        </pc:sldMkLst>
        <pc:spChg chg="mod">
          <ac:chgData name="Денис Иванько" userId="0e107a537b5b0dce" providerId="LiveId" clId="{87FB42B4-598A-4D95-BD7C-86A1E69841B6}" dt="2023-11-26T11:27:51.291" v="610" actId="20577"/>
          <ac:spMkLst>
            <pc:docMk/>
            <pc:sldMk cId="499733529" sldId="861"/>
            <ac:spMk id="2" creationId="{CEB2B6E7-6714-44BF-89AE-C9266F704332}"/>
          </ac:spMkLst>
        </pc:spChg>
        <pc:spChg chg="del">
          <ac:chgData name="Денис Иванько" userId="0e107a537b5b0dce" providerId="LiveId" clId="{87FB42B4-598A-4D95-BD7C-86A1E69841B6}" dt="2023-11-26T11:25:06.311" v="585" actId="478"/>
          <ac:spMkLst>
            <pc:docMk/>
            <pc:sldMk cId="499733529" sldId="861"/>
            <ac:spMk id="3" creationId="{1192E03D-0803-4E33-BE05-DC43F2565BCF}"/>
          </ac:spMkLst>
        </pc:spChg>
        <pc:spChg chg="add mod">
          <ac:chgData name="Денис Иванько" userId="0e107a537b5b0dce" providerId="LiveId" clId="{87FB42B4-598A-4D95-BD7C-86A1E69841B6}" dt="2023-11-26T11:27:38.493" v="599" actId="1076"/>
          <ac:spMkLst>
            <pc:docMk/>
            <pc:sldMk cId="499733529" sldId="861"/>
            <ac:spMk id="10" creationId="{8CE34C07-6813-4C60-91DF-04A598B442BB}"/>
          </ac:spMkLst>
        </pc:spChg>
        <pc:picChg chg="add del">
          <ac:chgData name="Денис Иванько" userId="0e107a537b5b0dce" providerId="LiveId" clId="{87FB42B4-598A-4D95-BD7C-86A1E69841B6}" dt="2023-11-26T11:26:44.636" v="587" actId="478"/>
          <ac:picMkLst>
            <pc:docMk/>
            <pc:sldMk cId="499733529" sldId="861"/>
            <ac:picMk id="6" creationId="{158E2C1D-57F1-497D-9B07-1C5609DE5D7F}"/>
          </ac:picMkLst>
        </pc:picChg>
        <pc:picChg chg="add mod">
          <ac:chgData name="Денис Иванько" userId="0e107a537b5b0dce" providerId="LiveId" clId="{87FB42B4-598A-4D95-BD7C-86A1E69841B6}" dt="2023-11-26T11:27:40.677" v="600" actId="1076"/>
          <ac:picMkLst>
            <pc:docMk/>
            <pc:sldMk cId="499733529" sldId="861"/>
            <ac:picMk id="8" creationId="{24EBA5F8-6A24-49D0-8DB1-F3535AA5E34C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31:12.688" v="643" actId="20577"/>
        <pc:sldMkLst>
          <pc:docMk/>
          <pc:sldMk cId="3700826485" sldId="862"/>
        </pc:sldMkLst>
        <pc:spChg chg="mod">
          <ac:chgData name="Денис Иванько" userId="0e107a537b5b0dce" providerId="LiveId" clId="{87FB42B4-598A-4D95-BD7C-86A1E69841B6}" dt="2023-11-26T11:31:12.688" v="643" actId="20577"/>
          <ac:spMkLst>
            <pc:docMk/>
            <pc:sldMk cId="3700826485" sldId="862"/>
            <ac:spMk id="2" creationId="{4B37ADE0-A18B-4F41-B118-D706A06D1593}"/>
          </ac:spMkLst>
        </pc:spChg>
        <pc:spChg chg="del">
          <ac:chgData name="Денис Иванько" userId="0e107a537b5b0dce" providerId="LiveId" clId="{87FB42B4-598A-4D95-BD7C-86A1E69841B6}" dt="2023-11-26T11:31:05.503" v="627" actId="478"/>
          <ac:spMkLst>
            <pc:docMk/>
            <pc:sldMk cId="3700826485" sldId="862"/>
            <ac:spMk id="3" creationId="{30A0DA4C-252F-4F0C-B0B2-AA7E01971615}"/>
          </ac:spMkLst>
        </pc:spChg>
        <pc:picChg chg="add mod">
          <ac:chgData name="Денис Иванько" userId="0e107a537b5b0dce" providerId="LiveId" clId="{87FB42B4-598A-4D95-BD7C-86A1E69841B6}" dt="2023-11-26T11:31:05.895" v="628"/>
          <ac:picMkLst>
            <pc:docMk/>
            <pc:sldMk cId="3700826485" sldId="862"/>
            <ac:picMk id="5" creationId="{0EC0DFA9-7D6C-4CEE-95E4-915F07CA0F4B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33:14.088" v="697" actId="20577"/>
        <pc:sldMkLst>
          <pc:docMk/>
          <pc:sldMk cId="2934946457" sldId="863"/>
        </pc:sldMkLst>
        <pc:spChg chg="mod">
          <ac:chgData name="Денис Иванько" userId="0e107a537b5b0dce" providerId="LiveId" clId="{87FB42B4-598A-4D95-BD7C-86A1E69841B6}" dt="2023-11-26T11:33:14.088" v="697" actId="20577"/>
          <ac:spMkLst>
            <pc:docMk/>
            <pc:sldMk cId="2934946457" sldId="863"/>
            <ac:spMk id="2" creationId="{3C54F94B-E865-42DC-A737-AF197F66A25C}"/>
          </ac:spMkLst>
        </pc:spChg>
        <pc:spChg chg="del">
          <ac:chgData name="Денис Иванько" userId="0e107a537b5b0dce" providerId="LiveId" clId="{87FB42B4-598A-4D95-BD7C-86A1E69841B6}" dt="2023-11-26T11:31:43.746" v="645" actId="478"/>
          <ac:spMkLst>
            <pc:docMk/>
            <pc:sldMk cId="2934946457" sldId="863"/>
            <ac:spMk id="3" creationId="{9F2CBD59-51BE-4B5D-AA7E-07A43D7BA29B}"/>
          </ac:spMkLst>
        </pc:spChg>
        <pc:picChg chg="add mod">
          <ac:chgData name="Денис Иванько" userId="0e107a537b5b0dce" providerId="LiveId" clId="{87FB42B4-598A-4D95-BD7C-86A1E69841B6}" dt="2023-11-26T11:31:51.690" v="649" actId="1076"/>
          <ac:picMkLst>
            <pc:docMk/>
            <pc:sldMk cId="2934946457" sldId="863"/>
            <ac:picMk id="6" creationId="{E93B859A-F792-4FDE-9EB9-5343F0A72BFC}"/>
          </ac:picMkLst>
        </pc:picChg>
        <pc:picChg chg="add del mod">
          <ac:chgData name="Денис Иванько" userId="0e107a537b5b0dce" providerId="LiveId" clId="{87FB42B4-598A-4D95-BD7C-86A1E69841B6}" dt="2023-11-26T11:32:30.593" v="658" actId="478"/>
          <ac:picMkLst>
            <pc:docMk/>
            <pc:sldMk cId="2934946457" sldId="863"/>
            <ac:picMk id="8" creationId="{8CCDD415-4E31-4C0C-B245-A38F83EC594D}"/>
          </ac:picMkLst>
        </pc:picChg>
        <pc:picChg chg="add mod">
          <ac:chgData name="Денис Иванько" userId="0e107a537b5b0dce" providerId="LiveId" clId="{87FB42B4-598A-4D95-BD7C-86A1E69841B6}" dt="2023-11-26T11:32:54.955" v="664" actId="1076"/>
          <ac:picMkLst>
            <pc:docMk/>
            <pc:sldMk cId="2934946457" sldId="863"/>
            <ac:picMk id="10" creationId="{078BA7BD-AFEC-46B9-9C0E-2824A7439142}"/>
          </ac:picMkLst>
        </pc:picChg>
      </pc:sldChg>
      <pc:sldChg chg="add">
        <pc:chgData name="Денис Иванько" userId="0e107a537b5b0dce" providerId="LiveId" clId="{87FB42B4-598A-4D95-BD7C-86A1E69841B6}" dt="2023-11-26T11:42:01.049" v="842"/>
        <pc:sldMkLst>
          <pc:docMk/>
          <pc:sldMk cId="1512889885" sldId="864"/>
        </pc:sldMkLst>
      </pc:sldChg>
      <pc:sldChg chg="addSp delSp modSp new del mod">
        <pc:chgData name="Денис Иванько" userId="0e107a537b5b0dce" providerId="LiveId" clId="{87FB42B4-598A-4D95-BD7C-86A1E69841B6}" dt="2023-11-26T11:41:54.350" v="841" actId="2696"/>
        <pc:sldMkLst>
          <pc:docMk/>
          <pc:sldMk cId="2828698949" sldId="864"/>
        </pc:sldMkLst>
        <pc:spChg chg="mod">
          <ac:chgData name="Денис Иванько" userId="0e107a537b5b0dce" providerId="LiveId" clId="{87FB42B4-598A-4D95-BD7C-86A1E69841B6}" dt="2023-11-26T11:35:40.678" v="781" actId="20577"/>
          <ac:spMkLst>
            <pc:docMk/>
            <pc:sldMk cId="2828698949" sldId="864"/>
            <ac:spMk id="2" creationId="{377E52F5-00BC-4019-AEF7-6CA12DE6ACD7}"/>
          </ac:spMkLst>
        </pc:spChg>
        <pc:spChg chg="del">
          <ac:chgData name="Денис Иванько" userId="0e107a537b5b0dce" providerId="LiveId" clId="{87FB42B4-598A-4D95-BD7C-86A1E69841B6}" dt="2023-11-26T11:34:04.742" v="714" actId="478"/>
          <ac:spMkLst>
            <pc:docMk/>
            <pc:sldMk cId="2828698949" sldId="864"/>
            <ac:spMk id="3" creationId="{9E30ED2E-9EC1-4A8E-A5A6-D96634F36380}"/>
          </ac:spMkLst>
        </pc:spChg>
        <pc:picChg chg="add mod">
          <ac:chgData name="Денис Иванько" userId="0e107a537b5b0dce" providerId="LiveId" clId="{87FB42B4-598A-4D95-BD7C-86A1E69841B6}" dt="2023-11-26T11:35:20.657" v="737" actId="1076"/>
          <ac:picMkLst>
            <pc:docMk/>
            <pc:sldMk cId="2828698949" sldId="864"/>
            <ac:picMk id="6" creationId="{042F272A-1602-4EC2-9E28-BC66302538AF}"/>
          </ac:picMkLst>
        </pc:picChg>
        <pc:picChg chg="add del mod">
          <ac:chgData name="Денис Иванько" userId="0e107a537b5b0dce" providerId="LiveId" clId="{87FB42B4-598A-4D95-BD7C-86A1E69841B6}" dt="2023-11-26T11:34:58.510" v="727" actId="478"/>
          <ac:picMkLst>
            <pc:docMk/>
            <pc:sldMk cId="2828698949" sldId="864"/>
            <ac:picMk id="8" creationId="{3F4FF156-0BE2-4DB0-A8A1-EA09291FC3B1}"/>
          </ac:picMkLst>
        </pc:picChg>
        <pc:picChg chg="add mod">
          <ac:chgData name="Денис Иванько" userId="0e107a537b5b0dce" providerId="LiveId" clId="{87FB42B4-598A-4D95-BD7C-86A1E69841B6}" dt="2023-11-26T11:35:18.486" v="736" actId="1076"/>
          <ac:picMkLst>
            <pc:docMk/>
            <pc:sldMk cId="2828698949" sldId="864"/>
            <ac:picMk id="10" creationId="{A7E6F394-1D1D-4FD5-A767-6254DC76F4AD}"/>
          </ac:picMkLst>
        </pc:picChg>
        <pc:picChg chg="add mod">
          <ac:chgData name="Денис Иванько" userId="0e107a537b5b0dce" providerId="LiveId" clId="{87FB42B4-598A-4D95-BD7C-86A1E69841B6}" dt="2023-11-26T11:35:16.414" v="735" actId="1076"/>
          <ac:picMkLst>
            <pc:docMk/>
            <pc:sldMk cId="2828698949" sldId="864"/>
            <ac:picMk id="12" creationId="{0AE98618-223D-45AB-888C-8A65A7A2E129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36:49.783" v="786" actId="1076"/>
        <pc:sldMkLst>
          <pc:docMk/>
          <pc:sldMk cId="2803608573" sldId="865"/>
        </pc:sldMkLst>
        <pc:spChg chg="del">
          <ac:chgData name="Денис Иванько" userId="0e107a537b5b0dce" providerId="LiveId" clId="{87FB42B4-598A-4D95-BD7C-86A1E69841B6}" dt="2023-11-26T11:36:40.970" v="783" actId="478"/>
          <ac:spMkLst>
            <pc:docMk/>
            <pc:sldMk cId="2803608573" sldId="865"/>
            <ac:spMk id="3" creationId="{BC421794-9D05-4DEA-8B32-0E4667001F22}"/>
          </ac:spMkLst>
        </pc:spChg>
        <pc:picChg chg="add mod">
          <ac:chgData name="Денис Иванько" userId="0e107a537b5b0dce" providerId="LiveId" clId="{87FB42B4-598A-4D95-BD7C-86A1E69841B6}" dt="2023-11-26T11:36:49.783" v="786" actId="1076"/>
          <ac:picMkLst>
            <pc:docMk/>
            <pc:sldMk cId="2803608573" sldId="865"/>
            <ac:picMk id="6" creationId="{F0F39156-8527-4695-B6B4-B5973C194B39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37:40.429" v="799" actId="20577"/>
        <pc:sldMkLst>
          <pc:docMk/>
          <pc:sldMk cId="3201785793" sldId="866"/>
        </pc:sldMkLst>
        <pc:spChg chg="mod">
          <ac:chgData name="Денис Иванько" userId="0e107a537b5b0dce" providerId="LiveId" clId="{87FB42B4-598A-4D95-BD7C-86A1E69841B6}" dt="2023-11-26T11:37:40.429" v="799" actId="20577"/>
          <ac:spMkLst>
            <pc:docMk/>
            <pc:sldMk cId="3201785793" sldId="866"/>
            <ac:spMk id="2" creationId="{32FBD59A-D94D-454B-8355-DEB5E10F7BE9}"/>
          </ac:spMkLst>
        </pc:spChg>
        <pc:spChg chg="del">
          <ac:chgData name="Денис Иванько" userId="0e107a537b5b0dce" providerId="LiveId" clId="{87FB42B4-598A-4D95-BD7C-86A1E69841B6}" dt="2023-11-26T11:37:14.130" v="789" actId="478"/>
          <ac:spMkLst>
            <pc:docMk/>
            <pc:sldMk cId="3201785793" sldId="866"/>
            <ac:spMk id="3" creationId="{EDB71B91-D656-40AB-9027-84BF694645B3}"/>
          </ac:spMkLst>
        </pc:spChg>
        <pc:picChg chg="add mod">
          <ac:chgData name="Денис Иванько" userId="0e107a537b5b0dce" providerId="LiveId" clId="{87FB42B4-598A-4D95-BD7C-86A1E69841B6}" dt="2023-11-26T11:37:16.863" v="791" actId="1076"/>
          <ac:picMkLst>
            <pc:docMk/>
            <pc:sldMk cId="3201785793" sldId="866"/>
            <ac:picMk id="6" creationId="{F70F5318-2C6A-4917-8A74-F7F9D3D6B333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40:59.066" v="840" actId="14100"/>
        <pc:sldMkLst>
          <pc:docMk/>
          <pc:sldMk cId="2965497539" sldId="867"/>
        </pc:sldMkLst>
        <pc:spChg chg="del">
          <ac:chgData name="Денис Иванько" userId="0e107a537b5b0dce" providerId="LiveId" clId="{87FB42B4-598A-4D95-BD7C-86A1E69841B6}" dt="2023-11-26T11:38:06.329" v="800" actId="478"/>
          <ac:spMkLst>
            <pc:docMk/>
            <pc:sldMk cId="2965497539" sldId="867"/>
            <ac:spMk id="3" creationId="{42C47B07-D397-49B2-86BB-5E48AB3C4C23}"/>
          </ac:spMkLst>
        </pc:spChg>
        <pc:picChg chg="add mod">
          <ac:chgData name="Денис Иванько" userId="0e107a537b5b0dce" providerId="LiveId" clId="{87FB42B4-598A-4D95-BD7C-86A1E69841B6}" dt="2023-11-26T11:40:59.066" v="840" actId="14100"/>
          <ac:picMkLst>
            <pc:docMk/>
            <pc:sldMk cId="2965497539" sldId="867"/>
            <ac:picMk id="6" creationId="{52508CA1-A46C-43CB-90B2-141221ECDDC5}"/>
          </ac:picMkLst>
        </pc:picChg>
        <pc:picChg chg="add mod">
          <ac:chgData name="Денис Иванько" userId="0e107a537b5b0dce" providerId="LiveId" clId="{87FB42B4-598A-4D95-BD7C-86A1E69841B6}" dt="2023-11-26T11:40:52.619" v="837" actId="1076"/>
          <ac:picMkLst>
            <pc:docMk/>
            <pc:sldMk cId="2965497539" sldId="867"/>
            <ac:picMk id="8" creationId="{98E0DC4B-4B4D-47D2-A3E9-B187A83B6D0E}"/>
          </ac:picMkLst>
        </pc:picChg>
        <pc:picChg chg="add del mod">
          <ac:chgData name="Денис Иванько" userId="0e107a537b5b0dce" providerId="LiveId" clId="{87FB42B4-598A-4D95-BD7C-86A1E69841B6}" dt="2023-11-26T11:40:18.912" v="826" actId="21"/>
          <ac:picMkLst>
            <pc:docMk/>
            <pc:sldMk cId="2965497539" sldId="867"/>
            <ac:picMk id="10" creationId="{2EC56C60-E4CD-4FD4-94D8-A776FB0DF3FA}"/>
          </ac:picMkLst>
        </pc:picChg>
        <pc:picChg chg="add mod">
          <ac:chgData name="Денис Иванько" userId="0e107a537b5b0dce" providerId="LiveId" clId="{87FB42B4-598A-4D95-BD7C-86A1E69841B6}" dt="2023-11-26T11:40:47.114" v="834" actId="1076"/>
          <ac:picMkLst>
            <pc:docMk/>
            <pc:sldMk cId="2965497539" sldId="867"/>
            <ac:picMk id="12" creationId="{72821FBA-074C-400F-A44C-80FD14CFB291}"/>
          </ac:picMkLst>
        </pc:picChg>
        <pc:picChg chg="add mod">
          <ac:chgData name="Денис Иванько" userId="0e107a537b5b0dce" providerId="LiveId" clId="{87FB42B4-598A-4D95-BD7C-86A1E69841B6}" dt="2023-11-26T11:40:49.361" v="835" actId="1076"/>
          <ac:picMkLst>
            <pc:docMk/>
            <pc:sldMk cId="2965497539" sldId="867"/>
            <ac:picMk id="14" creationId="{B9D9490F-762A-4E7B-8464-C68B5F866F0A}"/>
          </ac:picMkLst>
        </pc:picChg>
      </pc:sldChg>
      <pc:sldChg chg="addSp delSp modSp new mod">
        <pc:chgData name="Денис Иванько" userId="0e107a537b5b0dce" providerId="LiveId" clId="{87FB42B4-598A-4D95-BD7C-86A1E69841B6}" dt="2023-11-26T11:39:47.607" v="821" actId="1076"/>
        <pc:sldMkLst>
          <pc:docMk/>
          <pc:sldMk cId="1795278610" sldId="868"/>
        </pc:sldMkLst>
        <pc:spChg chg="del">
          <ac:chgData name="Денис Иванько" userId="0e107a537b5b0dce" providerId="LiveId" clId="{87FB42B4-598A-4D95-BD7C-86A1E69841B6}" dt="2023-11-26T11:38:57.440" v="806" actId="478"/>
          <ac:spMkLst>
            <pc:docMk/>
            <pc:sldMk cId="1795278610" sldId="868"/>
            <ac:spMk id="3" creationId="{105A6B55-8750-4342-B05C-0728979F85DD}"/>
          </ac:spMkLst>
        </pc:spChg>
        <pc:picChg chg="add mod">
          <ac:chgData name="Денис Иванько" userId="0e107a537b5b0dce" providerId="LiveId" clId="{87FB42B4-598A-4D95-BD7C-86A1E69841B6}" dt="2023-11-26T11:39:03.544" v="811" actId="1076"/>
          <ac:picMkLst>
            <pc:docMk/>
            <pc:sldMk cId="1795278610" sldId="868"/>
            <ac:picMk id="6" creationId="{6FD0A7BF-EEB3-4430-88BD-F429BB9F289E}"/>
          </ac:picMkLst>
        </pc:picChg>
        <pc:picChg chg="add mod">
          <ac:chgData name="Денис Иванько" userId="0e107a537b5b0dce" providerId="LiveId" clId="{87FB42B4-598A-4D95-BD7C-86A1E69841B6}" dt="2023-11-26T11:39:47.607" v="821" actId="1076"/>
          <ac:picMkLst>
            <pc:docMk/>
            <pc:sldMk cId="1795278610" sldId="868"/>
            <ac:picMk id="8" creationId="{929072AF-A81E-4DDC-9DEF-AA84A91E23F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B4EF6-DF53-4B6F-AB5D-13A70F2F90B0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3151E-6DEC-41D0-B33E-46E9066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06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B9645-BDE6-4110-9B82-CA3667BF94C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588F9-414D-41C2-9C30-F54A6F77E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7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I would like to introduce the Speech-based Computational Paralinguistics research that we do at the </a:t>
            </a:r>
            <a:r>
              <a:rPr lang="en" sz="1200" dirty="0">
                <a:solidFill>
                  <a:srgbClr val="0030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Petersburg Federal Research Center of the Russian Academy of Sciences, formerly known as the </a:t>
            </a:r>
            <a:r>
              <a:rPr lang="en-US" sz="1200" dirty="0">
                <a:solidFill>
                  <a:srgbClr val="4A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Informatics and Automation or (SPIIRAS). My name is Oxana Verkholyak, and this talk will be presented together with my </a:t>
            </a:r>
            <a:r>
              <a:rPr lang="en-US" sz="1200" dirty="0" err="1">
                <a:solidFill>
                  <a:srgbClr val="4A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colleage</a:t>
            </a:r>
            <a:r>
              <a:rPr lang="en-US" sz="1200" dirty="0">
                <a:solidFill>
                  <a:srgbClr val="4A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 </a:t>
            </a:r>
            <a:r>
              <a:rPr lang="en-US" sz="1200" dirty="0" err="1">
                <a:solidFill>
                  <a:srgbClr val="4A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Markitantov</a:t>
            </a:r>
            <a:r>
              <a:rPr lang="en-US" sz="1200" dirty="0">
                <a:solidFill>
                  <a:srgbClr val="4A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who will join us later in the session.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588F9-414D-41C2-9C30-F54A6F77E42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3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6200"/>
            <a:ext cx="6462712" cy="36369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588F9-414D-41C2-9C30-F54A6F77E4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3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683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57F4-7A2C-426D-B52D-F5F282B456EF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86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35-75A3-43CE-8103-8B16AC6C2263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75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на англий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64911"/>
            <a:ext cx="10363200" cy="1577009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200">
                <a:solidFill>
                  <a:srgbClr val="18A47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7957" y="5165567"/>
            <a:ext cx="5470193" cy="34455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153E-7D29-48B3-B839-50995C8B08AC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171325" y="972466"/>
            <a:ext cx="11785600" cy="69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Font typeface="Monotype Sorts" pitchFamily="2" charset="2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St. Petersburg Institute for Informatics and Automation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the Russian Academy of Sciences (SPIIRAS)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gray">
          <a:xfrm>
            <a:off x="5468749" y="230444"/>
            <a:ext cx="1119057" cy="6344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5777957" y="5533472"/>
            <a:ext cx="5470193" cy="82288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104" y="-22211"/>
            <a:ext cx="2515621" cy="11795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7" y="4720423"/>
            <a:ext cx="4632969" cy="21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5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802" y="1"/>
            <a:ext cx="10212009" cy="609600"/>
          </a:xfrm>
        </p:spPr>
        <p:txBody>
          <a:bodyPr/>
          <a:lstStyle>
            <a:lvl1pPr>
              <a:defRPr lang="ru-RU" sz="1800" kern="1200" smtClean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BC2-1A61-44EF-9722-36EF51DCF200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2" y="309283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 userDrawn="1"/>
        </p:nvSpPr>
        <p:spPr>
          <a:xfrm>
            <a:off x="879479" y="280931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788995"/>
            <a:ext cx="5198616" cy="5387975"/>
          </a:xfrm>
        </p:spPr>
        <p:txBody>
          <a:bodyPr>
            <a:normAutofit/>
          </a:bodyPr>
          <a:lstStyle>
            <a:lvl1pPr marL="228589" indent="-228589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766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2942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120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298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6155184" y="788995"/>
            <a:ext cx="5198616" cy="5387975"/>
          </a:xfrm>
        </p:spPr>
        <p:txBody>
          <a:bodyPr>
            <a:normAutofit/>
          </a:bodyPr>
          <a:lstStyle>
            <a:lvl1pPr marL="228589" indent="-228589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766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2942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120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298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10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6155184" y="1806755"/>
            <a:ext cx="5198616" cy="4370217"/>
          </a:xfrm>
        </p:spPr>
        <p:txBody>
          <a:bodyPr>
            <a:normAutofit/>
          </a:bodyPr>
          <a:lstStyle>
            <a:lvl1pPr marL="228589" indent="-228589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766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2942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120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298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838200" y="1806755"/>
            <a:ext cx="5198616" cy="4370217"/>
          </a:xfrm>
        </p:spPr>
        <p:txBody>
          <a:bodyPr>
            <a:normAutofit/>
          </a:bodyPr>
          <a:lstStyle>
            <a:lvl1pPr marL="228589" indent="-228589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766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2942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120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298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-4"/>
            <a:ext cx="10515600" cy="609607"/>
          </a:xfrm>
        </p:spPr>
        <p:txBody>
          <a:bodyPr>
            <a:normAutofit/>
          </a:bodyPr>
          <a:lstStyle>
            <a:lvl1pPr>
              <a:defRPr lang="en-US" sz="1800" kern="1200" dirty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81614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23" y="815083"/>
            <a:ext cx="5183188" cy="81227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BAA-EF25-47D8-B626-019A26E54657}" type="datetime1">
              <a:rPr lang="ru-RU" smtClean="0"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12" y="309283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 userDrawn="1"/>
        </p:nvSpPr>
        <p:spPr>
          <a:xfrm>
            <a:off x="879479" y="280931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83634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0"/>
            <a:ext cx="10515600" cy="609600"/>
          </a:xfrm>
        </p:spPr>
        <p:txBody>
          <a:bodyPr anchor="ctr">
            <a:normAutofit/>
          </a:bodyPr>
          <a:lstStyle>
            <a:lvl1pPr>
              <a:defRPr lang="en-US" sz="1800" kern="1200" dirty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67668"/>
            <a:ext cx="3932237" cy="49013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EDD8-CDA7-4FAC-AE0F-5A0C64A39EF0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2" y="309283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 userDrawn="1"/>
        </p:nvSpPr>
        <p:spPr>
          <a:xfrm>
            <a:off x="879479" y="280931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5183195" y="967668"/>
            <a:ext cx="6170612" cy="4893387"/>
          </a:xfrm>
        </p:spPr>
        <p:txBody>
          <a:bodyPr>
            <a:normAutofit/>
          </a:bodyPr>
          <a:lstStyle>
            <a:lvl1pPr marL="228589" indent="-228589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766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2942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120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298" indent="-228589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67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 на рус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6"/>
            <a:ext cx="12192000" cy="25841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38511" y="797222"/>
            <a:ext cx="1213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 algn="ctr">
              <a:lnSpc>
                <a:spcPct val="10000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БЛАГОДАРЮ</a:t>
            </a:r>
            <a:r>
              <a:rPr lang="ru-RU" sz="3200" baseline="0" dirty="0">
                <a:solidFill>
                  <a:schemeClr val="bg1">
                    <a:lumMod val="95000"/>
                  </a:schemeClr>
                </a:solidFill>
              </a:rPr>
              <a:t> ЗА ВНИМАНИЕ!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5512" y="3532279"/>
            <a:ext cx="5470193" cy="37900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dirty="0"/>
              <a:t>Имя выступающего</a:t>
            </a:r>
            <a:endParaRPr lang="en-US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5875512" y="4748795"/>
            <a:ext cx="5470193" cy="74807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153295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 algn="ctr">
              <a:lnSpc>
                <a:spcPct val="10000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ru-RU" sz="2400" b="1" dirty="0">
                <a:solidFill>
                  <a:srgbClr val="15B697"/>
                </a:solidFill>
              </a:rPr>
              <a:t>Вопросы</a:t>
            </a:r>
            <a:r>
              <a:rPr lang="en-US" sz="2400" b="1" dirty="0">
                <a:solidFill>
                  <a:srgbClr val="15B697"/>
                </a:solidFill>
              </a:rPr>
              <a:t>?</a:t>
            </a:r>
            <a:endParaRPr lang="ru-RU" sz="2400" b="1" dirty="0">
              <a:solidFill>
                <a:srgbClr val="15B697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17" y="3532778"/>
            <a:ext cx="2589695" cy="1955759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gray">
          <a:xfrm>
            <a:off x="10505567" y="6245164"/>
            <a:ext cx="840140" cy="476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Текст 15"/>
          <p:cNvSpPr>
            <a:spLocks noGrp="1"/>
          </p:cNvSpPr>
          <p:nvPr>
            <p:ph type="body" sz="quarter" idx="16" hasCustomPrompt="1"/>
          </p:nvPr>
        </p:nvSpPr>
        <p:spPr>
          <a:xfrm>
            <a:off x="5875512" y="3990103"/>
            <a:ext cx="5470193" cy="330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80482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на англий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64903"/>
            <a:ext cx="10363200" cy="1577009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200">
                <a:solidFill>
                  <a:srgbClr val="18A47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7948" y="5165559"/>
            <a:ext cx="5470193" cy="34455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153E-7D29-48B3-B839-50995C8B08AC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171325" y="972459"/>
            <a:ext cx="11785600" cy="69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Font typeface="Monotype Sorts" pitchFamily="2" charset="2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St. Petersburg Institute for Informatics and Automation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the Russian Academy of Sciences (SPIIRAS)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gray">
          <a:xfrm>
            <a:off x="5468738" y="230440"/>
            <a:ext cx="1119057" cy="6344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5777949" y="5533472"/>
            <a:ext cx="5470193" cy="82288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103" y="-22211"/>
            <a:ext cx="2515621" cy="117957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8" y="4720420"/>
            <a:ext cx="4632969" cy="21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на рус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64903"/>
            <a:ext cx="10363200" cy="1577009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200">
                <a:solidFill>
                  <a:srgbClr val="18A47F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7948" y="4953525"/>
            <a:ext cx="5470193" cy="34455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выступающего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153E-7D29-48B3-B839-50995C8B08AC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5777949" y="5321438"/>
            <a:ext cx="5470193" cy="82288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103" y="-22211"/>
            <a:ext cx="2515621" cy="1179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8" y="4720420"/>
            <a:ext cx="4632969" cy="21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67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1"/>
            <a:ext cx="10212009" cy="609600"/>
          </a:xfrm>
          <a:noFill/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789" y="1205948"/>
            <a:ext cx="10212011" cy="4971015"/>
          </a:xfrm>
        </p:spPr>
        <p:txBody>
          <a:bodyPr>
            <a:normAutofit/>
          </a:bodyPr>
          <a:lstStyle>
            <a:lvl1pPr marL="228600" indent="-228600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8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736C-F293-416D-A19D-4D140317A2D9}" type="datetime1">
              <a:rPr lang="ru-RU" smtClean="0"/>
              <a:t>14.04.2024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" y="309282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>
          <a:xfrm>
            <a:off x="879479" y="280930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92EA21-9988-204E-92A2-9ECE8BB7C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1" y="6048461"/>
            <a:ext cx="603338" cy="6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9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736C-F293-416D-A19D-4D140317A2D9}" type="datetime1">
              <a:rPr lang="ru-RU" smtClean="0"/>
              <a:t>14.04.2024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052B9-5CDE-2C47-BA6C-E6AACC131E96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0AC1B33-25DD-644C-B3D9-41645D086410}"/>
              </a:ext>
            </a:extLst>
          </p:cNvPr>
          <p:cNvCxnSpPr/>
          <p:nvPr userDrawn="1"/>
        </p:nvCxnSpPr>
        <p:spPr>
          <a:xfrm>
            <a:off x="12" y="309283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21F99A32-EC03-A84A-AA03-DD0098607DB1}"/>
              </a:ext>
            </a:extLst>
          </p:cNvPr>
          <p:cNvSpPr/>
          <p:nvPr userDrawn="1"/>
        </p:nvSpPr>
        <p:spPr>
          <a:xfrm>
            <a:off x="879479" y="280931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A0038-D7CA-1B4C-B5FA-F43260BF5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8" y="5904695"/>
            <a:ext cx="732219" cy="8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58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948275"/>
            <a:ext cx="10515600" cy="3564626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18A47F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512901"/>
            <a:ext cx="10515600" cy="81528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A484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2272-7D7B-4CE3-95F3-4B9D18641D44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7156" y="-53009"/>
            <a:ext cx="6695521" cy="31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1"/>
            <a:ext cx="10212009" cy="609600"/>
          </a:xfrm>
        </p:spPr>
        <p:txBody>
          <a:bodyPr/>
          <a:lstStyle>
            <a:lvl1pPr>
              <a:defRPr lang="ru-RU" sz="1800" kern="1200" smtClean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BC2-1A61-44EF-9722-36EF51DCF200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" y="309282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 userDrawn="1"/>
        </p:nvSpPr>
        <p:spPr>
          <a:xfrm>
            <a:off x="879479" y="280930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788989"/>
            <a:ext cx="5198616" cy="5387975"/>
          </a:xfrm>
        </p:spPr>
        <p:txBody>
          <a:bodyPr>
            <a:normAutofit/>
          </a:bodyPr>
          <a:lstStyle>
            <a:lvl1pPr marL="228600" indent="-228600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8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6155184" y="788989"/>
            <a:ext cx="5198616" cy="5387975"/>
          </a:xfrm>
        </p:spPr>
        <p:txBody>
          <a:bodyPr>
            <a:normAutofit/>
          </a:bodyPr>
          <a:lstStyle>
            <a:lvl1pPr marL="228600" indent="-228600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8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50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6155184" y="1806747"/>
            <a:ext cx="5198616" cy="4370217"/>
          </a:xfrm>
        </p:spPr>
        <p:txBody>
          <a:bodyPr>
            <a:normAutofit/>
          </a:bodyPr>
          <a:lstStyle>
            <a:lvl1pPr marL="228600" indent="-228600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8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838200" y="1806747"/>
            <a:ext cx="5198616" cy="4370217"/>
          </a:xfrm>
        </p:spPr>
        <p:txBody>
          <a:bodyPr>
            <a:normAutofit/>
          </a:bodyPr>
          <a:lstStyle>
            <a:lvl1pPr marL="228600" indent="-228600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8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-7"/>
            <a:ext cx="10515600" cy="609607"/>
          </a:xfrm>
        </p:spPr>
        <p:txBody>
          <a:bodyPr>
            <a:normAutofit/>
          </a:bodyPr>
          <a:lstStyle>
            <a:lvl1pPr>
              <a:defRPr lang="en-US" sz="1800" kern="1200" dirty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81614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3" y="815082"/>
            <a:ext cx="5183188" cy="81227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BAA-EF25-47D8-B626-019A26E54657}" type="datetime1">
              <a:rPr lang="ru-RU" smtClean="0"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1" y="309282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 userDrawn="1"/>
        </p:nvSpPr>
        <p:spPr>
          <a:xfrm>
            <a:off x="879479" y="280930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176698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1"/>
            <a:ext cx="10515600" cy="609600"/>
          </a:xfrm>
        </p:spPr>
        <p:txBody>
          <a:bodyPr>
            <a:normAutofit/>
          </a:bodyPr>
          <a:lstStyle>
            <a:lvl1pPr>
              <a:defRPr lang="en-US" sz="1800" kern="1200" dirty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AF24-4270-45A0-B309-44E82F28CD6F}" type="datetime1">
              <a:rPr lang="ru-RU" smtClean="0"/>
              <a:t>14.04.2024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" y="309282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>
          <a:xfrm>
            <a:off x="879479" y="280930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734623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C409-2241-487B-8531-3D4E8D013FF0}" type="datetime1">
              <a:rPr lang="ru-RU" smtClean="0"/>
              <a:t>14.04.2024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913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0"/>
            <a:ext cx="10515600" cy="609600"/>
          </a:xfrm>
        </p:spPr>
        <p:txBody>
          <a:bodyPr anchor="ctr">
            <a:normAutofit/>
          </a:bodyPr>
          <a:lstStyle>
            <a:lvl1pPr>
              <a:defRPr lang="en-US" sz="1800" kern="1200" dirty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67666"/>
            <a:ext cx="3932237" cy="490132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EDD8-CDA7-4FAC-AE0F-5A0C64A39EF0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" y="309282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 userDrawn="1"/>
        </p:nvSpPr>
        <p:spPr>
          <a:xfrm>
            <a:off x="879479" y="280930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5183187" y="967666"/>
            <a:ext cx="6170612" cy="4893386"/>
          </a:xfrm>
        </p:spPr>
        <p:txBody>
          <a:bodyPr>
            <a:normAutofit/>
          </a:bodyPr>
          <a:lstStyle>
            <a:lvl1pPr marL="228600" indent="-228600">
              <a:buClr>
                <a:srgbClr val="15B697"/>
              </a:buClr>
              <a:buFont typeface="Arial" panose="020B0604020202020204" pitchFamily="34" charset="0"/>
              <a:buChar char="●"/>
              <a:defRPr sz="1800"/>
            </a:lvl1pPr>
            <a:lvl2pPr marL="6858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rgbClr val="15B697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24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91" y="0"/>
            <a:ext cx="10515600" cy="609600"/>
          </a:xfrm>
        </p:spPr>
        <p:txBody>
          <a:bodyPr anchor="ctr">
            <a:normAutofit/>
          </a:bodyPr>
          <a:lstStyle>
            <a:lvl1pPr>
              <a:defRPr lang="en-US" sz="1800" kern="1200" dirty="0">
                <a:solidFill>
                  <a:schemeClr val="bg2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87426"/>
            <a:ext cx="3932237" cy="48815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4D9EF-2B92-4ED2-ADA9-21E382E9857D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" y="309282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 userDrawn="1"/>
        </p:nvSpPr>
        <p:spPr>
          <a:xfrm>
            <a:off x="879479" y="280930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532900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57F4-7A2C-426D-B52D-F5F282B456EF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110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35-75A3-43CE-8103-8B16AC6C2263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963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 на англий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17014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58991" y="415246"/>
            <a:ext cx="1213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THANK YOU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5504" y="3532278"/>
            <a:ext cx="5470193" cy="37900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5875504" y="4748787"/>
            <a:ext cx="5470193" cy="74807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Contacts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6" hasCustomPrompt="1"/>
          </p:nvPr>
        </p:nvSpPr>
        <p:spPr>
          <a:xfrm>
            <a:off x="5875504" y="3990103"/>
            <a:ext cx="5470193" cy="330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15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2272-7D7B-4CE3-95F3-4B9D18641D44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57C609-8CA3-444C-9468-E3FD1DCCE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7166" y="-53009"/>
            <a:ext cx="6695521" cy="31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6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 на рус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258417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38501" y="797214"/>
            <a:ext cx="1213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БЛАГОДАРЮ</a:t>
            </a:r>
            <a:r>
              <a:rPr lang="ru-RU" sz="3200" baseline="0" dirty="0">
                <a:solidFill>
                  <a:schemeClr val="bg1">
                    <a:lumMod val="95000"/>
                  </a:schemeClr>
                </a:solidFill>
              </a:rPr>
              <a:t> ЗА ВНИМАНИЕ!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5504" y="3532278"/>
            <a:ext cx="5470193" cy="37900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выступающего</a:t>
            </a:r>
            <a:endParaRPr lang="en-US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5875504" y="4748787"/>
            <a:ext cx="5470193" cy="74807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153295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ru-RU" sz="2400" b="1" dirty="0">
                <a:solidFill>
                  <a:srgbClr val="15B697"/>
                </a:solidFill>
              </a:rPr>
              <a:t>Вопросы</a:t>
            </a:r>
            <a:r>
              <a:rPr lang="en-US" sz="2400" b="1" dirty="0">
                <a:solidFill>
                  <a:srgbClr val="15B697"/>
                </a:solidFill>
              </a:rPr>
              <a:t>?</a:t>
            </a:r>
            <a:endParaRPr lang="ru-RU" sz="2400" b="1" dirty="0">
              <a:solidFill>
                <a:srgbClr val="15B697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06" y="3532770"/>
            <a:ext cx="2589695" cy="1955759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gray">
          <a:xfrm>
            <a:off x="10505557" y="6245164"/>
            <a:ext cx="840140" cy="476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Текст 15"/>
          <p:cNvSpPr>
            <a:spLocks noGrp="1"/>
          </p:cNvSpPr>
          <p:nvPr>
            <p:ph type="body" sz="quarter" idx="16" hasCustomPrompt="1"/>
          </p:nvPr>
        </p:nvSpPr>
        <p:spPr>
          <a:xfrm>
            <a:off x="5875504" y="3990103"/>
            <a:ext cx="5470193" cy="330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48784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1793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0941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AF24-4270-45A0-B309-44E82F28CD6F}" type="datetime1">
              <a:rPr lang="ru-RU" smtClean="0"/>
              <a:t>14.04.2024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E15C22-8C73-9B43-ADA4-983BADADF2C7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9C090E-7B6C-544D-9B9D-0341D12ED2CC}"/>
              </a:ext>
            </a:extLst>
          </p:cNvPr>
          <p:cNvCxnSpPr/>
          <p:nvPr userDrawn="1"/>
        </p:nvCxnSpPr>
        <p:spPr>
          <a:xfrm>
            <a:off x="12" y="309283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BC9AEE7C-2841-2141-87E9-879C55641F79}"/>
              </a:ext>
            </a:extLst>
          </p:cNvPr>
          <p:cNvSpPr/>
          <p:nvPr userDrawn="1"/>
        </p:nvSpPr>
        <p:spPr>
          <a:xfrm>
            <a:off x="879479" y="280931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20597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C409-2241-487B-8531-3D4E8D013FF0}" type="datetime1">
              <a:rPr lang="ru-RU" smtClean="0"/>
              <a:t>14.04.2024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56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54431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4D9EF-2B92-4ED2-ADA9-21E382E9857D}" type="datetime1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ADE2E0-B48C-3C41-B447-9361FE545AE7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150C6BD-1E7A-6D43-BCFD-AA093484EED6}"/>
              </a:ext>
            </a:extLst>
          </p:cNvPr>
          <p:cNvCxnSpPr/>
          <p:nvPr userDrawn="1"/>
        </p:nvCxnSpPr>
        <p:spPr>
          <a:xfrm>
            <a:off x="12" y="309283"/>
            <a:ext cx="911225" cy="0"/>
          </a:xfrm>
          <a:prstGeom prst="line">
            <a:avLst/>
          </a:prstGeom>
          <a:ln w="12700">
            <a:solidFill>
              <a:srgbClr val="15B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E6A1BA44-6D8C-E647-B290-C6907F097375}"/>
              </a:ext>
            </a:extLst>
          </p:cNvPr>
          <p:cNvSpPr/>
          <p:nvPr userDrawn="1"/>
        </p:nvSpPr>
        <p:spPr>
          <a:xfrm>
            <a:off x="879479" y="280931"/>
            <a:ext cx="76352" cy="57264"/>
          </a:xfrm>
          <a:prstGeom prst="ellipse">
            <a:avLst/>
          </a:prstGeom>
          <a:solidFill>
            <a:srgbClr val="15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58419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000B5D-2AAC-404E-8AF1-F9212A710D59}"/>
              </a:ext>
            </a:extLst>
          </p:cNvPr>
          <p:cNvSpPr txBox="1">
            <a:spLocks/>
          </p:cNvSpPr>
          <p:nvPr userDrawn="1"/>
        </p:nvSpPr>
        <p:spPr>
          <a:xfrm>
            <a:off x="1141801" y="0"/>
            <a:ext cx="1021200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ko-KR" sz="1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Название слайда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73" r:id="rId12"/>
    <p:sldLayoutId id="2147483676" r:id="rId13"/>
    <p:sldLayoutId id="2147483677" r:id="rId14"/>
    <p:sldLayoutId id="2147483680" r:id="rId15"/>
    <p:sldLayoutId id="214748368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8BD9-CE9C-4F35-8BD4-10B29693693C}" type="datetime1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F934-E6A9-4075-B42D-756BCB8E90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1141790" y="0"/>
            <a:ext cx="1021200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ko-KR" sz="1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Название слайда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hci.nw.ru/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9.jpg"/><Relationship Id="rId5" Type="http://schemas.openxmlformats.org/officeDocument/2006/relationships/image" Target="../media/image26.png"/><Relationship Id="rId10" Type="http://schemas.openxmlformats.org/officeDocument/2006/relationships/image" Target="../media/image38.jpe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ithub.com/SMIL-SPCRAS/AVCRFormer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mil-spcras.github.io/DAVIS/" TargetMode="External"/><Relationship Id="rId2" Type="http://schemas.openxmlformats.org/officeDocument/2006/relationships/hyperlink" Target="https://hci.nw.ru/en/pages/rusavic-corpus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github.com/SMIL-SPCRAS/AVCRFormer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image" Target="../media/image51.jpeg"/><Relationship Id="rId21" Type="http://schemas.openxmlformats.org/officeDocument/2006/relationships/image" Target="../media/image62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image" Target="../media/image50.png"/><Relationship Id="rId16" Type="http://schemas.openxmlformats.org/officeDocument/2006/relationships/image" Target="../media/image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microsoft.com/office/2007/relationships/hdphoto" Target="../media/hdphoto4.wdp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8002" y="2167562"/>
            <a:ext cx="12369800" cy="125008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800" b="0" i="0" dirty="0">
                <a:effectLst/>
                <a:latin typeface="Arial" panose="020B0604020202020204" pitchFamily="34" charset="0"/>
              </a:rPr>
              <a:t>AUDIO-VISUAL SPEECH RECOGNITION IN-THE-WILD: </a:t>
            </a:r>
            <a:br>
              <a:rPr lang="en-US" sz="2800" b="0" i="0" dirty="0">
                <a:effectLst/>
                <a:latin typeface="Arial" panose="020B0604020202020204" pitchFamily="34" charset="0"/>
              </a:rPr>
            </a:br>
            <a:r>
              <a:rPr lang="en-US" sz="2800" b="0" i="0" dirty="0">
                <a:effectLst/>
                <a:latin typeface="Arial" panose="020B0604020202020204" pitchFamily="34" charset="0"/>
              </a:rPr>
              <a:t>MULTI-ANGLE VEHICLE CABIN CORPUS </a:t>
            </a:r>
            <a:br>
              <a:rPr lang="en-US" sz="2800" b="0" i="0" dirty="0">
                <a:effectLst/>
                <a:latin typeface="Arial" panose="020B0604020202020204" pitchFamily="34" charset="0"/>
              </a:rPr>
            </a:br>
            <a:r>
              <a:rPr lang="en-US" sz="2800" b="0" i="0" dirty="0">
                <a:effectLst/>
                <a:latin typeface="Arial" panose="020B0604020202020204" pitchFamily="34" charset="0"/>
              </a:rPr>
              <a:t>AND ATTENTION-BASED METHOD</a:t>
            </a:r>
            <a:endParaRPr lang="e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A3ED8-7E66-514D-9777-32FF7DC20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6" y="162648"/>
            <a:ext cx="941816" cy="1050583"/>
          </a:xfrm>
          <a:prstGeom prst="rect">
            <a:avLst/>
          </a:prstGeom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A5270BE8-A878-4E54-87D3-1AE15CD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654" y="5154879"/>
            <a:ext cx="1394789" cy="14044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48DD6F-8745-439F-93F0-55F96F7288AB}"/>
              </a:ext>
            </a:extLst>
          </p:cNvPr>
          <p:cNvSpPr/>
          <p:nvPr/>
        </p:nvSpPr>
        <p:spPr>
          <a:xfrm>
            <a:off x="3655756" y="6413928"/>
            <a:ext cx="53742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305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ICASSP 2024, Seoul, Republic of Korea, April 17</a:t>
            </a:r>
            <a:r>
              <a:rPr lang="en-US" baseline="30000" dirty="0">
                <a:solidFill>
                  <a:srgbClr val="00305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305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baseline="30000" dirty="0">
              <a:solidFill>
                <a:srgbClr val="00305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9">
            <a:extLst>
              <a:ext uri="{FF2B5EF4-FFF2-40B4-BE49-F238E27FC236}">
                <a16:creationId xmlns:a16="http://schemas.microsoft.com/office/drawing/2014/main" id="{90E87D98-10A1-4A3B-AC1F-307FE8B66FEF}"/>
              </a:ext>
            </a:extLst>
          </p:cNvPr>
          <p:cNvSpPr txBox="1">
            <a:spLocks/>
          </p:cNvSpPr>
          <p:nvPr/>
        </p:nvSpPr>
        <p:spPr>
          <a:xfrm>
            <a:off x="1471830" y="3760324"/>
            <a:ext cx="10033000" cy="2010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rgbClr val="3A3838">
                    <a:lumMod val="75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Alexandr Axyonov, Dmitry Ryumin, </a:t>
            </a:r>
            <a:r>
              <a:rPr lang="en-US" sz="2800" b="1" u="sng" dirty="0">
                <a:solidFill>
                  <a:srgbClr val="3A3838">
                    <a:lumMod val="75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Denis Ivanko</a:t>
            </a:r>
            <a:r>
              <a:rPr lang="en-US" sz="2800" b="1" dirty="0">
                <a:solidFill>
                  <a:srgbClr val="3A3838">
                    <a:lumMod val="75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endParaRPr lang="ru-RU" sz="2800" b="1" dirty="0">
              <a:solidFill>
                <a:srgbClr val="3A3838">
                  <a:lumMod val="75000"/>
                </a:srgb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rgbClr val="3A3838">
                    <a:lumMod val="75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Alexey Kashevnik and Alexey Karpov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endParaRPr lang="en-US" sz="1000" dirty="0">
              <a:solidFill>
                <a:srgbClr val="3A3838">
                  <a:lumMod val="75000"/>
                </a:srgb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2A0329-CC75-4427-A610-A6BF99F93DD4}"/>
              </a:ext>
            </a:extLst>
          </p:cNvPr>
          <p:cNvSpPr/>
          <p:nvPr/>
        </p:nvSpPr>
        <p:spPr>
          <a:xfrm>
            <a:off x="2515423" y="270619"/>
            <a:ext cx="10121664" cy="107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>
                <a:solidFill>
                  <a:srgbClr val="0030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" sz="2800" dirty="0">
                <a:solidFill>
                  <a:srgbClr val="0030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Petersburg Federal Research Center </a:t>
            </a:r>
          </a:p>
          <a:p>
            <a:pPr>
              <a:lnSpc>
                <a:spcPct val="114000"/>
              </a:lnSpc>
            </a:pPr>
            <a:r>
              <a:rPr lang="en" sz="2800" dirty="0">
                <a:solidFill>
                  <a:srgbClr val="0030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Russian Academy of Sciences (SPC RAS)</a:t>
            </a:r>
            <a:endParaRPr lang="en-US" sz="2800" dirty="0">
              <a:solidFill>
                <a:srgbClr val="0030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ED46C-CBD4-4E98-8F66-AA23930CAE9B}"/>
              </a:ext>
            </a:extLst>
          </p:cNvPr>
          <p:cNvSpPr txBox="1"/>
          <p:nvPr/>
        </p:nvSpPr>
        <p:spPr>
          <a:xfrm>
            <a:off x="1836263" y="5068869"/>
            <a:ext cx="9013278" cy="95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A383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Speech &amp; Multimodal Interfaces Laboratory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A3838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B697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5"/>
              </a:rPr>
              <a:t>http://hci.nw.ru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B697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kumimoji="0" lang="ru-RU" sz="2400" b="0" i="0" u="none" strike="noStrike" kern="1200" cap="none" spc="0" normalizeH="0" baseline="30000" noProof="0" dirty="0">
              <a:ln>
                <a:noFill/>
              </a:ln>
              <a:solidFill>
                <a:srgbClr val="3A3838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0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b="1" kern="0" dirty="0">
                <a:solidFill>
                  <a:srgbClr val="244061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1EA87-A3F5-4D1E-BBFD-D3DC880E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DAVIS: Audio-Visual Speech Processing Flow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9A6F24-9ACB-45F8-A0C3-83BB48F2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73" name="Textfeld 8">
            <a:extLst>
              <a:ext uri="{FF2B5EF4-FFF2-40B4-BE49-F238E27FC236}">
                <a16:creationId xmlns:a16="http://schemas.microsoft.com/office/drawing/2014/main" id="{B0575875-CB4F-4F5E-A527-678533A348C9}"/>
              </a:ext>
            </a:extLst>
          </p:cNvPr>
          <p:cNvSpPr txBox="1"/>
          <p:nvPr/>
        </p:nvSpPr>
        <p:spPr>
          <a:xfrm>
            <a:off x="838200" y="1036454"/>
            <a:ext cx="2874307" cy="3579852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174" name="Picture 8">
            <a:extLst>
              <a:ext uri="{FF2B5EF4-FFF2-40B4-BE49-F238E27FC236}">
                <a16:creationId xmlns:a16="http://schemas.microsoft.com/office/drawing/2014/main" id="{F28B5A03-0342-4762-B46F-2DBA7E87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65032">
            <a:off x="926262" y="3112658"/>
            <a:ext cx="966931" cy="719000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175" name="Textfeld 8">
            <a:extLst>
              <a:ext uri="{FF2B5EF4-FFF2-40B4-BE49-F238E27FC236}">
                <a16:creationId xmlns:a16="http://schemas.microsoft.com/office/drawing/2014/main" id="{5AA9B83E-FE8F-487A-9FB9-6A13DB998BF3}"/>
              </a:ext>
            </a:extLst>
          </p:cNvPr>
          <p:cNvSpPr txBox="1"/>
          <p:nvPr/>
        </p:nvSpPr>
        <p:spPr>
          <a:xfrm>
            <a:off x="5889289" y="5241423"/>
            <a:ext cx="2463055" cy="1191816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176" name="Textfeld 8">
            <a:extLst>
              <a:ext uri="{FF2B5EF4-FFF2-40B4-BE49-F238E27FC236}">
                <a16:creationId xmlns:a16="http://schemas.microsoft.com/office/drawing/2014/main" id="{6D659898-F0FC-4B3E-9995-E6FD64A66316}"/>
              </a:ext>
            </a:extLst>
          </p:cNvPr>
          <p:cNvSpPr txBox="1"/>
          <p:nvPr/>
        </p:nvSpPr>
        <p:spPr>
          <a:xfrm>
            <a:off x="8588820" y="1036454"/>
            <a:ext cx="3429157" cy="4005321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177" name="Textfeld 8">
            <a:extLst>
              <a:ext uri="{FF2B5EF4-FFF2-40B4-BE49-F238E27FC236}">
                <a16:creationId xmlns:a16="http://schemas.microsoft.com/office/drawing/2014/main" id="{344BA4E3-B3CA-47F5-8FE2-9C010031432B}"/>
              </a:ext>
            </a:extLst>
          </p:cNvPr>
          <p:cNvSpPr txBox="1"/>
          <p:nvPr/>
        </p:nvSpPr>
        <p:spPr>
          <a:xfrm>
            <a:off x="6475407" y="1025587"/>
            <a:ext cx="1949680" cy="4005322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178" name="Textfeld 8">
            <a:extLst>
              <a:ext uri="{FF2B5EF4-FFF2-40B4-BE49-F238E27FC236}">
                <a16:creationId xmlns:a16="http://schemas.microsoft.com/office/drawing/2014/main" id="{4CE314CB-EA40-49FC-B8F2-839E2B07C310}"/>
              </a:ext>
            </a:extLst>
          </p:cNvPr>
          <p:cNvSpPr txBox="1"/>
          <p:nvPr/>
        </p:nvSpPr>
        <p:spPr>
          <a:xfrm>
            <a:off x="3916568" y="989287"/>
            <a:ext cx="2465140" cy="4005322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179" name="Picture 4">
            <a:extLst>
              <a:ext uri="{FF2B5EF4-FFF2-40B4-BE49-F238E27FC236}">
                <a16:creationId xmlns:a16="http://schemas.microsoft.com/office/drawing/2014/main" id="{4686A2B6-4F50-4B04-B3C1-ADD5494F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03" y="1970433"/>
            <a:ext cx="1410157" cy="540079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C93797D2-75B2-40DF-9564-9F75B25F92A1}"/>
              </a:ext>
            </a:extLst>
          </p:cNvPr>
          <p:cNvSpPr txBox="1"/>
          <p:nvPr/>
        </p:nvSpPr>
        <p:spPr>
          <a:xfrm>
            <a:off x="2097558" y="1583708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Acoustic</a:t>
            </a:r>
            <a:r>
              <a:rPr lang="de-DE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signal</a:t>
            </a:r>
          </a:p>
        </p:txBody>
      </p: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91B8A0C1-8E04-4144-98C3-DB0499BB6CB8}"/>
              </a:ext>
            </a:extLst>
          </p:cNvPr>
          <p:cNvGrpSpPr/>
          <p:nvPr/>
        </p:nvGrpSpPr>
        <p:grpSpPr>
          <a:xfrm>
            <a:off x="2202944" y="3305711"/>
            <a:ext cx="1399616" cy="540079"/>
            <a:chOff x="1967907" y="2890207"/>
            <a:chExt cx="1136765" cy="416873"/>
          </a:xfrm>
        </p:grpSpPr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306C1C46-646C-4F5A-BD9A-A9EF8E81D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0704" y="2890207"/>
              <a:ext cx="371172" cy="416873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91701A19-2591-4114-BE01-C78A009E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3499" y="2890207"/>
              <a:ext cx="371173" cy="416873"/>
            </a:xfrm>
            <a:prstGeom prst="rect">
              <a:avLst/>
            </a:prstGeom>
          </p:spPr>
        </p:pic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02FEC4D3-C754-4867-A4D1-50CBB2A8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7907" y="2890207"/>
              <a:ext cx="371173" cy="416873"/>
            </a:xfrm>
            <a:prstGeom prst="rect">
              <a:avLst/>
            </a:prstGeom>
          </p:spPr>
        </p:pic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7572E86B-5A29-4DE4-8F16-B798B761E4CA}"/>
              </a:ext>
            </a:extLst>
          </p:cNvPr>
          <p:cNvSpPr txBox="1"/>
          <p:nvPr/>
        </p:nvSpPr>
        <p:spPr>
          <a:xfrm>
            <a:off x="2313816" y="2936379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Video signal</a:t>
            </a:r>
          </a:p>
        </p:txBody>
      </p:sp>
      <p:sp>
        <p:nvSpPr>
          <p:cNvPr id="186" name="Блок-схема: процесс 185">
            <a:extLst>
              <a:ext uri="{FF2B5EF4-FFF2-40B4-BE49-F238E27FC236}">
                <a16:creationId xmlns:a16="http://schemas.microsoft.com/office/drawing/2014/main" id="{0B60DA4A-465F-4389-A685-469DE3E543E8}"/>
              </a:ext>
            </a:extLst>
          </p:cNvPr>
          <p:cNvSpPr/>
          <p:nvPr/>
        </p:nvSpPr>
        <p:spPr bwMode="auto">
          <a:xfrm>
            <a:off x="2354274" y="2493231"/>
            <a:ext cx="1001045" cy="317094"/>
          </a:xfrm>
          <a:prstGeom prst="flowChartProcess">
            <a:avLst/>
          </a:prstGeom>
          <a:solidFill>
            <a:sysClr val="window" lastClr="FFFFFF"/>
          </a:solidFill>
          <a:ln w="3175" cap="flat" cmpd="sng" algn="ctr">
            <a:solidFill>
              <a:srgbClr val="0F2D6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wav</a:t>
            </a:r>
            <a:endParaRPr lang="de-DE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187" name="Блок-схема: процесс 186">
            <a:extLst>
              <a:ext uri="{FF2B5EF4-FFF2-40B4-BE49-F238E27FC236}">
                <a16:creationId xmlns:a16="http://schemas.microsoft.com/office/drawing/2014/main" id="{79CFBDD6-6130-42D0-8A22-54228812FDAC}"/>
              </a:ext>
            </a:extLst>
          </p:cNvPr>
          <p:cNvSpPr/>
          <p:nvPr/>
        </p:nvSpPr>
        <p:spPr bwMode="auto">
          <a:xfrm>
            <a:off x="2402229" y="3903646"/>
            <a:ext cx="1001045" cy="311476"/>
          </a:xfrm>
          <a:prstGeom prst="flowChartProcess">
            <a:avLst/>
          </a:prstGeom>
          <a:solidFill>
            <a:sysClr val="window" lastClr="FFFFFF"/>
          </a:solidFill>
          <a:ln w="3175" cap="flat" cmpd="sng" algn="ctr">
            <a:solidFill>
              <a:srgbClr val="0F2D6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de-DE" kern="0" dirty="0" err="1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frames</a:t>
            </a:r>
            <a:endParaRPr lang="de-DE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pic>
        <p:nvPicPr>
          <p:cNvPr id="188" name="Picture 2" descr="Картинки по запросу силуэт головы профиль">
            <a:extLst>
              <a:ext uri="{FF2B5EF4-FFF2-40B4-BE49-F238E27FC236}">
                <a16:creationId xmlns:a16="http://schemas.microsoft.com/office/drawing/2014/main" id="{0C1C64E5-89C2-4096-BED4-53A78601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92" y="2477628"/>
            <a:ext cx="553640" cy="6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9">
            <a:extLst>
              <a:ext uri="{FF2B5EF4-FFF2-40B4-BE49-F238E27FC236}">
                <a16:creationId xmlns:a16="http://schemas.microsoft.com/office/drawing/2014/main" id="{08394730-2D36-4D4F-828C-85BB0EDD5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965" y="1972036"/>
            <a:ext cx="748943" cy="542984"/>
          </a:xfrm>
          <a:prstGeom prst="rect">
            <a:avLst/>
          </a:prstGeom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47530EEF-3915-4A9E-A6D5-B810DF019EDA}"/>
              </a:ext>
            </a:extLst>
          </p:cNvPr>
          <p:cNvSpPr txBox="1"/>
          <p:nvPr/>
        </p:nvSpPr>
        <p:spPr>
          <a:xfrm>
            <a:off x="1129177" y="1568691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dirty="0" err="1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Mic</a:t>
            </a:r>
            <a:endParaRPr lang="en-US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6D452DFB-5C8A-46E1-A6FE-17608F666AEC}"/>
              </a:ext>
            </a:extLst>
          </p:cNvPr>
          <p:cNvSpPr txBox="1"/>
          <p:nvPr/>
        </p:nvSpPr>
        <p:spPr>
          <a:xfrm>
            <a:off x="865430" y="2810325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dirty="0" err="1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Camera</a:t>
            </a:r>
            <a:endParaRPr lang="en-US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9549AF7-12BF-421A-9E1E-7DE89BB43B72}"/>
              </a:ext>
            </a:extLst>
          </p:cNvPr>
          <p:cNvSpPr txBox="1"/>
          <p:nvPr/>
        </p:nvSpPr>
        <p:spPr>
          <a:xfrm>
            <a:off x="-81273" y="1726649"/>
            <a:ext cx="90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 Driver</a:t>
            </a:r>
          </a:p>
          <a:p>
            <a:pPr defTabSz="914400"/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request</a:t>
            </a:r>
          </a:p>
        </p:txBody>
      </p:sp>
      <p:cxnSp>
        <p:nvCxnSpPr>
          <p:cNvPr id="193" name="Gewinkelter Verbinder 9226">
            <a:extLst>
              <a:ext uri="{FF2B5EF4-FFF2-40B4-BE49-F238E27FC236}">
                <a16:creationId xmlns:a16="http://schemas.microsoft.com/office/drawing/2014/main" id="{06533AC7-E4B6-4FD2-A6A6-7F545FDC73EC}"/>
              </a:ext>
            </a:extLst>
          </p:cNvPr>
          <p:cNvCxnSpPr>
            <a:cxnSpLocks/>
          </p:cNvCxnSpPr>
          <p:nvPr/>
        </p:nvCxnSpPr>
        <p:spPr bwMode="auto">
          <a:xfrm flipV="1">
            <a:off x="602864" y="2506998"/>
            <a:ext cx="413194" cy="399587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4" name="Gewinkelter Verbinder 9226">
            <a:extLst>
              <a:ext uri="{FF2B5EF4-FFF2-40B4-BE49-F238E27FC236}">
                <a16:creationId xmlns:a16="http://schemas.microsoft.com/office/drawing/2014/main" id="{E415E61F-A7DE-46A9-956C-ACE1B7019445}"/>
              </a:ext>
            </a:extLst>
          </p:cNvPr>
          <p:cNvCxnSpPr>
            <a:cxnSpLocks/>
            <a:endCxn id="184" idx="1"/>
          </p:cNvCxnSpPr>
          <p:nvPr/>
        </p:nvCxnSpPr>
        <p:spPr bwMode="auto">
          <a:xfrm>
            <a:off x="1751008" y="3575750"/>
            <a:ext cx="451936" cy="1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5" name="Блок-схема: процесс 194">
            <a:extLst>
              <a:ext uri="{FF2B5EF4-FFF2-40B4-BE49-F238E27FC236}">
                <a16:creationId xmlns:a16="http://schemas.microsoft.com/office/drawing/2014/main" id="{35360EC0-CA91-4367-A10D-37AC6C7DB398}"/>
              </a:ext>
            </a:extLst>
          </p:cNvPr>
          <p:cNvSpPr/>
          <p:nvPr/>
        </p:nvSpPr>
        <p:spPr bwMode="auto">
          <a:xfrm>
            <a:off x="4293337" y="1754230"/>
            <a:ext cx="1381888" cy="457554"/>
          </a:xfrm>
          <a:prstGeom prst="flowChartProcess">
            <a:avLst/>
          </a:prstGeom>
          <a:solidFill>
            <a:sysClr val="window" lastClr="FFFFFF"/>
          </a:solidFill>
          <a:ln w="3175" cap="flat" cmpd="sng" algn="ctr">
            <a:solidFill>
              <a:srgbClr val="0F2D6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de-DE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VAD</a:t>
            </a:r>
          </a:p>
        </p:txBody>
      </p:sp>
      <p:cxnSp>
        <p:nvCxnSpPr>
          <p:cNvPr id="196" name="Gewinkelter Verbinder 9226">
            <a:extLst>
              <a:ext uri="{FF2B5EF4-FFF2-40B4-BE49-F238E27FC236}">
                <a16:creationId xmlns:a16="http://schemas.microsoft.com/office/drawing/2014/main" id="{B715CD0C-B359-49F9-9053-3A6AA03DAA3B}"/>
              </a:ext>
            </a:extLst>
          </p:cNvPr>
          <p:cNvCxnSpPr>
            <a:cxnSpLocks/>
            <a:stCxn id="187" idx="3"/>
            <a:endCxn id="198" idx="1"/>
          </p:cNvCxnSpPr>
          <p:nvPr/>
        </p:nvCxnSpPr>
        <p:spPr bwMode="auto">
          <a:xfrm flipV="1">
            <a:off x="3403274" y="4056304"/>
            <a:ext cx="827811" cy="3080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7" name="Textfeld 8">
            <a:extLst>
              <a:ext uri="{FF2B5EF4-FFF2-40B4-BE49-F238E27FC236}">
                <a16:creationId xmlns:a16="http://schemas.microsoft.com/office/drawing/2014/main" id="{E9F0B988-5C70-4FD1-AEFA-BF7A13F86DF9}"/>
              </a:ext>
            </a:extLst>
          </p:cNvPr>
          <p:cNvSpPr txBox="1"/>
          <p:nvPr/>
        </p:nvSpPr>
        <p:spPr>
          <a:xfrm>
            <a:off x="4241406" y="2560319"/>
            <a:ext cx="1730260" cy="408623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Acoustic speech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198" name="Textfeld 8">
            <a:extLst>
              <a:ext uri="{FF2B5EF4-FFF2-40B4-BE49-F238E27FC236}">
                <a16:creationId xmlns:a16="http://schemas.microsoft.com/office/drawing/2014/main" id="{4DBF4D85-30AD-457E-8E9D-F8259C81F767}"/>
              </a:ext>
            </a:extLst>
          </p:cNvPr>
          <p:cNvSpPr txBox="1"/>
          <p:nvPr/>
        </p:nvSpPr>
        <p:spPr>
          <a:xfrm>
            <a:off x="4231085" y="3851992"/>
            <a:ext cx="1730260" cy="408623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Visual speech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cxnSp>
        <p:nvCxnSpPr>
          <p:cNvPr id="199" name="Gewinkelter Verbinder 9226">
            <a:extLst>
              <a:ext uri="{FF2B5EF4-FFF2-40B4-BE49-F238E27FC236}">
                <a16:creationId xmlns:a16="http://schemas.microsoft.com/office/drawing/2014/main" id="{F208C58D-6693-4655-BB0E-C9D2DC7B79EC}"/>
              </a:ext>
            </a:extLst>
          </p:cNvPr>
          <p:cNvCxnSpPr>
            <a:cxnSpLocks/>
            <a:stCxn id="195" idx="2"/>
          </p:cNvCxnSpPr>
          <p:nvPr/>
        </p:nvCxnSpPr>
        <p:spPr bwMode="auto">
          <a:xfrm>
            <a:off x="4984281" y="2211784"/>
            <a:ext cx="0" cy="349052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0" name="Gewinkelter Verbinder 9226">
            <a:extLst>
              <a:ext uri="{FF2B5EF4-FFF2-40B4-BE49-F238E27FC236}">
                <a16:creationId xmlns:a16="http://schemas.microsoft.com/office/drawing/2014/main" id="{8F671C3E-7FB4-49FD-BC96-5CE59E59C9E8}"/>
              </a:ext>
            </a:extLst>
          </p:cNvPr>
          <p:cNvCxnSpPr>
            <a:cxnSpLocks/>
          </p:cNvCxnSpPr>
          <p:nvPr/>
        </p:nvCxnSpPr>
        <p:spPr bwMode="auto">
          <a:xfrm>
            <a:off x="4983995" y="2997022"/>
            <a:ext cx="0" cy="85497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E097E2F2-233B-4E74-9AF0-499C3DEE65BB}"/>
              </a:ext>
            </a:extLst>
          </p:cNvPr>
          <p:cNvSpPr/>
          <p:nvPr/>
        </p:nvSpPr>
        <p:spPr>
          <a:xfrm>
            <a:off x="4993055" y="3028248"/>
            <a:ext cx="1228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speech</a:t>
            </a:r>
          </a:p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boundaries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31FB7F2-11E8-4E1A-8271-DD9060EF7B74}"/>
              </a:ext>
            </a:extLst>
          </p:cNvPr>
          <p:cNvGrpSpPr/>
          <p:nvPr/>
        </p:nvGrpSpPr>
        <p:grpSpPr>
          <a:xfrm>
            <a:off x="6695532" y="3798188"/>
            <a:ext cx="1513263" cy="516229"/>
            <a:chOff x="5137670" y="3396598"/>
            <a:chExt cx="1882399" cy="331209"/>
          </a:xfrm>
        </p:grpSpPr>
        <p:pic>
          <p:nvPicPr>
            <p:cNvPr id="203" name="Picture 3">
              <a:extLst>
                <a:ext uri="{FF2B5EF4-FFF2-40B4-BE49-F238E27FC236}">
                  <a16:creationId xmlns:a16="http://schemas.microsoft.com/office/drawing/2014/main" id="{788E3755-D77E-48A8-9E1E-410A320BF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670" y="3396650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>
              <a:extLst>
                <a:ext uri="{FF2B5EF4-FFF2-40B4-BE49-F238E27FC236}">
                  <a16:creationId xmlns:a16="http://schemas.microsoft.com/office/drawing/2014/main" id="{E0678F26-2F94-4745-95D8-E2EB2E76A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569" y="3396650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" name="Picture 3">
              <a:extLst>
                <a:ext uri="{FF2B5EF4-FFF2-40B4-BE49-F238E27FC236}">
                  <a16:creationId xmlns:a16="http://schemas.microsoft.com/office/drawing/2014/main" id="{7B613123-038F-434A-A0A2-A3E68A36F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447" y="3396599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" name="Picture 3">
              <a:extLst>
                <a:ext uri="{FF2B5EF4-FFF2-40B4-BE49-F238E27FC236}">
                  <a16:creationId xmlns:a16="http://schemas.microsoft.com/office/drawing/2014/main" id="{D0685229-93B8-453B-9C42-70C8066BB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837" y="3398392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" name="Picture 3">
              <a:extLst>
                <a:ext uri="{FF2B5EF4-FFF2-40B4-BE49-F238E27FC236}">
                  <a16:creationId xmlns:a16="http://schemas.microsoft.com/office/drawing/2014/main" id="{28F1E53A-98E9-45D3-BA8A-04B206DB8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343" y="3396598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" name="Picture 3">
              <a:extLst>
                <a:ext uri="{FF2B5EF4-FFF2-40B4-BE49-F238E27FC236}">
                  <a16:creationId xmlns:a16="http://schemas.microsoft.com/office/drawing/2014/main" id="{B629727C-6D9B-49C4-800A-CAB5D0B5F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818" y="3398392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9" name="Picture 3">
              <a:extLst>
                <a:ext uri="{FF2B5EF4-FFF2-40B4-BE49-F238E27FC236}">
                  <a16:creationId xmlns:a16="http://schemas.microsoft.com/office/drawing/2014/main" id="{16728C6E-34C9-4549-977F-532797F85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161" y="3400552"/>
              <a:ext cx="509908" cy="327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10" name="Gewinkelter Verbinder 9226">
            <a:extLst>
              <a:ext uri="{FF2B5EF4-FFF2-40B4-BE49-F238E27FC236}">
                <a16:creationId xmlns:a16="http://schemas.microsoft.com/office/drawing/2014/main" id="{9228D86B-4FD0-4E68-B570-253565ABA5DE}"/>
              </a:ext>
            </a:extLst>
          </p:cNvPr>
          <p:cNvCxnSpPr>
            <a:cxnSpLocks/>
            <a:stCxn id="198" idx="3"/>
            <a:endCxn id="203" idx="1"/>
          </p:cNvCxnSpPr>
          <p:nvPr/>
        </p:nvCxnSpPr>
        <p:spPr bwMode="auto">
          <a:xfrm flipV="1">
            <a:off x="5961345" y="4053302"/>
            <a:ext cx="734187" cy="3002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1" name="Рисунок 210">
            <a:extLst>
              <a:ext uri="{FF2B5EF4-FFF2-40B4-BE49-F238E27FC236}">
                <a16:creationId xmlns:a16="http://schemas.microsoft.com/office/drawing/2014/main" id="{A4C983DC-051F-4D15-91B4-91E08FD7A2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72" y="2510175"/>
            <a:ext cx="1516623" cy="508909"/>
          </a:xfrm>
          <a:prstGeom prst="rect">
            <a:avLst/>
          </a:prstGeom>
        </p:spPr>
      </p:pic>
      <p:cxnSp>
        <p:nvCxnSpPr>
          <p:cNvPr id="212" name="Gewinkelter Verbinder 9226">
            <a:extLst>
              <a:ext uri="{FF2B5EF4-FFF2-40B4-BE49-F238E27FC236}">
                <a16:creationId xmlns:a16="http://schemas.microsoft.com/office/drawing/2014/main" id="{9B268B25-A92C-432E-AA6B-4D152FED56A8}"/>
              </a:ext>
            </a:extLst>
          </p:cNvPr>
          <p:cNvCxnSpPr>
            <a:cxnSpLocks/>
            <a:stCxn id="197" idx="3"/>
            <a:endCxn id="211" idx="1"/>
          </p:cNvCxnSpPr>
          <p:nvPr/>
        </p:nvCxnSpPr>
        <p:spPr bwMode="auto">
          <a:xfrm flipV="1">
            <a:off x="5971666" y="2764630"/>
            <a:ext cx="720506" cy="1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id="{CAB41570-ECC3-434D-9E54-CADE7B9F6CDF}"/>
              </a:ext>
            </a:extLst>
          </p:cNvPr>
          <p:cNvSpPr/>
          <p:nvPr/>
        </p:nvSpPr>
        <p:spPr>
          <a:xfrm>
            <a:off x="6149527" y="4365507"/>
            <a:ext cx="2592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Mouth region </a:t>
            </a:r>
          </a:p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detection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14" name="Прямоугольник 213">
            <a:extLst>
              <a:ext uri="{FF2B5EF4-FFF2-40B4-BE49-F238E27FC236}">
                <a16:creationId xmlns:a16="http://schemas.microsoft.com/office/drawing/2014/main" id="{32F4F893-88EB-4BA7-B245-3E20F7C16487}"/>
              </a:ext>
            </a:extLst>
          </p:cNvPr>
          <p:cNvSpPr/>
          <p:nvPr/>
        </p:nvSpPr>
        <p:spPr>
          <a:xfrm>
            <a:off x="6173547" y="2095773"/>
            <a:ext cx="2592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Acoustic features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E0847FED-45C8-4901-9888-C520F8638817}"/>
              </a:ext>
            </a:extLst>
          </p:cNvPr>
          <p:cNvGrpSpPr/>
          <p:nvPr/>
        </p:nvGrpSpPr>
        <p:grpSpPr>
          <a:xfrm>
            <a:off x="8677507" y="3693282"/>
            <a:ext cx="858945" cy="791091"/>
            <a:chOff x="10759625" y="2298705"/>
            <a:chExt cx="2114551" cy="2103254"/>
          </a:xfrm>
        </p:grpSpPr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D94243E9-E6A4-4F9E-B080-A6D484A4D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625" y="2298705"/>
              <a:ext cx="1733550" cy="1555567"/>
            </a:xfrm>
            <a:prstGeom prst="rect">
              <a:avLst/>
            </a:prstGeom>
          </p:spPr>
        </p:pic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5BC4BE0A-6CDD-4459-9AC1-C5371A6B8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9625" y="2846392"/>
              <a:ext cx="1733550" cy="1555567"/>
            </a:xfrm>
            <a:prstGeom prst="rect">
              <a:avLst/>
            </a:prstGeom>
          </p:spPr>
        </p:pic>
        <p:cxnSp>
          <p:nvCxnSpPr>
            <p:cNvPr id="218" name="Gewinkelter Verbinder 9226">
              <a:extLst>
                <a:ext uri="{FF2B5EF4-FFF2-40B4-BE49-F238E27FC236}">
                  <a16:creationId xmlns:a16="http://schemas.microsoft.com/office/drawing/2014/main" id="{2407433C-CC4B-44DE-852C-3BE12A320EF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759626" y="2298705"/>
              <a:ext cx="380999" cy="547688"/>
            </a:xfrm>
            <a:prstGeom prst="straightConnector1">
              <a:avLst/>
            </a:prstGeom>
            <a:solidFill>
              <a:srgbClr val="0070C0"/>
            </a:solidFill>
            <a:ln w="12700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19" name="Gewinkelter Verbinder 9226">
              <a:extLst>
                <a:ext uri="{FF2B5EF4-FFF2-40B4-BE49-F238E27FC236}">
                  <a16:creationId xmlns:a16="http://schemas.microsoft.com/office/drawing/2014/main" id="{305F2B66-7C1C-4127-A150-2ABEA40518B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493176" y="2298705"/>
              <a:ext cx="380999" cy="547688"/>
            </a:xfrm>
            <a:prstGeom prst="straightConnector1">
              <a:avLst/>
            </a:prstGeom>
            <a:solidFill>
              <a:srgbClr val="0070C0"/>
            </a:solidFill>
            <a:ln w="12700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20" name="Gewinkelter Verbinder 9226">
              <a:extLst>
                <a:ext uri="{FF2B5EF4-FFF2-40B4-BE49-F238E27FC236}">
                  <a16:creationId xmlns:a16="http://schemas.microsoft.com/office/drawing/2014/main" id="{61DB226C-EB07-410C-B1D9-638031DD42B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493175" y="3854272"/>
              <a:ext cx="381001" cy="547687"/>
            </a:xfrm>
            <a:prstGeom prst="straightConnector1">
              <a:avLst/>
            </a:prstGeom>
            <a:solidFill>
              <a:srgbClr val="0070C0"/>
            </a:solidFill>
            <a:ln w="12700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221" name="Куб 220">
            <a:extLst>
              <a:ext uri="{FF2B5EF4-FFF2-40B4-BE49-F238E27FC236}">
                <a16:creationId xmlns:a16="http://schemas.microsoft.com/office/drawing/2014/main" id="{DB9B3370-B132-4FA7-BC9F-FFE0C373630F}"/>
              </a:ext>
            </a:extLst>
          </p:cNvPr>
          <p:cNvSpPr/>
          <p:nvPr/>
        </p:nvSpPr>
        <p:spPr>
          <a:xfrm>
            <a:off x="9815623" y="3472158"/>
            <a:ext cx="383663" cy="1188918"/>
          </a:xfrm>
          <a:prstGeom prst="cube">
            <a:avLst/>
          </a:prstGeom>
          <a:solidFill>
            <a:sysClr val="window" lastClr="FFFFFF"/>
          </a:solidFill>
          <a:ln w="12700" cap="flat" cmpd="sng" algn="ctr">
            <a:solidFill>
              <a:srgbClr val="0F2D6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F43BADC0-9243-4EAE-A74D-18E45AD93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9803" y="3334467"/>
            <a:ext cx="787772" cy="1359516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2C9D8EAC-28BE-4E42-A310-C59F924D03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99731" y="3399070"/>
            <a:ext cx="332548" cy="1230309"/>
          </a:xfrm>
          <a:prstGeom prst="rect">
            <a:avLst/>
          </a:prstGeom>
        </p:spPr>
      </p:pic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E0377FA1-CC37-474C-887D-7D7497B08956}"/>
              </a:ext>
            </a:extLst>
          </p:cNvPr>
          <p:cNvSpPr/>
          <p:nvPr/>
        </p:nvSpPr>
        <p:spPr>
          <a:xfrm>
            <a:off x="9173721" y="4683213"/>
            <a:ext cx="2592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3DResNet-18 + BiLSTM 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cxnSp>
        <p:nvCxnSpPr>
          <p:cNvPr id="225" name="Gewinkelter Verbinder 9226">
            <a:extLst>
              <a:ext uri="{FF2B5EF4-FFF2-40B4-BE49-F238E27FC236}">
                <a16:creationId xmlns:a16="http://schemas.microsoft.com/office/drawing/2014/main" id="{F08C7F2B-5BE7-41EE-AAC1-602766C2DB5D}"/>
              </a:ext>
            </a:extLst>
          </p:cNvPr>
          <p:cNvCxnSpPr>
            <a:cxnSpLocks/>
          </p:cNvCxnSpPr>
          <p:nvPr/>
        </p:nvCxnSpPr>
        <p:spPr bwMode="auto">
          <a:xfrm>
            <a:off x="9536451" y="4052857"/>
            <a:ext cx="275647" cy="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6" name="Gewinkelter Verbinder 9226">
            <a:extLst>
              <a:ext uri="{FF2B5EF4-FFF2-40B4-BE49-F238E27FC236}">
                <a16:creationId xmlns:a16="http://schemas.microsoft.com/office/drawing/2014/main" id="{6E0BDA85-0A1E-4EB8-A57F-BDAF1D97AA56}"/>
              </a:ext>
            </a:extLst>
          </p:cNvPr>
          <p:cNvCxnSpPr>
            <a:cxnSpLocks/>
            <a:stCxn id="221" idx="5"/>
            <a:endCxn id="222" idx="1"/>
          </p:cNvCxnSpPr>
          <p:nvPr/>
        </p:nvCxnSpPr>
        <p:spPr bwMode="auto">
          <a:xfrm flipV="1">
            <a:off x="10199286" y="4014225"/>
            <a:ext cx="320517" cy="4434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7" name="Gewinkelter Verbinder 9226">
            <a:extLst>
              <a:ext uri="{FF2B5EF4-FFF2-40B4-BE49-F238E27FC236}">
                <a16:creationId xmlns:a16="http://schemas.microsoft.com/office/drawing/2014/main" id="{0AE4F8C2-2599-4F90-8F25-80B1C3E46EAA}"/>
              </a:ext>
            </a:extLst>
          </p:cNvPr>
          <p:cNvCxnSpPr>
            <a:cxnSpLocks/>
            <a:stCxn id="222" idx="3"/>
            <a:endCxn id="223" idx="1"/>
          </p:cNvCxnSpPr>
          <p:nvPr/>
        </p:nvCxnSpPr>
        <p:spPr bwMode="auto">
          <a:xfrm>
            <a:off x="11307575" y="4014225"/>
            <a:ext cx="292156" cy="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28" name="Группа 227">
            <a:extLst>
              <a:ext uri="{FF2B5EF4-FFF2-40B4-BE49-F238E27FC236}">
                <a16:creationId xmlns:a16="http://schemas.microsoft.com/office/drawing/2014/main" id="{8F504BCE-41D3-4A81-BB4B-59CF2FF03004}"/>
              </a:ext>
            </a:extLst>
          </p:cNvPr>
          <p:cNvGrpSpPr/>
          <p:nvPr/>
        </p:nvGrpSpPr>
        <p:grpSpPr>
          <a:xfrm>
            <a:off x="9468934" y="2305233"/>
            <a:ext cx="1822148" cy="895245"/>
            <a:chOff x="3179615" y="906926"/>
            <a:chExt cx="3504255" cy="3074524"/>
          </a:xfrm>
        </p:grpSpPr>
        <p:sp>
          <p:nvSpPr>
            <p:cNvPr id="229" name="Textfeld 8">
              <a:extLst>
                <a:ext uri="{FF2B5EF4-FFF2-40B4-BE49-F238E27FC236}">
                  <a16:creationId xmlns:a16="http://schemas.microsoft.com/office/drawing/2014/main" id="{B9251C9B-8E46-43B4-9F19-9A0D17E33CF8}"/>
                </a:ext>
              </a:extLst>
            </p:cNvPr>
            <p:cNvSpPr txBox="1"/>
            <p:nvPr/>
          </p:nvSpPr>
          <p:spPr>
            <a:xfrm>
              <a:off x="3179615" y="906926"/>
              <a:ext cx="3504255" cy="3074524"/>
            </a:xfrm>
            <a:prstGeom prst="round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206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endParaRPr lang="ru-RU" sz="1600" i="1" kern="0" dirty="0">
                <a:solidFill>
                  <a:srgbClr val="002060"/>
                </a:solidFill>
                <a:cs typeface="Calibri" pitchFamily="34" charset="0"/>
              </a:endParaRPr>
            </a:p>
          </p:txBody>
        </p:sp>
        <p:sp>
          <p:nvSpPr>
            <p:cNvPr id="230" name="Блок-схема: процесс 229">
              <a:extLst>
                <a:ext uri="{FF2B5EF4-FFF2-40B4-BE49-F238E27FC236}">
                  <a16:creationId xmlns:a16="http://schemas.microsoft.com/office/drawing/2014/main" id="{827A8297-5557-45EA-90C4-CFF1EF9B5B7E}"/>
                </a:ext>
              </a:extLst>
            </p:cNvPr>
            <p:cNvSpPr/>
            <p:nvPr/>
          </p:nvSpPr>
          <p:spPr bwMode="auto">
            <a:xfrm>
              <a:off x="3425441" y="1254845"/>
              <a:ext cx="552448" cy="2441118"/>
            </a:xfrm>
            <a:prstGeom prst="flowChartProcess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F2D6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endParaRPr>
            </a:p>
          </p:txBody>
        </p:sp>
        <p:sp>
          <p:nvSpPr>
            <p:cNvPr id="231" name="Блок-схема: процесс 230">
              <a:extLst>
                <a:ext uri="{FF2B5EF4-FFF2-40B4-BE49-F238E27FC236}">
                  <a16:creationId xmlns:a16="http://schemas.microsoft.com/office/drawing/2014/main" id="{0C596C85-172B-4BEE-B45B-3855EB8D2974}"/>
                </a:ext>
              </a:extLst>
            </p:cNvPr>
            <p:cNvSpPr/>
            <p:nvPr/>
          </p:nvSpPr>
          <p:spPr bwMode="auto">
            <a:xfrm>
              <a:off x="4330319" y="1254845"/>
              <a:ext cx="552448" cy="2441118"/>
            </a:xfrm>
            <a:prstGeom prst="flowChartProcess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F2D6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endParaRPr>
            </a:p>
          </p:txBody>
        </p:sp>
        <p:sp>
          <p:nvSpPr>
            <p:cNvPr id="232" name="Блок-схема: процесс 231">
              <a:extLst>
                <a:ext uri="{FF2B5EF4-FFF2-40B4-BE49-F238E27FC236}">
                  <a16:creationId xmlns:a16="http://schemas.microsoft.com/office/drawing/2014/main" id="{D197EA86-7777-44D2-9D9B-A4EDDC11775D}"/>
                </a:ext>
              </a:extLst>
            </p:cNvPr>
            <p:cNvSpPr/>
            <p:nvPr/>
          </p:nvSpPr>
          <p:spPr bwMode="auto">
            <a:xfrm>
              <a:off x="5864390" y="1259470"/>
              <a:ext cx="552448" cy="2441118"/>
            </a:xfrm>
            <a:prstGeom prst="flowChartProcess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F2D6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endParaRPr>
            </a:p>
          </p:txBody>
        </p:sp>
        <p:cxnSp>
          <p:nvCxnSpPr>
            <p:cNvPr id="233" name="Gewinkelter Verbinder 9226">
              <a:extLst>
                <a:ext uri="{FF2B5EF4-FFF2-40B4-BE49-F238E27FC236}">
                  <a16:creationId xmlns:a16="http://schemas.microsoft.com/office/drawing/2014/main" id="{9FED29BD-2DDC-4F42-A216-FF6BA38C0486}"/>
                </a:ext>
              </a:extLst>
            </p:cNvPr>
            <p:cNvCxnSpPr>
              <a:cxnSpLocks/>
              <a:stCxn id="230" idx="3"/>
              <a:endCxn id="231" idx="1"/>
            </p:cNvCxnSpPr>
            <p:nvPr/>
          </p:nvCxnSpPr>
          <p:spPr bwMode="auto">
            <a:xfrm>
              <a:off x="3977889" y="2475404"/>
              <a:ext cx="352430" cy="0"/>
            </a:xfrm>
            <a:prstGeom prst="straightConnector1">
              <a:avLst/>
            </a:prstGeom>
            <a:solidFill>
              <a:srgbClr val="0070C0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4" name="Gewinkelter Verbinder 9226">
              <a:extLst>
                <a:ext uri="{FF2B5EF4-FFF2-40B4-BE49-F238E27FC236}">
                  <a16:creationId xmlns:a16="http://schemas.microsoft.com/office/drawing/2014/main" id="{8178471C-5229-47CD-87BD-87F0F9BA7F23}"/>
                </a:ext>
              </a:extLst>
            </p:cNvPr>
            <p:cNvCxnSpPr>
              <a:cxnSpLocks/>
              <a:stCxn id="231" idx="3"/>
            </p:cNvCxnSpPr>
            <p:nvPr/>
          </p:nvCxnSpPr>
          <p:spPr bwMode="auto">
            <a:xfrm flipV="1">
              <a:off x="4882767" y="2475403"/>
              <a:ext cx="294593" cy="1"/>
            </a:xfrm>
            <a:prstGeom prst="straightConnector1">
              <a:avLst/>
            </a:prstGeom>
            <a:solidFill>
              <a:srgbClr val="0070C0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Gewinkelter Verbinder 9226">
              <a:extLst>
                <a:ext uri="{FF2B5EF4-FFF2-40B4-BE49-F238E27FC236}">
                  <a16:creationId xmlns:a16="http://schemas.microsoft.com/office/drawing/2014/main" id="{C43A1E63-7918-4D08-A667-1212153B4C0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69797" y="2467887"/>
              <a:ext cx="294593" cy="7516"/>
            </a:xfrm>
            <a:prstGeom prst="straightConnector1">
              <a:avLst/>
            </a:prstGeom>
            <a:solidFill>
              <a:srgbClr val="0070C0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6" name="Прямоугольник 235">
              <a:extLst>
                <a:ext uri="{FF2B5EF4-FFF2-40B4-BE49-F238E27FC236}">
                  <a16:creationId xmlns:a16="http://schemas.microsoft.com/office/drawing/2014/main" id="{B39A6BA6-8BB9-481B-970A-40AEBB71B688}"/>
                </a:ext>
              </a:extLst>
            </p:cNvPr>
            <p:cNvSpPr/>
            <p:nvPr/>
          </p:nvSpPr>
          <p:spPr>
            <a:xfrm>
              <a:off x="5168933" y="1592914"/>
              <a:ext cx="266420" cy="681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lnSpc>
                  <a:spcPct val="50000"/>
                </a:lnSpc>
              </a:pPr>
              <a:r>
                <a:rPr lang="de-DE" sz="2400" b="1" kern="0" dirty="0">
                  <a:solidFill>
                    <a:srgbClr val="002060"/>
                  </a:solidFill>
                  <a:latin typeface="Calibri" panose="020F0502020204030204"/>
                  <a:cs typeface="Calibri" pitchFamily="34" charset="0"/>
                </a:rPr>
                <a:t>.</a:t>
              </a:r>
            </a:p>
            <a:p>
              <a:pPr defTabSz="914400">
                <a:lnSpc>
                  <a:spcPct val="50000"/>
                </a:lnSpc>
              </a:pPr>
              <a:r>
                <a:rPr lang="de-DE" sz="2400" b="1" kern="0" dirty="0">
                  <a:solidFill>
                    <a:srgbClr val="002060"/>
                  </a:solidFill>
                  <a:latin typeface="Calibri" panose="020F0502020204030204"/>
                  <a:cs typeface="Calibri" pitchFamily="34" charset="0"/>
                </a:rPr>
                <a:t>.</a:t>
              </a:r>
            </a:p>
            <a:p>
              <a:pPr defTabSz="914400">
                <a:lnSpc>
                  <a:spcPct val="50000"/>
                </a:lnSpc>
              </a:pPr>
              <a:r>
                <a:rPr lang="de-DE" sz="2400" b="1" kern="0" dirty="0">
                  <a:solidFill>
                    <a:srgbClr val="002060"/>
                  </a:solidFill>
                  <a:latin typeface="Calibri" panose="020F0502020204030204"/>
                  <a:cs typeface="Calibri" pitchFamily="34" charset="0"/>
                </a:rPr>
                <a:t>.</a:t>
              </a:r>
              <a:endParaRPr lang="ru-RU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37" name="Рисунок 236">
            <a:extLst>
              <a:ext uri="{FF2B5EF4-FFF2-40B4-BE49-F238E27FC236}">
                <a16:creationId xmlns:a16="http://schemas.microsoft.com/office/drawing/2014/main" id="{CEF44F01-BB58-4B38-83B0-6535B70B82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1390" y="2209867"/>
            <a:ext cx="332548" cy="1082967"/>
          </a:xfrm>
          <a:prstGeom prst="rect">
            <a:avLst/>
          </a:prstGeom>
        </p:spPr>
      </p:pic>
      <p:sp>
        <p:nvSpPr>
          <p:cNvPr id="238" name="Прямоугольник 237">
            <a:extLst>
              <a:ext uri="{FF2B5EF4-FFF2-40B4-BE49-F238E27FC236}">
                <a16:creationId xmlns:a16="http://schemas.microsoft.com/office/drawing/2014/main" id="{A92F147C-323C-41D3-8E65-6711BCF8D55B}"/>
              </a:ext>
            </a:extLst>
          </p:cNvPr>
          <p:cNvSpPr/>
          <p:nvPr/>
        </p:nvSpPr>
        <p:spPr>
          <a:xfrm>
            <a:off x="8821543" y="1713835"/>
            <a:ext cx="318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i="1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Pre-trained 2D CNN: MobileNetV3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cxnSp>
        <p:nvCxnSpPr>
          <p:cNvPr id="239" name="Gewinkelter Verbinder 9226">
            <a:extLst>
              <a:ext uri="{FF2B5EF4-FFF2-40B4-BE49-F238E27FC236}">
                <a16:creationId xmlns:a16="http://schemas.microsoft.com/office/drawing/2014/main" id="{025639F0-28E2-4CFA-A986-83169DFC0F76}"/>
              </a:ext>
            </a:extLst>
          </p:cNvPr>
          <p:cNvCxnSpPr>
            <a:cxnSpLocks/>
            <a:stCxn id="211" idx="3"/>
            <a:endCxn id="229" idx="1"/>
          </p:cNvCxnSpPr>
          <p:nvPr/>
        </p:nvCxnSpPr>
        <p:spPr bwMode="auto">
          <a:xfrm flipV="1">
            <a:off x="8208795" y="2752856"/>
            <a:ext cx="1260139" cy="11774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0" name="Gewinkelter Verbinder 9226">
            <a:extLst>
              <a:ext uri="{FF2B5EF4-FFF2-40B4-BE49-F238E27FC236}">
                <a16:creationId xmlns:a16="http://schemas.microsoft.com/office/drawing/2014/main" id="{7C33E4B0-E2C9-47E2-AB58-F48D006DB924}"/>
              </a:ext>
            </a:extLst>
          </p:cNvPr>
          <p:cNvCxnSpPr>
            <a:cxnSpLocks/>
            <a:stCxn id="229" idx="3"/>
            <a:endCxn id="237" idx="1"/>
          </p:cNvCxnSpPr>
          <p:nvPr/>
        </p:nvCxnSpPr>
        <p:spPr bwMode="auto">
          <a:xfrm flipV="1">
            <a:off x="11291082" y="2751351"/>
            <a:ext cx="320308" cy="1505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1" name="Блок-схема: процесс 240">
            <a:extLst>
              <a:ext uri="{FF2B5EF4-FFF2-40B4-BE49-F238E27FC236}">
                <a16:creationId xmlns:a16="http://schemas.microsoft.com/office/drawing/2014/main" id="{8476E660-726F-4BE0-8E02-32DE10FA8D67}"/>
              </a:ext>
            </a:extLst>
          </p:cNvPr>
          <p:cNvSpPr/>
          <p:nvPr/>
        </p:nvSpPr>
        <p:spPr bwMode="auto">
          <a:xfrm>
            <a:off x="6070706" y="5967629"/>
            <a:ext cx="2142872" cy="357429"/>
          </a:xfrm>
          <a:prstGeom prst="flowChartProcess">
            <a:avLst/>
          </a:prstGeom>
          <a:solidFill>
            <a:sysClr val="window" lastClr="FFFFFF"/>
          </a:solidFill>
          <a:ln w="3175" cap="flat" cmpd="sng" algn="ctr">
            <a:solidFill>
              <a:srgbClr val="0F2D6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de-DE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Audio </a:t>
            </a: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hypothesis</a:t>
            </a:r>
          </a:p>
        </p:txBody>
      </p:sp>
      <p:cxnSp>
        <p:nvCxnSpPr>
          <p:cNvPr id="242" name="Gewinkelter Verbinder 9226">
            <a:extLst>
              <a:ext uri="{FF2B5EF4-FFF2-40B4-BE49-F238E27FC236}">
                <a16:creationId xmlns:a16="http://schemas.microsoft.com/office/drawing/2014/main" id="{02AC6857-DCD9-4DC1-B10B-07B3B821A2F7}"/>
              </a:ext>
            </a:extLst>
          </p:cNvPr>
          <p:cNvCxnSpPr>
            <a:cxnSpLocks/>
            <a:stCxn id="175" idx="1"/>
            <a:endCxn id="243" idx="3"/>
          </p:cNvCxnSpPr>
          <p:nvPr/>
        </p:nvCxnSpPr>
        <p:spPr bwMode="auto">
          <a:xfrm flipH="1">
            <a:off x="5068828" y="5837331"/>
            <a:ext cx="820461" cy="4359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3" name="Textfeld 8">
            <a:extLst>
              <a:ext uri="{FF2B5EF4-FFF2-40B4-BE49-F238E27FC236}">
                <a16:creationId xmlns:a16="http://schemas.microsoft.com/office/drawing/2014/main" id="{B96E0FF4-67EB-4CD2-A2C9-CBBD2065F65F}"/>
              </a:ext>
            </a:extLst>
          </p:cNvPr>
          <p:cNvSpPr txBox="1"/>
          <p:nvPr/>
        </p:nvSpPr>
        <p:spPr>
          <a:xfrm>
            <a:off x="2861302" y="5637378"/>
            <a:ext cx="2207526" cy="408623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6. Recognized phrase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44" name="Прямоугольник 243">
            <a:extLst>
              <a:ext uri="{FF2B5EF4-FFF2-40B4-BE49-F238E27FC236}">
                <a16:creationId xmlns:a16="http://schemas.microsoft.com/office/drawing/2014/main" id="{76A41C84-F328-49E6-B9DD-8531BDDA4850}"/>
              </a:ext>
            </a:extLst>
          </p:cNvPr>
          <p:cNvSpPr/>
          <p:nvPr/>
        </p:nvSpPr>
        <p:spPr>
          <a:xfrm>
            <a:off x="4198423" y="1083079"/>
            <a:ext cx="1713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2. Voice activity </a:t>
            </a:r>
          </a:p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detection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45" name="Прямоугольник 244">
            <a:extLst>
              <a:ext uri="{FF2B5EF4-FFF2-40B4-BE49-F238E27FC236}">
                <a16:creationId xmlns:a16="http://schemas.microsoft.com/office/drawing/2014/main" id="{17C748A5-E58F-40B7-8E98-3D9E7FBE313F}"/>
              </a:ext>
            </a:extLst>
          </p:cNvPr>
          <p:cNvSpPr/>
          <p:nvPr/>
        </p:nvSpPr>
        <p:spPr>
          <a:xfrm>
            <a:off x="6344265" y="1209599"/>
            <a:ext cx="2360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3. Preprocessing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46" name="Прямоугольник 245">
            <a:extLst>
              <a:ext uri="{FF2B5EF4-FFF2-40B4-BE49-F238E27FC236}">
                <a16:creationId xmlns:a16="http://schemas.microsoft.com/office/drawing/2014/main" id="{D488FC34-35A4-4B4B-B12C-AC6003508D05}"/>
              </a:ext>
            </a:extLst>
          </p:cNvPr>
          <p:cNvSpPr/>
          <p:nvPr/>
        </p:nvSpPr>
        <p:spPr>
          <a:xfrm>
            <a:off x="9189813" y="1221551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4. Recognition models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47" name="Прямоугольник 246">
            <a:extLst>
              <a:ext uri="{FF2B5EF4-FFF2-40B4-BE49-F238E27FC236}">
                <a16:creationId xmlns:a16="http://schemas.microsoft.com/office/drawing/2014/main" id="{C9A4BE56-D38E-4B3A-8AAD-2A223132A896}"/>
              </a:ext>
            </a:extLst>
          </p:cNvPr>
          <p:cNvSpPr/>
          <p:nvPr/>
        </p:nvSpPr>
        <p:spPr>
          <a:xfrm>
            <a:off x="6040778" y="5260571"/>
            <a:ext cx="203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5. Modalities fusion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48" name="Прямоугольник 247">
            <a:extLst>
              <a:ext uri="{FF2B5EF4-FFF2-40B4-BE49-F238E27FC236}">
                <a16:creationId xmlns:a16="http://schemas.microsoft.com/office/drawing/2014/main" id="{D56EDF77-816D-4EF8-B6AE-B83AE6B6007F}"/>
              </a:ext>
            </a:extLst>
          </p:cNvPr>
          <p:cNvSpPr/>
          <p:nvPr/>
        </p:nvSpPr>
        <p:spPr>
          <a:xfrm>
            <a:off x="488268" y="1034261"/>
            <a:ext cx="3429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buFontTx/>
              <a:buAutoNum type="arabicPeriod"/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Audio-visual data </a:t>
            </a:r>
          </a:p>
          <a:p>
            <a:pPr algn="ctr" defTabSz="914400">
              <a:defRPr/>
            </a:pP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acquisition</a:t>
            </a:r>
            <a:endParaRPr lang="ru-RU" i="1" kern="0" dirty="0">
              <a:solidFill>
                <a:srgbClr val="002060"/>
              </a:solidFill>
              <a:latin typeface="Calibri" panose="020F0502020204030204"/>
              <a:cs typeface="Calibri" pitchFamily="34" charset="0"/>
            </a:endParaRPr>
          </a:p>
        </p:txBody>
      </p:sp>
      <p:cxnSp>
        <p:nvCxnSpPr>
          <p:cNvPr id="249" name="Gewinkelter Verbinder 9226">
            <a:extLst>
              <a:ext uri="{FF2B5EF4-FFF2-40B4-BE49-F238E27FC236}">
                <a16:creationId xmlns:a16="http://schemas.microsoft.com/office/drawing/2014/main" id="{8E6E465B-3472-43EA-8D49-7E5D6AD1EED5}"/>
              </a:ext>
            </a:extLst>
          </p:cNvPr>
          <p:cNvCxnSpPr>
            <a:cxnSpLocks/>
            <a:stCxn id="186" idx="3"/>
            <a:endCxn id="195" idx="1"/>
          </p:cNvCxnSpPr>
          <p:nvPr/>
        </p:nvCxnSpPr>
        <p:spPr bwMode="auto">
          <a:xfrm flipV="1">
            <a:off x="3355319" y="1983007"/>
            <a:ext cx="938018" cy="66877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0" name="Gewinkelter Verbinder 9226">
            <a:extLst>
              <a:ext uri="{FF2B5EF4-FFF2-40B4-BE49-F238E27FC236}">
                <a16:creationId xmlns:a16="http://schemas.microsoft.com/office/drawing/2014/main" id="{B1814A21-38D9-4D29-8253-D81A5E96A34E}"/>
              </a:ext>
            </a:extLst>
          </p:cNvPr>
          <p:cNvCxnSpPr>
            <a:cxnSpLocks/>
            <a:stCxn id="209" idx="3"/>
            <a:endCxn id="217" idx="1"/>
          </p:cNvCxnSpPr>
          <p:nvPr/>
        </p:nvCxnSpPr>
        <p:spPr bwMode="auto">
          <a:xfrm>
            <a:off x="8208795" y="4059384"/>
            <a:ext cx="468712" cy="132444"/>
          </a:xfrm>
          <a:prstGeom prst="bentConnector3">
            <a:avLst>
              <a:gd name="adj1" fmla="val 65173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1" name="Gewinkelter Verbinder 9226">
            <a:extLst>
              <a:ext uri="{FF2B5EF4-FFF2-40B4-BE49-F238E27FC236}">
                <a16:creationId xmlns:a16="http://schemas.microsoft.com/office/drawing/2014/main" id="{D922BD95-CAE8-4DB4-8173-FCDFD139B8CC}"/>
              </a:ext>
            </a:extLst>
          </p:cNvPr>
          <p:cNvCxnSpPr>
            <a:cxnSpLocks/>
            <a:stCxn id="223" idx="3"/>
            <a:endCxn id="253" idx="3"/>
          </p:cNvCxnSpPr>
          <p:nvPr/>
        </p:nvCxnSpPr>
        <p:spPr bwMode="auto">
          <a:xfrm flipH="1">
            <a:off x="8213578" y="4014225"/>
            <a:ext cx="3718701" cy="1742092"/>
          </a:xfrm>
          <a:prstGeom prst="bentConnector3">
            <a:avLst>
              <a:gd name="adj1" fmla="val -3723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2" name="Gewinkelter Verbinder 9226">
            <a:extLst>
              <a:ext uri="{FF2B5EF4-FFF2-40B4-BE49-F238E27FC236}">
                <a16:creationId xmlns:a16="http://schemas.microsoft.com/office/drawing/2014/main" id="{E3817DA9-8EA5-40FD-9B48-89FE82EBE7C0}"/>
              </a:ext>
            </a:extLst>
          </p:cNvPr>
          <p:cNvCxnSpPr>
            <a:cxnSpLocks/>
            <a:stCxn id="237" idx="3"/>
            <a:endCxn id="241" idx="3"/>
          </p:cNvCxnSpPr>
          <p:nvPr/>
        </p:nvCxnSpPr>
        <p:spPr bwMode="auto">
          <a:xfrm flipH="1">
            <a:off x="8213578" y="2751351"/>
            <a:ext cx="3730360" cy="3394993"/>
          </a:xfrm>
          <a:prstGeom prst="bentConnector3">
            <a:avLst>
              <a:gd name="adj1" fmla="val -4747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3" name="Блок-схема: процесс 252">
            <a:extLst>
              <a:ext uri="{FF2B5EF4-FFF2-40B4-BE49-F238E27FC236}">
                <a16:creationId xmlns:a16="http://schemas.microsoft.com/office/drawing/2014/main" id="{BD9050CE-B4D1-4D15-88AF-CE33E429D985}"/>
              </a:ext>
            </a:extLst>
          </p:cNvPr>
          <p:cNvSpPr/>
          <p:nvPr/>
        </p:nvSpPr>
        <p:spPr bwMode="auto">
          <a:xfrm>
            <a:off x="6070706" y="5577602"/>
            <a:ext cx="2142872" cy="357429"/>
          </a:xfrm>
          <a:prstGeom prst="flowChartProcess">
            <a:avLst/>
          </a:prstGeom>
          <a:solidFill>
            <a:sysClr val="window" lastClr="FFFFFF"/>
          </a:solidFill>
          <a:ln w="3175" cap="flat" cmpd="sng" algn="ctr">
            <a:solidFill>
              <a:srgbClr val="0F2D6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de-DE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Video </a:t>
            </a:r>
            <a:r>
              <a:rPr lang="en-US" kern="0" dirty="0">
                <a:solidFill>
                  <a:srgbClr val="002060"/>
                </a:solidFill>
                <a:latin typeface="Calibri" panose="020F0502020204030204"/>
                <a:cs typeface="Calibri" pitchFamily="34" charset="0"/>
              </a:rPr>
              <a:t>hypothesis</a:t>
            </a:r>
          </a:p>
        </p:txBody>
      </p:sp>
      <p:cxnSp>
        <p:nvCxnSpPr>
          <p:cNvPr id="254" name="Gerader Verbinder 3">
            <a:extLst>
              <a:ext uri="{FF2B5EF4-FFF2-40B4-BE49-F238E27FC236}">
                <a16:creationId xmlns:a16="http://schemas.microsoft.com/office/drawing/2014/main" id="{14320B58-70C9-458F-915E-70FBBBD64F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-23112" y="932969"/>
            <a:ext cx="12192000" cy="0"/>
          </a:xfrm>
          <a:prstGeom prst="line">
            <a:avLst/>
          </a:prstGeom>
          <a:noFill/>
          <a:ln w="28575" algn="ctr">
            <a:solidFill>
              <a:srgbClr val="2D5F92"/>
            </a:solidFill>
            <a:prstDash val="sysDot"/>
            <a:round/>
            <a:headEnd/>
            <a:tailEnd/>
          </a:ln>
        </p:spPr>
      </p:cxnSp>
      <p:cxnSp>
        <p:nvCxnSpPr>
          <p:cNvPr id="255" name="Gewinkelter Verbinder 9226">
            <a:extLst>
              <a:ext uri="{FF2B5EF4-FFF2-40B4-BE49-F238E27FC236}">
                <a16:creationId xmlns:a16="http://schemas.microsoft.com/office/drawing/2014/main" id="{D439B750-044E-4E75-AF6C-42C61BDB0F60}"/>
              </a:ext>
            </a:extLst>
          </p:cNvPr>
          <p:cNvCxnSpPr>
            <a:cxnSpLocks/>
          </p:cNvCxnSpPr>
          <p:nvPr/>
        </p:nvCxnSpPr>
        <p:spPr bwMode="auto">
          <a:xfrm>
            <a:off x="594532" y="2991948"/>
            <a:ext cx="374634" cy="439817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6" name="Gewinkelter Verbinder 9226">
            <a:extLst>
              <a:ext uri="{FF2B5EF4-FFF2-40B4-BE49-F238E27FC236}">
                <a16:creationId xmlns:a16="http://schemas.microsoft.com/office/drawing/2014/main" id="{1B85E745-CF9A-4DA7-B8DF-5A4F9821A329}"/>
              </a:ext>
            </a:extLst>
          </p:cNvPr>
          <p:cNvCxnSpPr>
            <a:cxnSpLocks/>
          </p:cNvCxnSpPr>
          <p:nvPr/>
        </p:nvCxnSpPr>
        <p:spPr bwMode="auto">
          <a:xfrm>
            <a:off x="1747463" y="2189672"/>
            <a:ext cx="451936" cy="1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923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5" grpId="0" animBg="1"/>
      <p:bldP spid="176" grpId="0" animBg="1"/>
      <p:bldP spid="177" grpId="0" animBg="1"/>
      <p:bldP spid="178" grpId="0" animBg="1"/>
      <p:bldP spid="180" grpId="0"/>
      <p:bldP spid="185" grpId="0"/>
      <p:bldP spid="186" grpId="0" animBg="1"/>
      <p:bldP spid="187" grpId="0" animBg="1"/>
      <p:bldP spid="190" grpId="0"/>
      <p:bldP spid="191" grpId="0"/>
      <p:bldP spid="195" grpId="0" animBg="1"/>
      <p:bldP spid="197" grpId="0" animBg="1"/>
      <p:bldP spid="198" grpId="0" animBg="1"/>
      <p:bldP spid="201" grpId="0"/>
      <p:bldP spid="213" grpId="0"/>
      <p:bldP spid="214" grpId="0"/>
      <p:bldP spid="221" grpId="0" animBg="1"/>
      <p:bldP spid="224" grpId="0"/>
      <p:bldP spid="238" grpId="0"/>
      <p:bldP spid="241" grpId="0" animBg="1"/>
      <p:bldP spid="243" grpId="0" animBg="1"/>
      <p:bldP spid="244" grpId="0"/>
      <p:bldP spid="245" grpId="0"/>
      <p:bldP spid="246" grpId="0"/>
      <p:bldP spid="247" grpId="0"/>
      <p:bldP spid="248" grpId="0"/>
      <p:bldP spid="2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24DFF-A825-463C-83B7-F61EE791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Proposed </a:t>
            </a:r>
            <a:r>
              <a:rPr lang="en-US" sz="2400" b="0" i="0" dirty="0">
                <a:effectLst/>
              </a:rPr>
              <a:t>method with the CMA-based feature-level fusion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31D20-F36A-4325-A8CE-53E48C1C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635B61-DDA1-49BE-880A-F07107D5E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795" y="975273"/>
            <a:ext cx="9592000" cy="53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2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D0300-7ED1-4679-8D80-35EAC3A6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Neural network architectures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11AD25-3BAF-4D8A-A277-DD37978D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40980B-620A-4D90-A72E-722B3A96DCFA}"/>
              </a:ext>
            </a:extLst>
          </p:cNvPr>
          <p:cNvSpPr/>
          <p:nvPr/>
        </p:nvSpPr>
        <p:spPr>
          <a:xfrm>
            <a:off x="1907150" y="6488668"/>
            <a:ext cx="12440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(a) Visual: 3DResNet18 + SA + BiLSTM;       (b) Audio: 2DResNet18 + SA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AA3D9-A752-4A3C-92F4-F2A3788F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668" y="609601"/>
            <a:ext cx="7747149" cy="57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24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69950-3DE7-4DE3-A1F5-01B97966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Comparison of NN model architectures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4D8699-4B97-4BCC-AE49-13EA4930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934EB-C801-4B58-9A45-EC96CD0D8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97" y="1255853"/>
            <a:ext cx="7182852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6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b="1" kern="0" dirty="0">
                <a:solidFill>
                  <a:srgbClr val="244061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2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E357-3B47-4AA8-9EF2-31781F96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Pipeline of the AVCRFormer architecture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7B765-52C5-4E6F-A186-26A9D472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41913-B188-4332-9F74-5E05EDD4213F}"/>
              </a:ext>
            </a:extLst>
          </p:cNvPr>
          <p:cNvSpPr txBox="1"/>
          <p:nvPr/>
        </p:nvSpPr>
        <p:spPr>
          <a:xfrm>
            <a:off x="926637" y="6075146"/>
            <a:ext cx="7849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https://github.com/SMIL-SPCRAS/AVCRFormer</a:t>
            </a:r>
            <a:endParaRPr lang="en-US" dirty="0"/>
          </a:p>
          <a:p>
            <a:r>
              <a:rPr lang="en-US" dirty="0"/>
              <a:t> *Paper submitted to “Expert Systems With Applications” Journal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1A189E-4DE1-43B2-92B5-ED2EBC93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626"/>
            <a:ext cx="12192000" cy="30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6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96BC6-F1F8-4D13-8E2E-109DEDFC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90" y="1"/>
            <a:ext cx="11148821" cy="645458"/>
          </a:xfrm>
        </p:spPr>
        <p:txBody>
          <a:bodyPr>
            <a:normAutofit/>
          </a:bodyPr>
          <a:lstStyle/>
          <a:p>
            <a:r>
              <a:rPr lang="en-US" sz="2400" dirty="0"/>
              <a:t>Architectures of the Encoders (E1 and E2) and Decoders (D1 and D2)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63E6C9-02C0-4710-9C62-63F1075B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3EA7E-24BC-47DF-AF40-53B7D0DFF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798"/>
            <a:ext cx="12192000" cy="35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3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b="1" kern="0" dirty="0">
                <a:solidFill>
                  <a:srgbClr val="244061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0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D826F-6055-4D3C-8B3E-9B2D70DA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Spatio-Temporal Fusion Algorithm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86CC1F-30DF-4624-908B-F6101F46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1FED03-473C-48A3-A72A-A8DA75FC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6447"/>
            <a:ext cx="6152882" cy="45609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CE2110-501F-4FEB-B003-CCD45ED8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95" y="1156446"/>
            <a:ext cx="6121199" cy="46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b="1" kern="0" dirty="0">
                <a:solidFill>
                  <a:srgbClr val="244061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64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74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F089C-BD7E-47B2-B635-F2A56592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91" y="1"/>
            <a:ext cx="11609009" cy="609600"/>
          </a:xfrm>
        </p:spPr>
        <p:txBody>
          <a:bodyPr>
            <a:noAutofit/>
          </a:bodyPr>
          <a:lstStyle/>
          <a:p>
            <a:r>
              <a:rPr lang="en-US" sz="2200" dirty="0"/>
              <a:t>Impact of the proposed method on recognition accuracy in RUSAVIC and LRW corpora</a:t>
            </a:r>
            <a:endParaRPr lang="ru-RU" sz="2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B4CBC1-C813-4A02-85E2-0E486490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52CF5-BAFC-46A0-AF98-2B6C8F62BB7D}"/>
              </a:ext>
            </a:extLst>
          </p:cNvPr>
          <p:cNvSpPr txBox="1"/>
          <p:nvPr/>
        </p:nvSpPr>
        <p:spPr>
          <a:xfrm>
            <a:off x="1141791" y="6107254"/>
            <a:ext cx="9820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LRW Dataset: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Chung, J. S., &amp; Zisserman, A. (2017). Lip reading in the wild. In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Computer Vision–ACCV 2016: 13th Asian Conference on Computer Vision, Taipei, Taiwan, November 20-24, 2016, Revised Selected Papers, Part II 13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87-103). </a:t>
            </a: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3129AB-CD46-4BA4-BC82-63684352A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768562"/>
            <a:ext cx="9332259" cy="51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55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Method summary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629523" y="1007057"/>
            <a:ext cx="10558429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defTabSz="914400">
              <a:buNone/>
              <a:defRPr/>
            </a:pPr>
            <a:r>
              <a:rPr lang="en-US" sz="2400" kern="0" dirty="0">
                <a:solidFill>
                  <a:srgbClr val="244061"/>
                </a:solidFill>
                <a:cs typeface="Calibri" pitchFamily="34" charset="0"/>
              </a:rPr>
              <a:t>1) A novel transformer-based method for AVSR based on a Transformer architecture and including a regulated cross-attention technique. The method consists of feature extraction, model initialization, and iterative model refinement steps.</a:t>
            </a:r>
          </a:p>
          <a:p>
            <a:pPr marL="0" lvl="0" indent="0" algn="just" defTabSz="914400">
              <a:buNone/>
              <a:defRPr/>
            </a:pPr>
            <a:r>
              <a:rPr lang="en-US" sz="2400" kern="0" dirty="0">
                <a:solidFill>
                  <a:srgbClr val="244061"/>
                </a:solidFill>
                <a:cs typeface="Calibri" pitchFamily="34" charset="0"/>
              </a:rPr>
              <a:t>2) Spatio-temporal fusion strategy for AV features and</a:t>
            </a:r>
            <a:br>
              <a:rPr lang="en-US" sz="2400" kern="0" dirty="0">
                <a:solidFill>
                  <a:srgbClr val="244061"/>
                </a:solidFill>
                <a:cs typeface="Calibri" pitchFamily="34" charset="0"/>
              </a:rPr>
            </a:br>
            <a:r>
              <a:rPr lang="en-US" sz="2400" kern="0" dirty="0">
                <a:solidFill>
                  <a:srgbClr val="244061"/>
                </a:solidFill>
                <a:cs typeface="Calibri" pitchFamily="34" charset="0"/>
              </a:rPr>
              <a:t>classifier ensemble that show promising result for the</a:t>
            </a:r>
            <a:br>
              <a:rPr lang="en-US" sz="2400" kern="0" dirty="0">
                <a:solidFill>
                  <a:srgbClr val="244061"/>
                </a:solidFill>
                <a:cs typeface="Calibri" pitchFamily="34" charset="0"/>
              </a:rPr>
            </a:br>
            <a:r>
              <a:rPr lang="en-US" sz="2400" kern="0" dirty="0">
                <a:solidFill>
                  <a:srgbClr val="244061"/>
                </a:solidFill>
                <a:cs typeface="Calibri" pitchFamily="34" charset="0"/>
              </a:rPr>
              <a:t>problem of audio and video modality fusion during the</a:t>
            </a:r>
            <a:br>
              <a:rPr lang="en-US" sz="2400" kern="0" dirty="0">
                <a:solidFill>
                  <a:srgbClr val="244061"/>
                </a:solidFill>
                <a:cs typeface="Calibri" pitchFamily="34" charset="0"/>
              </a:rPr>
            </a:br>
            <a:r>
              <a:rPr lang="en-US" sz="2400" kern="0" dirty="0">
                <a:solidFill>
                  <a:srgbClr val="244061"/>
                </a:solidFill>
                <a:cs typeface="Calibri" pitchFamily="34" charset="0"/>
              </a:rPr>
              <a:t>command recognition.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AEF08D3-871B-4BB3-A889-EDF4334769ED}"/>
              </a:ext>
            </a:extLst>
          </p:cNvPr>
          <p:cNvSpPr txBox="1">
            <a:spLocks/>
          </p:cNvSpPr>
          <p:nvPr/>
        </p:nvSpPr>
        <p:spPr bwMode="auto">
          <a:xfrm>
            <a:off x="629523" y="4541393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Corpus: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  <a:hlinkClick r:id="rId2"/>
              </a:rPr>
              <a:t>https://hci.nw.ru/en/pages/rusavic-corpus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Github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DAVIS: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  <a:hlinkClick r:id="rId3"/>
              </a:rPr>
              <a:t>https://smil-spcras.github.io/DAVIS/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 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Github AVCRFormer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  <a:hlinkClick r:id="rId4"/>
              </a:rPr>
              <a:t>https://github.com/SMIL-SPCRAS/AVCRFormer</a:t>
            </a: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21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b="1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34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DDB3D-3F1E-4622-9F4F-BEBE2B38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MIDriveSafely</a:t>
            </a:r>
            <a:r>
              <a:rPr lang="en-US" sz="2400" dirty="0"/>
              <a:t> General Description and Use Cases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496D62-BBED-4B95-B792-C333700E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37" name="Textfeld 8">
            <a:extLst>
              <a:ext uri="{FF2B5EF4-FFF2-40B4-BE49-F238E27FC236}">
                <a16:creationId xmlns:a16="http://schemas.microsoft.com/office/drawing/2014/main" id="{987E9157-947F-4F5C-B5D6-0ACE28774681}"/>
              </a:ext>
            </a:extLst>
          </p:cNvPr>
          <p:cNvSpPr txBox="1"/>
          <p:nvPr/>
        </p:nvSpPr>
        <p:spPr>
          <a:xfrm>
            <a:off x="9332708" y="1009174"/>
            <a:ext cx="2491526" cy="2281476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53184FF-C624-4D2B-B5E4-18B65FF2B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25" y="1202255"/>
            <a:ext cx="1494080" cy="3079633"/>
          </a:xfrm>
          <a:prstGeom prst="rect">
            <a:avLst/>
          </a:prstGeom>
        </p:spPr>
      </p:pic>
      <p:sp>
        <p:nvSpPr>
          <p:cNvPr id="39" name="Textfeld 8">
            <a:extLst>
              <a:ext uri="{FF2B5EF4-FFF2-40B4-BE49-F238E27FC236}">
                <a16:creationId xmlns:a16="http://schemas.microsoft.com/office/drawing/2014/main" id="{8D615C71-00F9-4265-96A7-1CC73B557E52}"/>
              </a:ext>
            </a:extLst>
          </p:cNvPr>
          <p:cNvSpPr txBox="1"/>
          <p:nvPr/>
        </p:nvSpPr>
        <p:spPr>
          <a:xfrm>
            <a:off x="6749190" y="968514"/>
            <a:ext cx="1863825" cy="3452455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40" name="Textfeld 8">
            <a:extLst>
              <a:ext uri="{FF2B5EF4-FFF2-40B4-BE49-F238E27FC236}">
                <a16:creationId xmlns:a16="http://schemas.microsoft.com/office/drawing/2014/main" id="{9E3986A9-7E89-465E-BB3C-92E570CC73EF}"/>
              </a:ext>
            </a:extLst>
          </p:cNvPr>
          <p:cNvSpPr txBox="1"/>
          <p:nvPr/>
        </p:nvSpPr>
        <p:spPr>
          <a:xfrm>
            <a:off x="1152031" y="4802743"/>
            <a:ext cx="7976176" cy="1191816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41" name="Рисунок 40" descr="Изображение выглядит как сиденье, автомобиль, панель управления&#10;&#10;Автоматически созданное описание">
            <a:extLst>
              <a:ext uri="{FF2B5EF4-FFF2-40B4-BE49-F238E27FC236}">
                <a16:creationId xmlns:a16="http://schemas.microsoft.com/office/drawing/2014/main" id="{C600AE67-05AD-494F-A4D2-783D6A219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/>
          <a:stretch/>
        </p:blipFill>
        <p:spPr>
          <a:xfrm>
            <a:off x="1468628" y="1151030"/>
            <a:ext cx="4958929" cy="3072101"/>
          </a:xfrm>
          <a:prstGeom prst="rect">
            <a:avLst/>
          </a:prstGeom>
        </p:spPr>
      </p:pic>
      <p:sp>
        <p:nvSpPr>
          <p:cNvPr id="42" name="Облачко с текстом: прямоугольное со скругленными углами 41">
            <a:extLst>
              <a:ext uri="{FF2B5EF4-FFF2-40B4-BE49-F238E27FC236}">
                <a16:creationId xmlns:a16="http://schemas.microsoft.com/office/drawing/2014/main" id="{BD32D0C2-ADE3-4C68-80D8-B39D87FDA1C0}"/>
              </a:ext>
            </a:extLst>
          </p:cNvPr>
          <p:cNvSpPr/>
          <p:nvPr/>
        </p:nvSpPr>
        <p:spPr>
          <a:xfrm>
            <a:off x="1136356" y="1099684"/>
            <a:ext cx="1553068" cy="429992"/>
          </a:xfrm>
          <a:prstGeom prst="wedgeRoundRectCallout">
            <a:avLst>
              <a:gd name="adj1" fmla="val 44854"/>
              <a:gd name="adj2" fmla="val 118399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15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Driver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1315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3" name="Облачко с текстом: прямоугольное со скругленными углами 42">
            <a:extLst>
              <a:ext uri="{FF2B5EF4-FFF2-40B4-BE49-F238E27FC236}">
                <a16:creationId xmlns:a16="http://schemas.microsoft.com/office/drawing/2014/main" id="{FB6CBB0F-FF6B-4A8F-B4CC-EC561A36F240}"/>
              </a:ext>
            </a:extLst>
          </p:cNvPr>
          <p:cNvSpPr/>
          <p:nvPr/>
        </p:nvSpPr>
        <p:spPr>
          <a:xfrm>
            <a:off x="3263508" y="1729624"/>
            <a:ext cx="1369167" cy="429992"/>
          </a:xfrm>
          <a:prstGeom prst="wedgeRoundRectCallout">
            <a:avLst>
              <a:gd name="adj1" fmla="val 49000"/>
              <a:gd name="adj2" fmla="val 31540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15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AVSR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1315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F732D6A-4C89-458F-9A72-3F067DE75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5455" l="8772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586" y="5288027"/>
            <a:ext cx="305438" cy="2357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06B787C-C34D-4B86-A14D-25D1606F0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8" b="97436" l="5882" r="94118">
                        <a14:foregroundMark x1="27451" y1="58974" x2="27451" y2="58974"/>
                        <a14:foregroundMark x1="54902" y1="41026" x2="54902" y2="41026"/>
                        <a14:foregroundMark x1="82353" y1="25641" x2="82353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586" y="5584717"/>
            <a:ext cx="273287" cy="20898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B1A103B-0CD6-440B-8F54-F2F92B2D3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000" y1="50000" x2="60000" y2="50000"/>
                        <a14:foregroundMark x1="65714" y1="73913" x2="65714" y2="73913"/>
                        <a14:foregroundMark x1="20000" y1="67391" x2="20000" y2="67391"/>
                        <a14:foregroundMark x1="37143" y1="41304" x2="37143" y2="41304"/>
                        <a14:foregroundMark x1="51429" y1="19565" x2="51429" y2="19565"/>
                        <a14:foregroundMark x1="74286" y1="28261" x2="74286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782" y="5264206"/>
            <a:ext cx="187550" cy="24649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B5F3AF1-F8FB-4BE8-B52B-E62975DAE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3421" y="5287708"/>
            <a:ext cx="273287" cy="25185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6D5C96F-85F1-4444-9EA5-A5153820B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20408" x2="40000" y2="20408"/>
                        <a14:foregroundMark x1="37143" y1="81633" x2="37143" y2="81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602" y="5560259"/>
            <a:ext cx="187550" cy="2625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0D9643B-DBAC-4046-AE81-14A2FF619A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0835" y="5602991"/>
            <a:ext cx="235777" cy="23577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A1AEFA4-E819-4BAC-9041-BA4894736F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913" y1="71429" x2="23913" y2="71429"/>
                        <a14:foregroundMark x1="45652" y1="38095" x2="45652" y2="38095"/>
                        <a14:foregroundMark x1="69565" y1="19048" x2="69565" y2="19048"/>
                        <a14:foregroundMark x1="69565" y1="73810" x2="69565" y2="73810"/>
                        <a14:foregroundMark x1="78261" y1="76190" x2="78261" y2="76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055" y="5592416"/>
            <a:ext cx="246494" cy="22506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67033A6-305D-49CB-ACB8-285BA23799AC}"/>
              </a:ext>
            </a:extLst>
          </p:cNvPr>
          <p:cNvSpPr txBox="1"/>
          <p:nvPr/>
        </p:nvSpPr>
        <p:spPr>
          <a:xfrm>
            <a:off x="1604632" y="5221705"/>
            <a:ext cx="107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Distraction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8F6C28-D4EB-42A3-A2D9-100C53B242FC}"/>
              </a:ext>
            </a:extLst>
          </p:cNvPr>
          <p:cNvSpPr txBox="1"/>
          <p:nvPr/>
        </p:nvSpPr>
        <p:spPr>
          <a:xfrm>
            <a:off x="1593304" y="5519932"/>
            <a:ext cx="1116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Drowsiness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9CA58D-B4DC-4083-96CA-3DABBDC36712}"/>
              </a:ext>
            </a:extLst>
          </p:cNvPr>
          <p:cNvSpPr txBox="1"/>
          <p:nvPr/>
        </p:nvSpPr>
        <p:spPr>
          <a:xfrm>
            <a:off x="3200406" y="5223421"/>
            <a:ext cx="1948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Seatbelt not fastened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E4F65E-ADCC-40F4-9A52-38851DB2D212}"/>
              </a:ext>
            </a:extLst>
          </p:cNvPr>
          <p:cNvSpPr txBox="1"/>
          <p:nvPr/>
        </p:nvSpPr>
        <p:spPr>
          <a:xfrm>
            <a:off x="5474323" y="5533328"/>
            <a:ext cx="885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Smoking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DD6BAB-1B4D-4972-AF77-9AEEBD659841}"/>
              </a:ext>
            </a:extLst>
          </p:cNvPr>
          <p:cNvSpPr txBox="1"/>
          <p:nvPr/>
        </p:nvSpPr>
        <p:spPr>
          <a:xfrm>
            <a:off x="3210854" y="5519932"/>
            <a:ext cx="1237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Phone usage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D14DFCB-73C5-4E7D-BB98-3011FCBC54F8}"/>
              </a:ext>
            </a:extLst>
          </p:cNvPr>
          <p:cNvSpPr txBox="1"/>
          <p:nvPr/>
        </p:nvSpPr>
        <p:spPr>
          <a:xfrm>
            <a:off x="7006708" y="5562830"/>
            <a:ext cx="145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Eating/Drinking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9D226EE-F1E5-4572-97C7-9C7F691A9FB5}"/>
              </a:ext>
            </a:extLst>
          </p:cNvPr>
          <p:cNvSpPr txBox="1"/>
          <p:nvPr/>
        </p:nvSpPr>
        <p:spPr>
          <a:xfrm>
            <a:off x="7006708" y="5212641"/>
            <a:ext cx="1852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131536"/>
                </a:solidFill>
                <a:latin typeface="Calibri Light" panose="020F0302020204030204"/>
              </a:rPr>
              <a:t>Video camera issues</a:t>
            </a:r>
            <a:endParaRPr lang="ru-RU" sz="1600" dirty="0">
              <a:solidFill>
                <a:srgbClr val="131536"/>
              </a:solidFill>
              <a:latin typeface="Calibri Light" panose="020F0302020204030204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80A9A82-2CA2-44BF-8C2F-523A3952ADFF}"/>
              </a:ext>
            </a:extLst>
          </p:cNvPr>
          <p:cNvSpPr/>
          <p:nvPr/>
        </p:nvSpPr>
        <p:spPr>
          <a:xfrm>
            <a:off x="1287586" y="4802743"/>
            <a:ext cx="3779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131536"/>
                </a:solidFill>
                <a:latin typeface="Calibri" panose="020F0502020204030204"/>
              </a:rPr>
              <a:t>Dangerous States List of </a:t>
            </a:r>
            <a:r>
              <a:rPr lang="en-US" dirty="0" err="1">
                <a:solidFill>
                  <a:srgbClr val="131536"/>
                </a:solidFill>
                <a:latin typeface="Calibri" panose="020F0502020204030204"/>
              </a:rPr>
              <a:t>MIDriveSafely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76C0EE4-3148-4943-9522-46118C2C5AD9}"/>
              </a:ext>
            </a:extLst>
          </p:cNvPr>
          <p:cNvSpPr/>
          <p:nvPr/>
        </p:nvSpPr>
        <p:spPr>
          <a:xfrm>
            <a:off x="10207504" y="1109352"/>
            <a:ext cx="74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dirty="0">
                <a:solidFill>
                  <a:srgbClr val="131536"/>
                </a:solidFill>
                <a:latin typeface="Calibri" panose="020F0502020204030204"/>
              </a:rPr>
              <a:t>DAVIS</a:t>
            </a:r>
            <a:endParaRPr lang="ru-RU" dirty="0">
              <a:solidFill>
                <a:srgbClr val="131536"/>
              </a:solidFill>
              <a:latin typeface="Calibri" panose="020F0502020204030204"/>
            </a:endParaRPr>
          </a:p>
        </p:txBody>
      </p:sp>
      <p:pic>
        <p:nvPicPr>
          <p:cNvPr id="60" name="Picture 4">
            <a:extLst>
              <a:ext uri="{FF2B5EF4-FFF2-40B4-BE49-F238E27FC236}">
                <a16:creationId xmlns:a16="http://schemas.microsoft.com/office/drawing/2014/main" id="{6ADE66A2-ACAA-4151-AAA0-22EC06EC66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9077" y="1725970"/>
            <a:ext cx="869394" cy="53691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2E03761-C21F-48C8-9B84-135E63AF89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00104" y="1706299"/>
            <a:ext cx="462130" cy="54614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9C169AD6-406D-44B7-B32A-9246C0D0056D}"/>
              </a:ext>
            </a:extLst>
          </p:cNvPr>
          <p:cNvSpPr/>
          <p:nvPr/>
        </p:nvSpPr>
        <p:spPr>
          <a:xfrm>
            <a:off x="9275600" y="2338343"/>
            <a:ext cx="2605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dirty="0">
                <a:solidFill>
                  <a:srgbClr val="131536"/>
                </a:solidFill>
                <a:latin typeface="Calibri" panose="020F0502020204030204"/>
              </a:rPr>
              <a:t>Audio-Visual Speech Recognition of 62 driver commands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xtfeld 8">
            <a:extLst>
              <a:ext uri="{FF2B5EF4-FFF2-40B4-BE49-F238E27FC236}">
                <a16:creationId xmlns:a16="http://schemas.microsoft.com/office/drawing/2014/main" id="{2B3769BB-05C4-4B7D-AF9C-8A394671C395}"/>
              </a:ext>
            </a:extLst>
          </p:cNvPr>
          <p:cNvSpPr txBox="1"/>
          <p:nvPr/>
        </p:nvSpPr>
        <p:spPr>
          <a:xfrm>
            <a:off x="9333086" y="3713083"/>
            <a:ext cx="2491526" cy="2281476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1600" kern="0" dirty="0">
                <a:solidFill>
                  <a:srgbClr val="002060"/>
                </a:solidFill>
                <a:cs typeface="Calibri" pitchFamily="34" charset="0"/>
              </a:rPr>
              <a:t>Entertainment</a:t>
            </a:r>
          </a:p>
          <a:p>
            <a:pPr algn="just" defTabSz="914400">
              <a:defRPr/>
            </a:pPr>
            <a:endParaRPr lang="en-US" sz="1600" kern="0" dirty="0">
              <a:solidFill>
                <a:srgbClr val="002060"/>
              </a:solidFill>
              <a:cs typeface="Calibri" pitchFamily="34" charset="0"/>
            </a:endParaRPr>
          </a:p>
          <a:p>
            <a:pPr algn="just" defTabSz="914400">
              <a:defRPr/>
            </a:pPr>
            <a:endParaRPr lang="en-US" sz="1600" kern="0" dirty="0">
              <a:solidFill>
                <a:srgbClr val="002060"/>
              </a:solidFill>
              <a:cs typeface="Calibri" pitchFamily="34" charset="0"/>
            </a:endParaRPr>
          </a:p>
          <a:p>
            <a:pPr algn="just" defTabSz="914400">
              <a:defRPr/>
            </a:pPr>
            <a:endParaRPr lang="en-US" sz="1600" kern="0" dirty="0">
              <a:solidFill>
                <a:srgbClr val="002060"/>
              </a:solidFill>
              <a:cs typeface="Calibri" pitchFamily="34" charset="0"/>
            </a:endParaRPr>
          </a:p>
          <a:p>
            <a:pPr algn="just" defTabSz="914400">
              <a:defRPr/>
            </a:pPr>
            <a:r>
              <a:rPr lang="en-US" sz="1600" kern="0" dirty="0">
                <a:solidFill>
                  <a:srgbClr val="002060"/>
                </a:solidFill>
                <a:cs typeface="Calibri" pitchFamily="34" charset="0"/>
              </a:rPr>
              <a:t>Voice Control</a:t>
            </a: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en-US" sz="1600" i="1" kern="0" dirty="0">
              <a:solidFill>
                <a:srgbClr val="002060"/>
              </a:solidFill>
              <a:cs typeface="Calibri" pitchFamily="34" charset="0"/>
            </a:endParaRPr>
          </a:p>
          <a:p>
            <a:pPr algn="ctr" defTabSz="914400">
              <a:defRPr/>
            </a:pPr>
            <a:endParaRPr lang="ru-RU" sz="1600" i="1" kern="0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BB95EF5-4A6E-41CB-A127-4DA86F70E7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6053" y="4206468"/>
            <a:ext cx="1849389" cy="620257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0132E610-2189-4CC5-9229-9EADF4EED3D1}"/>
              </a:ext>
            </a:extLst>
          </p:cNvPr>
          <p:cNvSpPr/>
          <p:nvPr/>
        </p:nvSpPr>
        <p:spPr>
          <a:xfrm>
            <a:off x="5619542" y="1797389"/>
            <a:ext cx="1730245" cy="461489"/>
          </a:xfrm>
          <a:prstGeom prst="wedgeRoundRectCallout">
            <a:avLst>
              <a:gd name="adj1" fmla="val -75262"/>
              <a:gd name="adj2" fmla="val -12405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15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Smartphone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1315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8FA5D96-9C30-4677-B7EB-97BB6DE392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18337" y="5118195"/>
            <a:ext cx="514915" cy="62693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4033F54-094F-40D6-9838-716A48D0F1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17638" y="5182684"/>
            <a:ext cx="521666" cy="4979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61775EB-A99E-4B6D-9724-69A1E762ED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21503" y="5151344"/>
            <a:ext cx="538335" cy="56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753A425-B2ED-45EA-AA64-D16586801493}"/>
              </a:ext>
            </a:extLst>
          </p:cNvPr>
          <p:cNvSpPr txBox="1"/>
          <p:nvPr/>
        </p:nvSpPr>
        <p:spPr>
          <a:xfrm>
            <a:off x="3360958" y="3198167"/>
            <a:ext cx="5201142" cy="461665"/>
          </a:xfrm>
          <a:prstGeom prst="rect">
            <a:avLst/>
          </a:prstGeom>
          <a:noFill/>
          <a:ln>
            <a:solidFill>
              <a:srgbClr val="004488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Thank</a:t>
            </a:r>
            <a:r>
              <a:rPr lang="de-DE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You</a:t>
            </a:r>
            <a:r>
              <a:rPr lang="de-DE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for </a:t>
            </a:r>
            <a:r>
              <a:rPr lang="de-DE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Your</a:t>
            </a:r>
            <a:r>
              <a:rPr lang="de-DE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Attention!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86E266-F551-4DED-9553-40CCC9507403}"/>
              </a:ext>
            </a:extLst>
          </p:cNvPr>
          <p:cNvSpPr/>
          <p:nvPr/>
        </p:nvSpPr>
        <p:spPr>
          <a:xfrm>
            <a:off x="0" y="1"/>
            <a:ext cx="1921079" cy="587228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156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4363B-EB1D-4D0A-A2F5-C8D4C7B1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Attention Visualization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3F7CA4-7978-4866-A180-F8B5F8F8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F42546-D3D8-48CC-80C3-BC260AE6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292"/>
            <a:ext cx="12192000" cy="23232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B3E25E-3E43-4629-B483-6DAB941B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2205"/>
            <a:ext cx="12192000" cy="20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39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83664-6986-44D4-B700-3FDA690DB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Attention Visualization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BB6BE3-9851-49DA-80EF-5FE38252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496E8B-44AE-4031-AF78-A0A361FD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382"/>
            <a:ext cx="12192000" cy="25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6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74698-AF95-4ADB-85E8-BF039871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LRW Dataset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8765CB-6956-46B1-ABF8-8930427B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EDCB7F-4B0D-4420-80C0-6BD70454F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88830" y="2655712"/>
            <a:ext cx="6143222" cy="379921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41849D1-8414-460F-ACD6-505A140105BF}"/>
              </a:ext>
            </a:extLst>
          </p:cNvPr>
          <p:cNvGraphicFramePr>
            <a:graphicFrameLocks noGrp="1"/>
          </p:cNvGraphicFramePr>
          <p:nvPr/>
        </p:nvGraphicFramePr>
        <p:xfrm>
          <a:off x="3060591" y="922744"/>
          <a:ext cx="5399700" cy="1447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7318">
                  <a:extLst>
                    <a:ext uri="{9D8B030D-6E8A-4147-A177-3AD203B41FA5}">
                      <a16:colId xmlns:a16="http://schemas.microsoft.com/office/drawing/2014/main" val="1247098885"/>
                    </a:ext>
                  </a:extLst>
                </a:gridCol>
                <a:gridCol w="1252828">
                  <a:extLst>
                    <a:ext uri="{9D8B030D-6E8A-4147-A177-3AD203B41FA5}">
                      <a16:colId xmlns:a16="http://schemas.microsoft.com/office/drawing/2014/main" val="1212974882"/>
                    </a:ext>
                  </a:extLst>
                </a:gridCol>
                <a:gridCol w="1580148">
                  <a:extLst>
                    <a:ext uri="{9D8B030D-6E8A-4147-A177-3AD203B41FA5}">
                      <a16:colId xmlns:a16="http://schemas.microsoft.com/office/drawing/2014/main" val="494813956"/>
                    </a:ext>
                  </a:extLst>
                </a:gridCol>
                <a:gridCol w="1349406">
                  <a:extLst>
                    <a:ext uri="{9D8B030D-6E8A-4147-A177-3AD203B41FA5}">
                      <a16:colId xmlns:a16="http://schemas.microsoft.com/office/drawing/2014/main" val="3598632592"/>
                    </a:ext>
                  </a:extLst>
                </a:gridCol>
              </a:tblGrid>
              <a:tr h="668862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Dataset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Classes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Samples for</a:t>
                      </a:r>
                    </a:p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each class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Number</a:t>
                      </a:r>
                    </a:p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of frames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1569799"/>
                  </a:ext>
                </a:extLst>
              </a:tr>
              <a:tr h="267544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Train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500 (words)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800-1000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1829104"/>
                  </a:ext>
                </a:extLst>
              </a:tr>
              <a:tr h="267544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Valid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195075"/>
                  </a:ext>
                </a:extLst>
              </a:tr>
              <a:tr h="206194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Test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508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09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753A425-B2ED-45EA-AA64-D16586801493}"/>
              </a:ext>
            </a:extLst>
          </p:cNvPr>
          <p:cNvSpPr txBox="1"/>
          <p:nvPr/>
        </p:nvSpPr>
        <p:spPr>
          <a:xfrm>
            <a:off x="3423712" y="3293693"/>
            <a:ext cx="5201142" cy="461665"/>
          </a:xfrm>
          <a:prstGeom prst="rect">
            <a:avLst/>
          </a:prstGeom>
          <a:noFill/>
          <a:ln>
            <a:solidFill>
              <a:srgbClr val="004488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Thank</a:t>
            </a:r>
            <a:r>
              <a:rPr lang="de-DE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You</a:t>
            </a:r>
            <a:r>
              <a:rPr lang="de-DE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for </a:t>
            </a:r>
            <a:r>
              <a:rPr lang="de-DE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Your</a:t>
            </a:r>
            <a:r>
              <a:rPr lang="de-DE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Attention!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86E266-F551-4DED-9553-40CCC9507403}"/>
              </a:ext>
            </a:extLst>
          </p:cNvPr>
          <p:cNvSpPr/>
          <p:nvPr/>
        </p:nvSpPr>
        <p:spPr>
          <a:xfrm>
            <a:off x="0" y="1"/>
            <a:ext cx="1921079" cy="587228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4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DAC1E-F575-44AA-A159-C55F1865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Audio-Visual Speech Recognition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0FA967-33BF-4F2E-ACF3-292BCE78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6" name="Textfeld 8">
            <a:extLst>
              <a:ext uri="{FF2B5EF4-FFF2-40B4-BE49-F238E27FC236}">
                <a16:creationId xmlns:a16="http://schemas.microsoft.com/office/drawing/2014/main" id="{24EBA4DC-448C-4137-B3FC-4363EBDDAE57}"/>
              </a:ext>
            </a:extLst>
          </p:cNvPr>
          <p:cNvSpPr txBox="1"/>
          <p:nvPr/>
        </p:nvSpPr>
        <p:spPr>
          <a:xfrm>
            <a:off x="7760032" y="1100808"/>
            <a:ext cx="1810291" cy="1293971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feld 8">
            <a:extLst>
              <a:ext uri="{FF2B5EF4-FFF2-40B4-BE49-F238E27FC236}">
                <a16:creationId xmlns:a16="http://schemas.microsoft.com/office/drawing/2014/main" id="{9F203707-6262-4540-9725-CA7C840986FF}"/>
              </a:ext>
            </a:extLst>
          </p:cNvPr>
          <p:cNvSpPr txBox="1"/>
          <p:nvPr/>
        </p:nvSpPr>
        <p:spPr>
          <a:xfrm>
            <a:off x="2343638" y="1104689"/>
            <a:ext cx="1810291" cy="1293971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71EF628E-92E8-4AFF-A7DB-11C7E17C3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82" y="1496727"/>
            <a:ext cx="1347876" cy="789979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5F1583EE-61EA-4068-92DE-01B38C1B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47" y="1513321"/>
            <a:ext cx="1033462" cy="77338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1BE5FEF-0467-49B4-8A69-467D98177D40}"/>
              </a:ext>
            </a:extLst>
          </p:cNvPr>
          <p:cNvSpPr txBox="1"/>
          <p:nvPr/>
        </p:nvSpPr>
        <p:spPr>
          <a:xfrm>
            <a:off x="2441350" y="1100808"/>
            <a:ext cx="161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>
                <a:solidFill>
                  <a:srgbClr val="244061"/>
                </a:solidFill>
                <a:latin typeface="Calibri" pitchFamily="34" charset="0"/>
                <a:cs typeface="Calibri" pitchFamily="34" charset="0"/>
              </a:rPr>
              <a:t>acoustic  signal</a:t>
            </a:r>
            <a:endParaRPr lang="en-US">
              <a:solidFill>
                <a:srgbClr val="24406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FB2744-31CD-48B5-B668-232006241B1C}"/>
              </a:ext>
            </a:extLst>
          </p:cNvPr>
          <p:cNvSpPr txBox="1"/>
          <p:nvPr/>
        </p:nvSpPr>
        <p:spPr>
          <a:xfrm>
            <a:off x="8006183" y="1100808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>
                <a:solidFill>
                  <a:srgbClr val="244061"/>
                </a:solidFill>
                <a:latin typeface="Calibri" pitchFamily="34" charset="0"/>
                <a:cs typeface="Calibri" pitchFamily="34" charset="0"/>
              </a:rPr>
              <a:t>visual signal</a:t>
            </a:r>
            <a:endParaRPr lang="en-US">
              <a:solidFill>
                <a:srgbClr val="24406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14" descr="P:\обработанные\user_1.png">
            <a:extLst>
              <a:ext uri="{FF2B5EF4-FFF2-40B4-BE49-F238E27FC236}">
                <a16:creationId xmlns:a16="http://schemas.microsoft.com/office/drawing/2014/main" id="{B72334B0-0AA3-4BF5-9CE9-4E925BD4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8616" y="785604"/>
            <a:ext cx="1244600" cy="12446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68E1B7C-EAD0-4E59-A8F4-03DD9C82247D}"/>
              </a:ext>
            </a:extLst>
          </p:cNvPr>
          <p:cNvSpPr/>
          <p:nvPr/>
        </p:nvSpPr>
        <p:spPr>
          <a:xfrm>
            <a:off x="5119674" y="210204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>
                <a:solidFill>
                  <a:srgbClr val="244061"/>
                </a:solidFill>
                <a:latin typeface="Calibri" pitchFamily="34" charset="0"/>
                <a:cs typeface="Calibri" pitchFamily="34" charset="0"/>
              </a:rPr>
              <a:t>Human speech</a:t>
            </a:r>
            <a:endParaRPr lang="en-US">
              <a:solidFill>
                <a:srgbClr val="24406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Gewinkelter Verbinder 9226">
            <a:extLst>
              <a:ext uri="{FF2B5EF4-FFF2-40B4-BE49-F238E27FC236}">
                <a16:creationId xmlns:a16="http://schemas.microsoft.com/office/drawing/2014/main" id="{FC17E877-75B2-4608-8444-1079928D2719}"/>
              </a:ext>
            </a:extLst>
          </p:cNvPr>
          <p:cNvCxnSpPr>
            <a:stCxn id="42" idx="1"/>
            <a:endCxn id="37" idx="3"/>
          </p:cNvCxnSpPr>
          <p:nvPr/>
        </p:nvCxnSpPr>
        <p:spPr bwMode="auto">
          <a:xfrm rot="10800000" flipV="1">
            <a:off x="4153930" y="1407903"/>
            <a:ext cx="1134687" cy="34377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5" name="Gewinkelter Verbinder 9226">
            <a:extLst>
              <a:ext uri="{FF2B5EF4-FFF2-40B4-BE49-F238E27FC236}">
                <a16:creationId xmlns:a16="http://schemas.microsoft.com/office/drawing/2014/main" id="{0A3F65C4-E15F-4933-91B6-898B5461CA1A}"/>
              </a:ext>
            </a:extLst>
          </p:cNvPr>
          <p:cNvCxnSpPr>
            <a:stCxn id="42" idx="3"/>
            <a:endCxn id="36" idx="1"/>
          </p:cNvCxnSpPr>
          <p:nvPr/>
        </p:nvCxnSpPr>
        <p:spPr bwMode="auto">
          <a:xfrm>
            <a:off x="6533216" y="1407904"/>
            <a:ext cx="1226816" cy="339890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46" name="Textfeld 8">
            <a:extLst>
              <a:ext uri="{FF2B5EF4-FFF2-40B4-BE49-F238E27FC236}">
                <a16:creationId xmlns:a16="http://schemas.microsoft.com/office/drawing/2014/main" id="{CDE84F1E-5102-4491-9649-1385542C3654}"/>
              </a:ext>
            </a:extLst>
          </p:cNvPr>
          <p:cNvSpPr txBox="1"/>
          <p:nvPr/>
        </p:nvSpPr>
        <p:spPr>
          <a:xfrm>
            <a:off x="2343637" y="2745759"/>
            <a:ext cx="1810291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preprocessing,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windowing</a:t>
            </a:r>
          </a:p>
        </p:txBody>
      </p:sp>
      <p:sp>
        <p:nvSpPr>
          <p:cNvPr id="47" name="Textfeld 8">
            <a:extLst>
              <a:ext uri="{FF2B5EF4-FFF2-40B4-BE49-F238E27FC236}">
                <a16:creationId xmlns:a16="http://schemas.microsoft.com/office/drawing/2014/main" id="{A92B42F7-CF0F-4912-8D13-3E15856DB842}"/>
              </a:ext>
            </a:extLst>
          </p:cNvPr>
          <p:cNvSpPr txBox="1"/>
          <p:nvPr/>
        </p:nvSpPr>
        <p:spPr>
          <a:xfrm>
            <a:off x="7779487" y="2745758"/>
            <a:ext cx="1771384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preprocessing,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ROI localization</a:t>
            </a:r>
          </a:p>
        </p:txBody>
      </p:sp>
      <p:sp>
        <p:nvSpPr>
          <p:cNvPr id="48" name="Textfeld 8">
            <a:extLst>
              <a:ext uri="{FF2B5EF4-FFF2-40B4-BE49-F238E27FC236}">
                <a16:creationId xmlns:a16="http://schemas.microsoft.com/office/drawing/2014/main" id="{6DC8961D-FAF5-4564-9987-08B43491A11E}"/>
              </a:ext>
            </a:extLst>
          </p:cNvPr>
          <p:cNvSpPr txBox="1"/>
          <p:nvPr/>
        </p:nvSpPr>
        <p:spPr>
          <a:xfrm>
            <a:off x="2274603" y="3905132"/>
            <a:ext cx="1948358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acoustic features extraction</a:t>
            </a:r>
          </a:p>
        </p:txBody>
      </p:sp>
      <p:sp>
        <p:nvSpPr>
          <p:cNvPr id="49" name="Textfeld 8">
            <a:extLst>
              <a:ext uri="{FF2B5EF4-FFF2-40B4-BE49-F238E27FC236}">
                <a16:creationId xmlns:a16="http://schemas.microsoft.com/office/drawing/2014/main" id="{7D6EB2CA-9BF9-425B-82AE-3AE0C3DC0E80}"/>
              </a:ext>
            </a:extLst>
          </p:cNvPr>
          <p:cNvSpPr txBox="1"/>
          <p:nvPr/>
        </p:nvSpPr>
        <p:spPr>
          <a:xfrm>
            <a:off x="7690998" y="3905133"/>
            <a:ext cx="1948358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visual features extraction</a:t>
            </a:r>
          </a:p>
        </p:txBody>
      </p:sp>
      <p:sp>
        <p:nvSpPr>
          <p:cNvPr id="50" name="Textfeld 8">
            <a:extLst>
              <a:ext uri="{FF2B5EF4-FFF2-40B4-BE49-F238E27FC236}">
                <a16:creationId xmlns:a16="http://schemas.microsoft.com/office/drawing/2014/main" id="{3DE3942B-24E5-41E0-8EF8-93BA37861A74}"/>
              </a:ext>
            </a:extLst>
          </p:cNvPr>
          <p:cNvSpPr txBox="1"/>
          <p:nvPr/>
        </p:nvSpPr>
        <p:spPr>
          <a:xfrm>
            <a:off x="2274604" y="5010708"/>
            <a:ext cx="1948358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acoustic speech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recognizer</a:t>
            </a:r>
          </a:p>
        </p:txBody>
      </p:sp>
      <p:sp>
        <p:nvSpPr>
          <p:cNvPr id="51" name="Textfeld 8">
            <a:extLst>
              <a:ext uri="{FF2B5EF4-FFF2-40B4-BE49-F238E27FC236}">
                <a16:creationId xmlns:a16="http://schemas.microsoft.com/office/drawing/2014/main" id="{D145BB87-5A6B-4489-AF16-7B25A9C3ED9F}"/>
              </a:ext>
            </a:extLst>
          </p:cNvPr>
          <p:cNvSpPr txBox="1"/>
          <p:nvPr/>
        </p:nvSpPr>
        <p:spPr>
          <a:xfrm>
            <a:off x="7690997" y="5058034"/>
            <a:ext cx="1948358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visual speech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recognizer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8E8064E-A4F0-4264-A6CE-BEA1F3862F77}"/>
              </a:ext>
            </a:extLst>
          </p:cNvPr>
          <p:cNvSpPr/>
          <p:nvPr/>
        </p:nvSpPr>
        <p:spPr>
          <a:xfrm>
            <a:off x="2636178" y="6064548"/>
            <a:ext cx="12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>
                <a:solidFill>
                  <a:srgbClr val="244061"/>
                </a:solidFill>
                <a:latin typeface="Calibri" pitchFamily="34" charset="0"/>
                <a:cs typeface="Calibri" pitchFamily="34" charset="0"/>
              </a:rPr>
              <a:t>ASR results</a:t>
            </a:r>
            <a:endParaRPr lang="en-US">
              <a:solidFill>
                <a:srgbClr val="24406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D93585B4-9FA5-42EE-A038-31904C39FE2B}"/>
              </a:ext>
            </a:extLst>
          </p:cNvPr>
          <p:cNvSpPr/>
          <p:nvPr/>
        </p:nvSpPr>
        <p:spPr>
          <a:xfrm>
            <a:off x="8052575" y="6064548"/>
            <a:ext cx="12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>
                <a:solidFill>
                  <a:srgbClr val="244061"/>
                </a:solidFill>
                <a:latin typeface="Calibri" pitchFamily="34" charset="0"/>
                <a:cs typeface="Calibri" pitchFamily="34" charset="0"/>
              </a:rPr>
              <a:t>VSR results</a:t>
            </a:r>
            <a:endParaRPr lang="en-US">
              <a:solidFill>
                <a:srgbClr val="24406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B2F5E8F-859E-48B0-93CF-25261C725BE7}"/>
              </a:ext>
            </a:extLst>
          </p:cNvPr>
          <p:cNvSpPr/>
          <p:nvPr/>
        </p:nvSpPr>
        <p:spPr>
          <a:xfrm>
            <a:off x="5288616" y="6145828"/>
            <a:ext cx="1345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AVSR results</a:t>
            </a:r>
            <a:endParaRPr lang="en-US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Textfeld 81">
            <a:extLst>
              <a:ext uri="{FF2B5EF4-FFF2-40B4-BE49-F238E27FC236}">
                <a16:creationId xmlns:a16="http://schemas.microsoft.com/office/drawing/2014/main" id="{BA9AC65E-2685-4BB9-B146-74188189D1D4}"/>
              </a:ext>
            </a:extLst>
          </p:cNvPr>
          <p:cNvSpPr txBox="1"/>
          <p:nvPr/>
        </p:nvSpPr>
        <p:spPr>
          <a:xfrm>
            <a:off x="5169899" y="5010708"/>
            <a:ext cx="1582738" cy="715089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B05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bimodal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recognizer</a:t>
            </a:r>
          </a:p>
        </p:txBody>
      </p:sp>
      <p:cxnSp>
        <p:nvCxnSpPr>
          <p:cNvPr id="56" name="Gewinkelter Verbinder 9226">
            <a:extLst>
              <a:ext uri="{FF2B5EF4-FFF2-40B4-BE49-F238E27FC236}">
                <a16:creationId xmlns:a16="http://schemas.microsoft.com/office/drawing/2014/main" id="{4AAF11C3-2B21-43D1-9603-CB9E15269826}"/>
              </a:ext>
            </a:extLst>
          </p:cNvPr>
          <p:cNvCxnSpPr>
            <a:stCxn id="37" idx="2"/>
            <a:endCxn id="46" idx="0"/>
          </p:cNvCxnSpPr>
          <p:nvPr/>
        </p:nvCxnSpPr>
        <p:spPr bwMode="auto">
          <a:xfrm rot="5400000">
            <a:off x="3075235" y="2572209"/>
            <a:ext cx="347099" cy="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57" name="Gewinkelter Verbinder 9226">
            <a:extLst>
              <a:ext uri="{FF2B5EF4-FFF2-40B4-BE49-F238E27FC236}">
                <a16:creationId xmlns:a16="http://schemas.microsoft.com/office/drawing/2014/main" id="{FCB4C5D0-7753-4C79-902C-B1DDE9DBFD5D}"/>
              </a:ext>
            </a:extLst>
          </p:cNvPr>
          <p:cNvCxnSpPr>
            <a:stCxn id="36" idx="2"/>
            <a:endCxn id="47" idx="0"/>
          </p:cNvCxnSpPr>
          <p:nvPr/>
        </p:nvCxnSpPr>
        <p:spPr bwMode="auto">
          <a:xfrm rot="16200000" flipH="1">
            <a:off x="8489689" y="2570267"/>
            <a:ext cx="350979" cy="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58" name="Gewinkelter Verbinder 9226">
            <a:extLst>
              <a:ext uri="{FF2B5EF4-FFF2-40B4-BE49-F238E27FC236}">
                <a16:creationId xmlns:a16="http://schemas.microsoft.com/office/drawing/2014/main" id="{C4D87A85-81F3-4F9E-9EF2-2D6561F87481}"/>
              </a:ext>
            </a:extLst>
          </p:cNvPr>
          <p:cNvCxnSpPr>
            <a:stCxn id="46" idx="2"/>
            <a:endCxn id="48" idx="0"/>
          </p:cNvCxnSpPr>
          <p:nvPr/>
        </p:nvCxnSpPr>
        <p:spPr bwMode="auto">
          <a:xfrm rot="5400000">
            <a:off x="3026641" y="3682990"/>
            <a:ext cx="444284" cy="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59" name="Gewinkelter Verbinder 9226">
            <a:extLst>
              <a:ext uri="{FF2B5EF4-FFF2-40B4-BE49-F238E27FC236}">
                <a16:creationId xmlns:a16="http://schemas.microsoft.com/office/drawing/2014/main" id="{E257D992-2D17-457A-8A43-F0EB0B27A70A}"/>
              </a:ext>
            </a:extLst>
          </p:cNvPr>
          <p:cNvCxnSpPr>
            <a:stCxn id="48" idx="2"/>
            <a:endCxn id="50" idx="0"/>
          </p:cNvCxnSpPr>
          <p:nvPr/>
        </p:nvCxnSpPr>
        <p:spPr bwMode="auto">
          <a:xfrm rot="16200000" flipH="1">
            <a:off x="3053539" y="4815463"/>
            <a:ext cx="390487" cy="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60" name="Gewinkelter Verbinder 9226">
            <a:extLst>
              <a:ext uri="{FF2B5EF4-FFF2-40B4-BE49-F238E27FC236}">
                <a16:creationId xmlns:a16="http://schemas.microsoft.com/office/drawing/2014/main" id="{F95DF48A-EFB5-4979-BEC2-118D3CB8CBED}"/>
              </a:ext>
            </a:extLst>
          </p:cNvPr>
          <p:cNvCxnSpPr>
            <a:stCxn id="47" idx="2"/>
            <a:endCxn id="49" idx="0"/>
          </p:cNvCxnSpPr>
          <p:nvPr/>
        </p:nvCxnSpPr>
        <p:spPr bwMode="auto">
          <a:xfrm rot="5400000">
            <a:off x="8443035" y="3682989"/>
            <a:ext cx="444286" cy="2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61" name="Gewinkelter Verbinder 9226">
            <a:extLst>
              <a:ext uri="{FF2B5EF4-FFF2-40B4-BE49-F238E27FC236}">
                <a16:creationId xmlns:a16="http://schemas.microsoft.com/office/drawing/2014/main" id="{D23898D5-1D7F-4DCB-BE24-884554777022}"/>
              </a:ext>
            </a:extLst>
          </p:cNvPr>
          <p:cNvCxnSpPr>
            <a:stCxn id="49" idx="2"/>
            <a:endCxn id="51" idx="0"/>
          </p:cNvCxnSpPr>
          <p:nvPr/>
        </p:nvCxnSpPr>
        <p:spPr bwMode="auto">
          <a:xfrm rot="5400000">
            <a:off x="8446271" y="4839128"/>
            <a:ext cx="437812" cy="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62" name="Gewinkelter Verbinder 9226">
            <a:extLst>
              <a:ext uri="{FF2B5EF4-FFF2-40B4-BE49-F238E27FC236}">
                <a16:creationId xmlns:a16="http://schemas.microsoft.com/office/drawing/2014/main" id="{4BD5F2BA-481B-49FA-A50A-355D207857E6}"/>
              </a:ext>
            </a:extLst>
          </p:cNvPr>
          <p:cNvCxnSpPr>
            <a:stCxn id="50" idx="2"/>
            <a:endCxn id="52" idx="0"/>
          </p:cNvCxnSpPr>
          <p:nvPr/>
        </p:nvCxnSpPr>
        <p:spPr bwMode="auto">
          <a:xfrm rot="5400000">
            <a:off x="3079408" y="5895172"/>
            <a:ext cx="338751" cy="1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63" name="Gewinkelter Verbinder 9226">
            <a:extLst>
              <a:ext uri="{FF2B5EF4-FFF2-40B4-BE49-F238E27FC236}">
                <a16:creationId xmlns:a16="http://schemas.microsoft.com/office/drawing/2014/main" id="{E8F6E6C4-BF84-4970-8BE1-C7D93D2935E2}"/>
              </a:ext>
            </a:extLst>
          </p:cNvPr>
          <p:cNvCxnSpPr>
            <a:stCxn id="51" idx="2"/>
            <a:endCxn id="53" idx="0"/>
          </p:cNvCxnSpPr>
          <p:nvPr/>
        </p:nvCxnSpPr>
        <p:spPr bwMode="auto">
          <a:xfrm rot="16200000" flipH="1">
            <a:off x="8519465" y="5918833"/>
            <a:ext cx="291425" cy="3"/>
          </a:xfrm>
          <a:prstGeom prst="bentConnector3">
            <a:avLst>
              <a:gd name="adj1" fmla="val 50000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64" name="Gewinkelter Verbinder 82">
            <a:extLst>
              <a:ext uri="{FF2B5EF4-FFF2-40B4-BE49-F238E27FC236}">
                <a16:creationId xmlns:a16="http://schemas.microsoft.com/office/drawing/2014/main" id="{C7560880-9B1A-4ADA-B94A-5E1591DDCEAD}"/>
              </a:ext>
            </a:extLst>
          </p:cNvPr>
          <p:cNvCxnSpPr>
            <a:cxnSpLocks noChangeShapeType="1"/>
            <a:stCxn id="49" idx="1"/>
          </p:cNvCxnSpPr>
          <p:nvPr/>
        </p:nvCxnSpPr>
        <p:spPr bwMode="auto">
          <a:xfrm rot="10800000" flipV="1">
            <a:off x="6144250" y="4262677"/>
            <a:ext cx="1546749" cy="748029"/>
          </a:xfrm>
          <a:prstGeom prst="bentConnector3">
            <a:avLst>
              <a:gd name="adj1" fmla="val 100250"/>
            </a:avLst>
          </a:prstGeom>
          <a:noFill/>
          <a:ln w="19050" algn="ctr">
            <a:solidFill>
              <a:srgbClr val="00B05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5" name="Gewinkelter Verbinder 82">
            <a:extLst>
              <a:ext uri="{FF2B5EF4-FFF2-40B4-BE49-F238E27FC236}">
                <a16:creationId xmlns:a16="http://schemas.microsoft.com/office/drawing/2014/main" id="{C994C2FD-847F-43AC-8CAF-A85CCF3544FD}"/>
              </a:ext>
            </a:extLst>
          </p:cNvPr>
          <p:cNvCxnSpPr>
            <a:cxnSpLocks noChangeShapeType="1"/>
            <a:stCxn id="48" idx="3"/>
          </p:cNvCxnSpPr>
          <p:nvPr/>
        </p:nvCxnSpPr>
        <p:spPr bwMode="auto">
          <a:xfrm>
            <a:off x="4222961" y="4262677"/>
            <a:ext cx="1541345" cy="748031"/>
          </a:xfrm>
          <a:prstGeom prst="bentConnector3">
            <a:avLst>
              <a:gd name="adj1" fmla="val 99437"/>
            </a:avLst>
          </a:prstGeom>
          <a:noFill/>
          <a:ln w="19050" algn="ctr">
            <a:solidFill>
              <a:srgbClr val="00B05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6" name="Gerade Verbindung mit Pfeil 39">
            <a:extLst>
              <a:ext uri="{FF2B5EF4-FFF2-40B4-BE49-F238E27FC236}">
                <a16:creationId xmlns:a16="http://schemas.microsoft.com/office/drawing/2014/main" id="{892D3048-2652-4050-8871-32A3ECBCD670}"/>
              </a:ext>
            </a:extLst>
          </p:cNvPr>
          <p:cNvCxnSpPr>
            <a:cxnSpLocks noChangeShapeType="1"/>
            <a:stCxn id="55" idx="2"/>
            <a:endCxn id="54" idx="0"/>
          </p:cNvCxnSpPr>
          <p:nvPr/>
        </p:nvCxnSpPr>
        <p:spPr bwMode="auto">
          <a:xfrm>
            <a:off x="5961268" y="5725797"/>
            <a:ext cx="1" cy="420031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prstDash val="sysDot"/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468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/>
      <p:bldP spid="41" grpId="0"/>
      <p:bldP spid="43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98" y="-204537"/>
            <a:ext cx="3260559" cy="9853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Challenges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6" name="Rounded Rectangle 57">
            <a:extLst>
              <a:ext uri="{FF2B5EF4-FFF2-40B4-BE49-F238E27FC236}">
                <a16:creationId xmlns:a16="http://schemas.microsoft.com/office/drawing/2014/main" id="{4E3B0AC8-5C03-46A2-9E65-91B5787947F8}"/>
              </a:ext>
            </a:extLst>
          </p:cNvPr>
          <p:cNvSpPr/>
          <p:nvPr/>
        </p:nvSpPr>
        <p:spPr bwMode="auto">
          <a:xfrm>
            <a:off x="2219297" y="3379683"/>
            <a:ext cx="7753405" cy="2976671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rgbClr val="00448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ounded Rectangle 56">
            <a:extLst>
              <a:ext uri="{FF2B5EF4-FFF2-40B4-BE49-F238E27FC236}">
                <a16:creationId xmlns:a16="http://schemas.microsoft.com/office/drawing/2014/main" id="{775A399C-BAA3-41AE-A4AB-429A4DC4BEF0}"/>
              </a:ext>
            </a:extLst>
          </p:cNvPr>
          <p:cNvSpPr/>
          <p:nvPr/>
        </p:nvSpPr>
        <p:spPr bwMode="auto">
          <a:xfrm>
            <a:off x="3383410" y="1111713"/>
            <a:ext cx="5565228" cy="160767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rgbClr val="00448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8" name="Gruppieren 5">
            <a:extLst>
              <a:ext uri="{FF2B5EF4-FFF2-40B4-BE49-F238E27FC236}">
                <a16:creationId xmlns:a16="http://schemas.microsoft.com/office/drawing/2014/main" id="{80E17930-F407-49A8-86BD-B0823D81960E}"/>
              </a:ext>
            </a:extLst>
          </p:cNvPr>
          <p:cNvGrpSpPr/>
          <p:nvPr/>
        </p:nvGrpSpPr>
        <p:grpSpPr>
          <a:xfrm>
            <a:off x="3988291" y="1237940"/>
            <a:ext cx="1437032" cy="1299183"/>
            <a:chOff x="617133" y="2103298"/>
            <a:chExt cx="2370691" cy="22736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9" name="Picture 14" descr="P:\обработанные\user_1.png">
              <a:extLst>
                <a:ext uri="{FF2B5EF4-FFF2-40B4-BE49-F238E27FC236}">
                  <a16:creationId xmlns:a16="http://schemas.microsoft.com/office/drawing/2014/main" id="{D062C39C-EFE1-4991-AE5B-525A13161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133" y="2651526"/>
              <a:ext cx="1725469" cy="1725469"/>
            </a:xfrm>
            <a:prstGeom prst="rect">
              <a:avLst/>
            </a:prstGeom>
            <a:noFill/>
          </p:spPr>
        </p:pic>
        <p:pic>
          <p:nvPicPr>
            <p:cNvPr id="40" name="Picture 16" descr="P:\обработанные\speech_cloud.png">
              <a:extLst>
                <a:ext uri="{FF2B5EF4-FFF2-40B4-BE49-F238E27FC236}">
                  <a16:creationId xmlns:a16="http://schemas.microsoft.com/office/drawing/2014/main" id="{E22C30FB-7601-4EB8-94DF-378ED93A9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9712" y="2103298"/>
              <a:ext cx="1008112" cy="938446"/>
            </a:xfrm>
            <a:prstGeom prst="rect">
              <a:avLst/>
            </a:prstGeom>
            <a:noFill/>
          </p:spPr>
        </p:pic>
      </p:grpSp>
      <p:pic>
        <p:nvPicPr>
          <p:cNvPr id="41" name="Picture 15" descr="P:\обработанные\sound_wave.png">
            <a:extLst>
              <a:ext uri="{FF2B5EF4-FFF2-40B4-BE49-F238E27FC236}">
                <a16:creationId xmlns:a16="http://schemas.microsoft.com/office/drawing/2014/main" id="{1580768F-5E7A-4485-BB88-1B7F35E7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6644" y="1625241"/>
            <a:ext cx="1139772" cy="5811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2" name="Группа 61">
            <a:extLst>
              <a:ext uri="{FF2B5EF4-FFF2-40B4-BE49-F238E27FC236}">
                <a16:creationId xmlns:a16="http://schemas.microsoft.com/office/drawing/2014/main" id="{E441A10A-CCF0-43B8-952F-4F2233F4648D}"/>
              </a:ext>
            </a:extLst>
          </p:cNvPr>
          <p:cNvGrpSpPr>
            <a:grpSpLocks noChangeAspect="1"/>
          </p:cNvGrpSpPr>
          <p:nvPr/>
        </p:nvGrpSpPr>
        <p:grpSpPr>
          <a:xfrm>
            <a:off x="7211732" y="1440685"/>
            <a:ext cx="1574719" cy="887788"/>
            <a:chOff x="6000760" y="5256000"/>
            <a:chExt cx="1143008" cy="64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Picture 26" descr="P:\обработанные\comp_tel.png">
              <a:extLst>
                <a:ext uri="{FF2B5EF4-FFF2-40B4-BE49-F238E27FC236}">
                  <a16:creationId xmlns:a16="http://schemas.microsoft.com/office/drawing/2014/main" id="{24B9C5A8-C415-426C-B0C8-AD58E2CAE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43637" y="5357826"/>
              <a:ext cx="929846" cy="428627"/>
            </a:xfrm>
            <a:prstGeom prst="rect">
              <a:avLst/>
            </a:prstGeom>
            <a:noFill/>
          </p:spPr>
        </p:pic>
        <p:sp>
          <p:nvSpPr>
            <p:cNvPr id="44" name="Скругленный прямоугольник 91">
              <a:extLst>
                <a:ext uri="{FF2B5EF4-FFF2-40B4-BE49-F238E27FC236}">
                  <a16:creationId xmlns:a16="http://schemas.microsoft.com/office/drawing/2014/main" id="{17938281-EA8A-4F0D-862B-7F050B04EFF4}"/>
                </a:ext>
              </a:extLst>
            </p:cNvPr>
            <p:cNvSpPr/>
            <p:nvPr/>
          </p:nvSpPr>
          <p:spPr bwMode="auto">
            <a:xfrm>
              <a:off x="6000760" y="5256000"/>
              <a:ext cx="1143008" cy="644400"/>
            </a:xfrm>
            <a:prstGeom prst="roundRect">
              <a:avLst/>
            </a:prstGeom>
            <a:noFill/>
            <a:ln w="57150" cap="flat" cmpd="sng" algn="ctr">
              <a:solidFill>
                <a:srgbClr val="00448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45" name="Group 18">
            <a:extLst>
              <a:ext uri="{FF2B5EF4-FFF2-40B4-BE49-F238E27FC236}">
                <a16:creationId xmlns:a16="http://schemas.microsoft.com/office/drawing/2014/main" id="{B30DD941-DC18-4291-BB5C-8E73073A81A2}"/>
              </a:ext>
            </a:extLst>
          </p:cNvPr>
          <p:cNvGrpSpPr/>
          <p:nvPr/>
        </p:nvGrpSpPr>
        <p:grpSpPr>
          <a:xfrm>
            <a:off x="4293680" y="1574114"/>
            <a:ext cx="423728" cy="400101"/>
            <a:chOff x="3952916" y="3212931"/>
            <a:chExt cx="478044" cy="485775"/>
          </a:xfrm>
        </p:grpSpPr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984F8BBB-7390-4D52-89D0-4F00814FBE57}"/>
                </a:ext>
              </a:extLst>
            </p:cNvPr>
            <p:cNvSpPr/>
            <p:nvPr/>
          </p:nvSpPr>
          <p:spPr bwMode="auto">
            <a:xfrm>
              <a:off x="3952916" y="3212931"/>
              <a:ext cx="478044" cy="485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08DECC6B-01C9-4324-ACDD-8F9EA2C7C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2240" y="3350419"/>
              <a:ext cx="330082" cy="265319"/>
            </a:xfrm>
            <a:prstGeom prst="rect">
              <a:avLst/>
            </a:prstGeom>
          </p:spPr>
        </p:pic>
      </p:grpSp>
      <p:grpSp>
        <p:nvGrpSpPr>
          <p:cNvPr id="48" name="Группа 60">
            <a:extLst>
              <a:ext uri="{FF2B5EF4-FFF2-40B4-BE49-F238E27FC236}">
                <a16:creationId xmlns:a16="http://schemas.microsoft.com/office/drawing/2014/main" id="{85EE3884-4155-43C8-921A-57979E22C0BD}"/>
              </a:ext>
            </a:extLst>
          </p:cNvPr>
          <p:cNvGrpSpPr>
            <a:grpSpLocks noChangeAspect="1"/>
          </p:cNvGrpSpPr>
          <p:nvPr/>
        </p:nvGrpSpPr>
        <p:grpSpPr>
          <a:xfrm>
            <a:off x="4164909" y="3517878"/>
            <a:ext cx="682023" cy="682023"/>
            <a:chOff x="3786182" y="4071942"/>
            <a:chExt cx="644400" cy="64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9" name="Группа 53">
              <a:extLst>
                <a:ext uri="{FF2B5EF4-FFF2-40B4-BE49-F238E27FC236}">
                  <a16:creationId xmlns:a16="http://schemas.microsoft.com/office/drawing/2014/main" id="{454EFF58-00C4-4ADC-BDD3-1EFDF02408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7620" y="4143380"/>
              <a:ext cx="500066" cy="500066"/>
              <a:chOff x="5786446" y="3786190"/>
              <a:chExt cx="1357322" cy="1357322"/>
            </a:xfrm>
          </p:grpSpPr>
          <p:pic>
            <p:nvPicPr>
              <p:cNvPr id="51" name="Picture 19" descr="P:\обработанные\wheel_car.png">
                <a:extLst>
                  <a:ext uri="{FF2B5EF4-FFF2-40B4-BE49-F238E27FC236}">
                    <a16:creationId xmlns:a16="http://schemas.microsoft.com/office/drawing/2014/main" id="{53A0B9B8-DF73-4166-B2A8-AFB16217B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786446" y="3786190"/>
                <a:ext cx="1357322" cy="1357322"/>
              </a:xfrm>
              <a:prstGeom prst="rect">
                <a:avLst/>
              </a:prstGeom>
              <a:noFill/>
            </p:spPr>
          </p:pic>
          <p:pic>
            <p:nvPicPr>
              <p:cNvPr id="52" name="Picture 25" descr="P:\обработанные\car.png">
                <a:extLst>
                  <a:ext uri="{FF2B5EF4-FFF2-40B4-BE49-F238E27FC236}">
                    <a16:creationId xmlns:a16="http://schemas.microsoft.com/office/drawing/2014/main" id="{ABD1291A-7A64-4DF0-A8CC-C4308CF4E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28000" y="4357694"/>
                <a:ext cx="448110" cy="35719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Скругленный прямоугольник 90">
              <a:extLst>
                <a:ext uri="{FF2B5EF4-FFF2-40B4-BE49-F238E27FC236}">
                  <a16:creationId xmlns:a16="http://schemas.microsoft.com/office/drawing/2014/main" id="{4E475235-A307-4E79-A828-6C8EE52A60E3}"/>
                </a:ext>
              </a:extLst>
            </p:cNvPr>
            <p:cNvSpPr/>
            <p:nvPr/>
          </p:nvSpPr>
          <p:spPr bwMode="auto">
            <a:xfrm>
              <a:off x="3786182" y="4071942"/>
              <a:ext cx="644400" cy="644400"/>
            </a:xfrm>
            <a:prstGeom prst="roundRect">
              <a:avLst/>
            </a:prstGeom>
            <a:noFill/>
            <a:ln w="57150" cap="flat" cmpd="sng" algn="ctr">
              <a:solidFill>
                <a:srgbClr val="DF6D0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53" name="Группа 86">
            <a:extLst>
              <a:ext uri="{FF2B5EF4-FFF2-40B4-BE49-F238E27FC236}">
                <a16:creationId xmlns:a16="http://schemas.microsoft.com/office/drawing/2014/main" id="{567A453A-2797-4452-B5EA-AE3FAD22C263}"/>
              </a:ext>
            </a:extLst>
          </p:cNvPr>
          <p:cNvGrpSpPr>
            <a:grpSpLocks noChangeAspect="1"/>
          </p:cNvGrpSpPr>
          <p:nvPr/>
        </p:nvGrpSpPr>
        <p:grpSpPr>
          <a:xfrm>
            <a:off x="5813468" y="3538317"/>
            <a:ext cx="646124" cy="646124"/>
            <a:chOff x="7572396" y="2928934"/>
            <a:chExt cx="644400" cy="64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4" name="Picture 28" descr="P:\обработанные\train.png">
              <a:extLst>
                <a:ext uri="{FF2B5EF4-FFF2-40B4-BE49-F238E27FC236}">
                  <a16:creationId xmlns:a16="http://schemas.microsoft.com/office/drawing/2014/main" id="{A8E517F3-684B-4014-9C65-118B3AABD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43834" y="3000372"/>
              <a:ext cx="500066" cy="50006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55" name="Скругленный прямоугольник 85">
              <a:extLst>
                <a:ext uri="{FF2B5EF4-FFF2-40B4-BE49-F238E27FC236}">
                  <a16:creationId xmlns:a16="http://schemas.microsoft.com/office/drawing/2014/main" id="{B9BB0F51-1160-4A54-B862-E094801870D6}"/>
                </a:ext>
              </a:extLst>
            </p:cNvPr>
            <p:cNvSpPr/>
            <p:nvPr/>
          </p:nvSpPr>
          <p:spPr bwMode="auto">
            <a:xfrm>
              <a:off x="7572396" y="2928934"/>
              <a:ext cx="644400" cy="644400"/>
            </a:xfrm>
            <a:prstGeom prst="roundRect">
              <a:avLst/>
            </a:prstGeom>
            <a:noFill/>
            <a:ln w="57150" cap="flat" cmpd="sng" algn="ctr">
              <a:solidFill>
                <a:srgbClr val="00448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pic>
        <p:nvPicPr>
          <p:cNvPr id="56" name="Picture 20" descr="P:\обработанные\airplain.png">
            <a:extLst>
              <a:ext uri="{FF2B5EF4-FFF2-40B4-BE49-F238E27FC236}">
                <a16:creationId xmlns:a16="http://schemas.microsoft.com/office/drawing/2014/main" id="{92D7849B-DF47-4D38-8036-F0CEB2580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07468" y="3542813"/>
            <a:ext cx="641628" cy="641628"/>
          </a:xfrm>
          <a:prstGeom prst="roundRect">
            <a:avLst>
              <a:gd name="adj" fmla="val 20469"/>
            </a:avLst>
          </a:prstGeom>
          <a:noFill/>
          <a:ln w="57150">
            <a:solidFill>
              <a:srgbClr val="15D3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Group 47">
            <a:extLst>
              <a:ext uri="{FF2B5EF4-FFF2-40B4-BE49-F238E27FC236}">
                <a16:creationId xmlns:a16="http://schemas.microsoft.com/office/drawing/2014/main" id="{8B94985D-A9A1-4D1E-BE52-5FDD5576A377}"/>
              </a:ext>
            </a:extLst>
          </p:cNvPr>
          <p:cNvGrpSpPr/>
          <p:nvPr/>
        </p:nvGrpSpPr>
        <p:grpSpPr>
          <a:xfrm>
            <a:off x="2375169" y="4515707"/>
            <a:ext cx="2610421" cy="1600055"/>
            <a:chOff x="1078662" y="4088500"/>
            <a:chExt cx="2918949" cy="1823046"/>
          </a:xfrm>
        </p:grpSpPr>
        <p:pic>
          <p:nvPicPr>
            <p:cNvPr id="58" name="Picture 43">
              <a:extLst>
                <a:ext uri="{FF2B5EF4-FFF2-40B4-BE49-F238E27FC236}">
                  <a16:creationId xmlns:a16="http://schemas.microsoft.com/office/drawing/2014/main" id="{B7BB510D-4095-4D96-8937-5DA9F0A8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8662" y="4333031"/>
              <a:ext cx="647860" cy="578446"/>
            </a:xfrm>
            <a:prstGeom prst="rect">
              <a:avLst/>
            </a:prstGeom>
          </p:spPr>
        </p:pic>
        <p:pic>
          <p:nvPicPr>
            <p:cNvPr id="59" name="Picture 42">
              <a:extLst>
                <a:ext uri="{FF2B5EF4-FFF2-40B4-BE49-F238E27FC236}">
                  <a16:creationId xmlns:a16="http://schemas.microsoft.com/office/drawing/2014/main" id="{84A56713-77D5-43E7-9527-F6197EAE1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34486" y="4088500"/>
              <a:ext cx="647860" cy="578446"/>
            </a:xfrm>
            <a:prstGeom prst="rect">
              <a:avLst/>
            </a:prstGeom>
          </p:spPr>
        </p:pic>
        <p:pic>
          <p:nvPicPr>
            <p:cNvPr id="60" name="Picture 39">
              <a:extLst>
                <a:ext uri="{FF2B5EF4-FFF2-40B4-BE49-F238E27FC236}">
                  <a16:creationId xmlns:a16="http://schemas.microsoft.com/office/drawing/2014/main" id="{9C4CE8CF-CE91-4AED-B16E-2818622C7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0183" y="4121013"/>
              <a:ext cx="597428" cy="562285"/>
            </a:xfrm>
            <a:prstGeom prst="rect">
              <a:avLst/>
            </a:prstGeom>
          </p:spPr>
        </p:pic>
        <p:grpSp>
          <p:nvGrpSpPr>
            <p:cNvPr id="61" name="Group 37">
              <a:extLst>
                <a:ext uri="{FF2B5EF4-FFF2-40B4-BE49-F238E27FC236}">
                  <a16:creationId xmlns:a16="http://schemas.microsoft.com/office/drawing/2014/main" id="{3E8CC892-3902-4262-863B-0B6EAF87CBCA}"/>
                </a:ext>
              </a:extLst>
            </p:cNvPr>
            <p:cNvGrpSpPr/>
            <p:nvPr/>
          </p:nvGrpSpPr>
          <p:grpSpPr>
            <a:xfrm>
              <a:off x="1369631" y="4405499"/>
              <a:ext cx="2447322" cy="1506047"/>
              <a:chOff x="1699211" y="4261302"/>
              <a:chExt cx="2447322" cy="1506047"/>
            </a:xfrm>
          </p:grpSpPr>
          <p:pic>
            <p:nvPicPr>
              <p:cNvPr id="62" name="Picture 14" descr="P:\обработанные\user_1.png">
                <a:extLst>
                  <a:ext uri="{FF2B5EF4-FFF2-40B4-BE49-F238E27FC236}">
                    <a16:creationId xmlns:a16="http://schemas.microsoft.com/office/drawing/2014/main" id="{C7CF03CE-A998-4521-BB6A-EDF63C6F0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99211" y="4261302"/>
                <a:ext cx="1244600" cy="124460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Picture 14" descr="P:\обработанные\user_1.png">
                <a:extLst>
                  <a:ext uri="{FF2B5EF4-FFF2-40B4-BE49-F238E27FC236}">
                    <a16:creationId xmlns:a16="http://schemas.microsoft.com/office/drawing/2014/main" id="{22CB1F95-F9E4-4B55-B2E2-FE2F56027A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86005" y="4522749"/>
                <a:ext cx="1244600" cy="124460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Picture 14" descr="P:\обработанные\user_1.png">
                <a:extLst>
                  <a:ext uri="{FF2B5EF4-FFF2-40B4-BE49-F238E27FC236}">
                    <a16:creationId xmlns:a16="http://schemas.microsoft.com/office/drawing/2014/main" id="{CFD53814-F323-47A9-B7EA-0A025DD93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01933" y="4310776"/>
                <a:ext cx="1244600" cy="124460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5" name="Group 46">
            <a:extLst>
              <a:ext uri="{FF2B5EF4-FFF2-40B4-BE49-F238E27FC236}">
                <a16:creationId xmlns:a16="http://schemas.microsoft.com/office/drawing/2014/main" id="{30B83FB2-BD65-4A2E-B800-3B2F1F844FC7}"/>
              </a:ext>
            </a:extLst>
          </p:cNvPr>
          <p:cNvGrpSpPr/>
          <p:nvPr/>
        </p:nvGrpSpPr>
        <p:grpSpPr>
          <a:xfrm>
            <a:off x="7632555" y="4337354"/>
            <a:ext cx="2114128" cy="1600294"/>
            <a:chOff x="5615036" y="4059969"/>
            <a:chExt cx="2363998" cy="1823318"/>
          </a:xfrm>
        </p:grpSpPr>
        <p:pic>
          <p:nvPicPr>
            <p:cNvPr id="66" name="Picture 44">
              <a:extLst>
                <a:ext uri="{FF2B5EF4-FFF2-40B4-BE49-F238E27FC236}">
                  <a16:creationId xmlns:a16="http://schemas.microsoft.com/office/drawing/2014/main" id="{5C2A5C6B-AFC8-49CA-95CB-938D9E96E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81606" y="4612416"/>
              <a:ext cx="597428" cy="562285"/>
            </a:xfrm>
            <a:prstGeom prst="rect">
              <a:avLst/>
            </a:prstGeom>
          </p:spPr>
        </p:pic>
        <p:pic>
          <p:nvPicPr>
            <p:cNvPr id="67" name="Picture 45">
              <a:extLst>
                <a:ext uri="{FF2B5EF4-FFF2-40B4-BE49-F238E27FC236}">
                  <a16:creationId xmlns:a16="http://schemas.microsoft.com/office/drawing/2014/main" id="{B6ADEAB1-7909-43E3-ABBB-79E519B7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02564" y="4059969"/>
              <a:ext cx="597428" cy="562285"/>
            </a:xfrm>
            <a:prstGeom prst="rect">
              <a:avLst/>
            </a:prstGeom>
          </p:spPr>
        </p:pic>
        <p:grpSp>
          <p:nvGrpSpPr>
            <p:cNvPr id="68" name="Group 38">
              <a:extLst>
                <a:ext uri="{FF2B5EF4-FFF2-40B4-BE49-F238E27FC236}">
                  <a16:creationId xmlns:a16="http://schemas.microsoft.com/office/drawing/2014/main" id="{A26C7CA8-2A11-4310-B846-11ABB9B43E48}"/>
                </a:ext>
              </a:extLst>
            </p:cNvPr>
            <p:cNvGrpSpPr/>
            <p:nvPr/>
          </p:nvGrpSpPr>
          <p:grpSpPr>
            <a:xfrm>
              <a:off x="5615036" y="4271259"/>
              <a:ext cx="2127885" cy="1612028"/>
              <a:chOff x="5622656" y="4278091"/>
              <a:chExt cx="2127885" cy="1612028"/>
            </a:xfrm>
          </p:grpSpPr>
          <p:pic>
            <p:nvPicPr>
              <p:cNvPr id="69" name="Picture 14" descr="P:\обработанные\user_1.png">
                <a:extLst>
                  <a:ext uri="{FF2B5EF4-FFF2-40B4-BE49-F238E27FC236}">
                    <a16:creationId xmlns:a16="http://schemas.microsoft.com/office/drawing/2014/main" id="{5BBAEEFB-799C-469F-8184-C28C87FF7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622656" y="4433904"/>
                <a:ext cx="1244600" cy="124460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Picture 14" descr="P:\обработанные\user_1.png">
                <a:extLst>
                  <a:ext uri="{FF2B5EF4-FFF2-40B4-BE49-F238E27FC236}">
                    <a16:creationId xmlns:a16="http://schemas.microsoft.com/office/drawing/2014/main" id="{6CD490E1-BE38-4AAD-9682-6B94D65AE9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144626" y="4278091"/>
                <a:ext cx="1244600" cy="124460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1" name="Picture 14" descr="P:\обработанные\user_1.png">
                <a:extLst>
                  <a:ext uri="{FF2B5EF4-FFF2-40B4-BE49-F238E27FC236}">
                    <a16:creationId xmlns:a16="http://schemas.microsoft.com/office/drawing/2014/main" id="{D49CBEBA-F157-40F5-87C1-F7B4BC87C3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505941" y="4645519"/>
                <a:ext cx="1244600" cy="124460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72" name="Group 53">
            <a:extLst>
              <a:ext uri="{FF2B5EF4-FFF2-40B4-BE49-F238E27FC236}">
                <a16:creationId xmlns:a16="http://schemas.microsoft.com/office/drawing/2014/main" id="{54FBE723-1E39-49AF-81F3-F622F124FC9E}"/>
              </a:ext>
            </a:extLst>
          </p:cNvPr>
          <p:cNvGrpSpPr/>
          <p:nvPr/>
        </p:nvGrpSpPr>
        <p:grpSpPr>
          <a:xfrm>
            <a:off x="5550080" y="4808142"/>
            <a:ext cx="1500096" cy="1092363"/>
            <a:chOff x="3444639" y="4306603"/>
            <a:chExt cx="1677394" cy="1244600"/>
          </a:xfrm>
        </p:grpSpPr>
        <p:pic>
          <p:nvPicPr>
            <p:cNvPr id="73" name="Picture 14" descr="P:\обработанные\user_1.png">
              <a:extLst>
                <a:ext uri="{FF2B5EF4-FFF2-40B4-BE49-F238E27FC236}">
                  <a16:creationId xmlns:a16="http://schemas.microsoft.com/office/drawing/2014/main" id="{2657F45A-4196-4E87-ADB4-E8D9F8BFB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44639" y="4306603"/>
              <a:ext cx="1244600" cy="12446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49">
              <a:extLst>
                <a:ext uri="{FF2B5EF4-FFF2-40B4-BE49-F238E27FC236}">
                  <a16:creationId xmlns:a16="http://schemas.microsoft.com/office/drawing/2014/main" id="{78C1190C-B295-4F87-9A91-FCF7664F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12483" y="4469209"/>
              <a:ext cx="209550" cy="390525"/>
            </a:xfrm>
            <a:prstGeom prst="rect">
              <a:avLst/>
            </a:prstGeom>
          </p:spPr>
        </p:pic>
        <p:pic>
          <p:nvPicPr>
            <p:cNvPr id="75" name="Picture 50">
              <a:extLst>
                <a:ext uri="{FF2B5EF4-FFF2-40B4-BE49-F238E27FC236}">
                  <a16:creationId xmlns:a16="http://schemas.microsoft.com/office/drawing/2014/main" id="{951F9C2D-9903-49B3-8D0D-1DB86667A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11397" y="4659486"/>
              <a:ext cx="381000" cy="47625"/>
            </a:xfrm>
            <a:prstGeom prst="rect">
              <a:avLst/>
            </a:prstGeom>
          </p:spPr>
        </p:pic>
        <p:pic>
          <p:nvPicPr>
            <p:cNvPr id="76" name="Picture 51">
              <a:extLst>
                <a:ext uri="{FF2B5EF4-FFF2-40B4-BE49-F238E27FC236}">
                  <a16:creationId xmlns:a16="http://schemas.microsoft.com/office/drawing/2014/main" id="{8529298E-78BC-422F-882C-8B0147B6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693924">
              <a:off x="4404540" y="4535123"/>
              <a:ext cx="381000" cy="47625"/>
            </a:xfrm>
            <a:prstGeom prst="rect">
              <a:avLst/>
            </a:prstGeom>
          </p:spPr>
        </p:pic>
        <p:pic>
          <p:nvPicPr>
            <p:cNvPr id="77" name="Picture 52">
              <a:extLst>
                <a:ext uri="{FF2B5EF4-FFF2-40B4-BE49-F238E27FC236}">
                  <a16:creationId xmlns:a16="http://schemas.microsoft.com/office/drawing/2014/main" id="{846E98F7-8985-45F3-883F-2448D11B1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37898">
              <a:off x="4396631" y="4769778"/>
              <a:ext cx="381000" cy="47625"/>
            </a:xfrm>
            <a:prstGeom prst="rect">
              <a:avLst/>
            </a:prstGeom>
          </p:spPr>
        </p:pic>
      </p:grpSp>
      <p:pic>
        <p:nvPicPr>
          <p:cNvPr id="78" name="Picture 4" descr="Картинки по запросу angry face icon">
            <a:extLst>
              <a:ext uri="{FF2B5EF4-FFF2-40B4-BE49-F238E27FC236}">
                <a16:creationId xmlns:a16="http://schemas.microsoft.com/office/drawing/2014/main" id="{9412F00F-778B-47DD-92EA-6A78D27D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00" y="4837353"/>
            <a:ext cx="462824" cy="4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Умножение 23">
            <a:extLst>
              <a:ext uri="{FF2B5EF4-FFF2-40B4-BE49-F238E27FC236}">
                <a16:creationId xmlns:a16="http://schemas.microsoft.com/office/drawing/2014/main" id="{9E909E20-4F51-4C39-8094-6D739FB479D6}"/>
              </a:ext>
            </a:extLst>
          </p:cNvPr>
          <p:cNvSpPr/>
          <p:nvPr/>
        </p:nvSpPr>
        <p:spPr>
          <a:xfrm>
            <a:off x="6707413" y="4894859"/>
            <a:ext cx="466799" cy="459464"/>
          </a:xfrm>
          <a:prstGeom prst="mathMultiply">
            <a:avLst/>
          </a:prstGeom>
          <a:solidFill>
            <a:srgbClr val="B20132"/>
          </a:solidFill>
          <a:ln w="38100">
            <a:solidFill>
              <a:srgbClr val="81012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0" name="Textfeld 10">
            <a:extLst>
              <a:ext uri="{FF2B5EF4-FFF2-40B4-BE49-F238E27FC236}">
                <a16:creationId xmlns:a16="http://schemas.microsoft.com/office/drawing/2014/main" id="{E1E2D0B4-C993-4F94-90E1-D44F6F30E9F7}"/>
              </a:ext>
            </a:extLst>
          </p:cNvPr>
          <p:cNvSpPr txBox="1"/>
          <p:nvPr/>
        </p:nvSpPr>
        <p:spPr>
          <a:xfrm>
            <a:off x="2610890" y="735174"/>
            <a:ext cx="724270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2E5F92"/>
                </a:solidFill>
                <a:latin typeface="Calibri" pitchFamily="34" charset="0"/>
                <a:cs typeface="Calibri" pitchFamily="34" charset="0"/>
              </a:rPr>
              <a:t>Q</a:t>
            </a:r>
            <a:r>
              <a:rPr lang="de-DE" sz="2000" dirty="0">
                <a:solidFill>
                  <a:srgbClr val="2E5F92"/>
                </a:solidFill>
                <a:latin typeface="Calibri" pitchFamily="34" charset="0"/>
                <a:cs typeface="Calibri" pitchFamily="34" charset="0"/>
              </a:rPr>
              <a:t>uiet </a:t>
            </a:r>
            <a:r>
              <a:rPr lang="de-DE" sz="2000" dirty="0">
                <a:solidFill>
                  <a:srgbClr val="004488"/>
                </a:solidFill>
                <a:latin typeface="Calibri" pitchFamily="34" charset="0"/>
                <a:cs typeface="Calibri" pitchFamily="34" charset="0"/>
              </a:rPr>
              <a:t>office</a:t>
            </a:r>
            <a:r>
              <a:rPr lang="de-DE" sz="2000" dirty="0">
                <a:solidFill>
                  <a:srgbClr val="2E5F92"/>
                </a:solidFill>
                <a:latin typeface="Calibri" pitchFamily="34" charset="0"/>
                <a:cs typeface="Calibri" pitchFamily="34" charset="0"/>
              </a:rPr>
              <a:t> conditions: audio speech recognition</a:t>
            </a:r>
            <a:r>
              <a:rPr lang="ru-RU" sz="2000" dirty="0">
                <a:solidFill>
                  <a:srgbClr val="2E5F9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>
                <a:solidFill>
                  <a:srgbClr val="2E5F92"/>
                </a:solidFill>
                <a:latin typeface="Calibri" pitchFamily="34" charset="0"/>
                <a:cs typeface="Calibri" pitchFamily="34" charset="0"/>
              </a:rPr>
              <a:t>works well</a:t>
            </a:r>
            <a:endParaRPr kumimoji="0" lang="de-DE" sz="3600" i="0" u="none" strike="noStrike" kern="1200" cap="none" spc="0" normalizeH="0" baseline="0" noProof="0" dirty="0">
              <a:ln>
                <a:noFill/>
              </a:ln>
              <a:solidFill>
                <a:srgbClr val="2E5F92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" name="Textfeld 10">
            <a:extLst>
              <a:ext uri="{FF2B5EF4-FFF2-40B4-BE49-F238E27FC236}">
                <a16:creationId xmlns:a16="http://schemas.microsoft.com/office/drawing/2014/main" id="{5A1BCF2C-369E-43B9-BA79-7C2EAB19530C}"/>
              </a:ext>
            </a:extLst>
          </p:cNvPr>
          <p:cNvSpPr txBox="1"/>
          <p:nvPr/>
        </p:nvSpPr>
        <p:spPr>
          <a:xfrm>
            <a:off x="2264842" y="2906222"/>
            <a:ext cx="7662313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4488"/>
                </a:solidFill>
                <a:latin typeface="Calibri" pitchFamily="34" charset="0"/>
                <a:cs typeface="Calibri" pitchFamily="34" charset="0"/>
              </a:rPr>
              <a:t>Noisy conditions</a:t>
            </a:r>
            <a:r>
              <a:rPr lang="de-DE" sz="2000" dirty="0">
                <a:solidFill>
                  <a:srgbClr val="004488"/>
                </a:solidFill>
                <a:latin typeface="Calibri" pitchFamily="34" charset="0"/>
                <a:cs typeface="Calibri" pitchFamily="34" charset="0"/>
              </a:rPr>
              <a:t>: audio speech recognition</a:t>
            </a:r>
            <a:r>
              <a:rPr lang="ru-RU" sz="2000" dirty="0">
                <a:solidFill>
                  <a:srgbClr val="00448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>
                <a:solidFill>
                  <a:srgbClr val="004488"/>
                </a:solidFill>
                <a:latin typeface="Calibri" pitchFamily="34" charset="0"/>
                <a:cs typeface="Calibri" pitchFamily="34" charset="0"/>
              </a:rPr>
              <a:t>accuracy degrades rapidly</a:t>
            </a:r>
            <a:endParaRPr kumimoji="0" lang="de-DE" sz="3600" i="0" u="none" strike="noStrike" kern="1200" cap="none" spc="0" normalizeH="0" baseline="0" noProof="0" dirty="0">
              <a:ln>
                <a:noFill/>
              </a:ln>
              <a:solidFill>
                <a:srgbClr val="004488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28BC-F359-47DB-971D-4D2699D9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A826E-C3A6-441A-BC3C-F1D1601C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2B8531-F136-44E9-99D3-5D778FBD6407}"/>
              </a:ext>
            </a:extLst>
          </p:cNvPr>
          <p:cNvSpPr txBox="1">
            <a:spLocks/>
          </p:cNvSpPr>
          <p:nvPr/>
        </p:nvSpPr>
        <p:spPr bwMode="auto">
          <a:xfrm>
            <a:off x="1100810" y="1484437"/>
            <a:ext cx="1029397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800" kern="0" dirty="0">
                <a:solidFill>
                  <a:srgbClr val="797979"/>
                </a:solidFill>
                <a:cs typeface="Calibri" pitchFamily="34" charset="0"/>
              </a:rPr>
              <a:t>Motivation</a:t>
            </a:r>
          </a:p>
          <a:p>
            <a:pPr defTabSz="914400">
              <a:defRPr/>
            </a:pPr>
            <a:r>
              <a:rPr lang="en-US" sz="2800" b="1" kern="0" dirty="0">
                <a:solidFill>
                  <a:srgbClr val="244061"/>
                </a:solidFill>
                <a:cs typeface="Calibri" pitchFamily="34" charset="0"/>
              </a:rPr>
              <a:t>Multi-angle vehicle cabin corpus </a:t>
            </a:r>
          </a:p>
          <a:p>
            <a:pPr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Attention-Based Method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Regulated Transformer (AVCRFormer)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Spatio-Temporal Fusion Strategy</a:t>
            </a:r>
          </a:p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cs typeface="Calibri" pitchFamily="34" charset="0"/>
              </a:rPr>
              <a:t>Experimental results</a:t>
            </a:r>
          </a:p>
          <a:p>
            <a:pPr lvl="0" defTabSz="914400">
              <a:defRPr/>
            </a:pPr>
            <a:r>
              <a:rPr lang="en-US" sz="2800" kern="0" dirty="0">
                <a:solidFill>
                  <a:srgbClr val="244061"/>
                </a:solidFill>
                <a:cs typeface="Calibri" pitchFamily="34" charset="0"/>
              </a:rPr>
              <a:t>Application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cs typeface="Calibri" pitchFamily="34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2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46B9C-8D6D-4CC0-8852-2FE42A76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Devices location and recognition setup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7E48DB-36FD-4CB9-A334-C2D295D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7ACA623-1F0B-4408-B53C-FB6728DF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3" y="1425576"/>
            <a:ext cx="6874731" cy="411480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88BC1DC-8373-4BE0-B2AC-CC9E37755BA6}"/>
              </a:ext>
            </a:extLst>
          </p:cNvPr>
          <p:cNvGrpSpPr/>
          <p:nvPr/>
        </p:nvGrpSpPr>
        <p:grpSpPr>
          <a:xfrm>
            <a:off x="7171764" y="2096136"/>
            <a:ext cx="4664931" cy="3093720"/>
            <a:chOff x="7391400" y="304050"/>
            <a:chExt cx="6096000" cy="384123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9CACFE1-018D-479D-A8FD-088BEAE26BA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304051"/>
              <a:ext cx="3121412" cy="3841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D3F4A21-53CB-4CC1-8735-16A6399E8AE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2812" y="304050"/>
              <a:ext cx="2974588" cy="384122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078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46B9C-8D6D-4CC0-8852-2FE42A76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RUSAVIC corpus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7E48DB-36FD-4CB9-A334-C2D295D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F82DAAEC-F32A-4BE3-B75E-954B1642D77B}"/>
              </a:ext>
            </a:extLst>
          </p:cNvPr>
          <p:cNvSpPr txBox="1"/>
          <p:nvPr/>
        </p:nvSpPr>
        <p:spPr>
          <a:xfrm>
            <a:off x="5083971" y="1385338"/>
            <a:ext cx="1294448" cy="4800064"/>
          </a:xfrm>
          <a:prstGeom prst="roundRect">
            <a:avLst/>
          </a:prstGeom>
          <a:solidFill>
            <a:sysClr val="window" lastClr="FFFFFF"/>
          </a:solidFill>
          <a:ln w="3175" cap="flat" cmpd="sng" algn="ctr">
            <a:solidFill>
              <a:srgbClr val="00206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002060"/>
              </a:solidFill>
              <a:latin typeface="Arial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002060"/>
              </a:solidFill>
              <a:latin typeface="Arial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002060"/>
              </a:solidFill>
              <a:latin typeface="Arial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002060"/>
              </a:solidFill>
              <a:latin typeface="Arial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002060"/>
              </a:solidFill>
              <a:latin typeface="Arial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6" name="Блок-схема: магнитный диск 5">
            <a:extLst>
              <a:ext uri="{FF2B5EF4-FFF2-40B4-BE49-F238E27FC236}">
                <a16:creationId xmlns:a16="http://schemas.microsoft.com/office/drawing/2014/main" id="{3923F417-4EC1-47D0-A12A-243E0EB12A87}"/>
              </a:ext>
            </a:extLst>
          </p:cNvPr>
          <p:cNvSpPr/>
          <p:nvPr/>
        </p:nvSpPr>
        <p:spPr bwMode="auto">
          <a:xfrm>
            <a:off x="485267" y="3323020"/>
            <a:ext cx="1901371" cy="955257"/>
          </a:xfrm>
          <a:prstGeom prst="flowChartMagneticDisk">
            <a:avLst/>
          </a:prstGeom>
          <a:solidFill>
            <a:schemeClr val="bg1"/>
          </a:solidFill>
          <a:ln w="31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8938F360-0BC4-40DD-8E0D-3E1AA3499195}"/>
              </a:ext>
            </a:extLst>
          </p:cNvPr>
          <p:cNvSpPr txBox="1">
            <a:spLocks/>
          </p:cNvSpPr>
          <p:nvPr/>
        </p:nvSpPr>
        <p:spPr bwMode="auto">
          <a:xfrm>
            <a:off x="634716" y="3759370"/>
            <a:ext cx="1577074" cy="3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20 Speakers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8090D-C0AC-4DDD-8B64-10B6F3F1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193" y="1309677"/>
            <a:ext cx="1294449" cy="1618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3C8BCF-FC3D-4124-A64A-B3A524BD1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194" y="4672718"/>
            <a:ext cx="1294450" cy="1618904"/>
          </a:xfrm>
          <a:prstGeom prst="rect">
            <a:avLst/>
          </a:prstGeom>
        </p:spPr>
      </p:pic>
      <p:cxnSp>
        <p:nvCxnSpPr>
          <p:cNvPr id="10" name="Gewinkelter Verbinder 9226">
            <a:extLst>
              <a:ext uri="{FF2B5EF4-FFF2-40B4-BE49-F238E27FC236}">
                <a16:creationId xmlns:a16="http://schemas.microsoft.com/office/drawing/2014/main" id="{287638D8-2FA5-41C9-943E-FB7C353D6F56}"/>
              </a:ext>
            </a:extLst>
          </p:cNvPr>
          <p:cNvCxnSpPr>
            <a:cxnSpLocks/>
            <a:stCxn id="6" idx="4"/>
            <a:endCxn id="9" idx="1"/>
          </p:cNvCxnSpPr>
          <p:nvPr/>
        </p:nvCxnSpPr>
        <p:spPr bwMode="auto">
          <a:xfrm>
            <a:off x="2386638" y="3800649"/>
            <a:ext cx="804556" cy="1681521"/>
          </a:xfrm>
          <a:prstGeom prst="bentConnector3">
            <a:avLst>
              <a:gd name="adj1" fmla="val 26322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winkelter Verbinder 9226">
            <a:extLst>
              <a:ext uri="{FF2B5EF4-FFF2-40B4-BE49-F238E27FC236}">
                <a16:creationId xmlns:a16="http://schemas.microsoft.com/office/drawing/2014/main" id="{25DCCCC8-922F-46A3-B815-475E3F0194AA}"/>
              </a:ext>
            </a:extLst>
          </p:cNvPr>
          <p:cNvCxnSpPr>
            <a:cxnSpLocks/>
            <a:stCxn id="6" idx="4"/>
            <a:endCxn id="8" idx="1"/>
          </p:cNvCxnSpPr>
          <p:nvPr/>
        </p:nvCxnSpPr>
        <p:spPr bwMode="auto">
          <a:xfrm flipV="1">
            <a:off x="2386638" y="2119129"/>
            <a:ext cx="804555" cy="1681520"/>
          </a:xfrm>
          <a:prstGeom prst="bentConnector3">
            <a:avLst>
              <a:gd name="adj1" fmla="val 26322"/>
            </a:avLst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146AD31-94E1-48FD-A3EF-C73AF6D9C565}"/>
              </a:ext>
            </a:extLst>
          </p:cNvPr>
          <p:cNvSpPr txBox="1">
            <a:spLocks/>
          </p:cNvSpPr>
          <p:nvPr/>
        </p:nvSpPr>
        <p:spPr bwMode="auto">
          <a:xfrm>
            <a:off x="2756350" y="659486"/>
            <a:ext cx="2058371" cy="3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diff. angles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188AC4AD-C57E-49E8-846F-694D3FED47E5}"/>
              </a:ext>
            </a:extLst>
          </p:cNvPr>
          <p:cNvSpPr txBox="1">
            <a:spLocks/>
          </p:cNvSpPr>
          <p:nvPr/>
        </p:nvSpPr>
        <p:spPr bwMode="auto">
          <a:xfrm>
            <a:off x="4716042" y="659486"/>
            <a:ext cx="2165794" cy="57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at least 10 recording sessions</a:t>
            </a: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A292349C-910A-4C3A-9C6F-15D0E349EAC6}"/>
              </a:ext>
            </a:extLst>
          </p:cNvPr>
          <p:cNvSpPr txBox="1">
            <a:spLocks/>
          </p:cNvSpPr>
          <p:nvPr/>
        </p:nvSpPr>
        <p:spPr bwMode="auto">
          <a:xfrm>
            <a:off x="6881836" y="1159994"/>
            <a:ext cx="4580536" cy="57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62 driver’s requests</a:t>
            </a:r>
          </a:p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Gewinkelter Verbinder 9226">
            <a:extLst>
              <a:ext uri="{FF2B5EF4-FFF2-40B4-BE49-F238E27FC236}">
                <a16:creationId xmlns:a16="http://schemas.microsoft.com/office/drawing/2014/main" id="{8B07360F-11D6-423C-AB36-4D138825E4F7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>
            <a:off x="4485642" y="2119129"/>
            <a:ext cx="598327" cy="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24735C-A667-4E6F-8752-681F88245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891" y="2535565"/>
            <a:ext cx="726092" cy="9831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B0A107-0598-4583-AFCF-8898EB9E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63" y="1599168"/>
            <a:ext cx="696148" cy="870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136EB1-7FD5-493E-9970-DF1A7265A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891" y="3620033"/>
            <a:ext cx="726092" cy="9993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CBF481-1798-4AF4-A0C8-782C32305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631" y="5093624"/>
            <a:ext cx="744662" cy="999363"/>
          </a:xfrm>
          <a:prstGeom prst="rect">
            <a:avLst/>
          </a:prstGeo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6E97D3BF-2B6F-40FE-A6EF-DDC3640684FE}"/>
              </a:ext>
            </a:extLst>
          </p:cNvPr>
          <p:cNvSpPr txBox="1">
            <a:spLocks/>
          </p:cNvSpPr>
          <p:nvPr/>
        </p:nvSpPr>
        <p:spPr bwMode="auto">
          <a:xfrm>
            <a:off x="4660038" y="4707102"/>
            <a:ext cx="2221798" cy="31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/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.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601C8EC7-D1AE-4E87-B73D-B026933D3D20}"/>
              </a:ext>
            </a:extLst>
          </p:cNvPr>
          <p:cNvSpPr txBox="1">
            <a:spLocks/>
          </p:cNvSpPr>
          <p:nvPr/>
        </p:nvSpPr>
        <p:spPr bwMode="auto">
          <a:xfrm>
            <a:off x="4854898" y="1934369"/>
            <a:ext cx="805803" cy="3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1</a:t>
            </a:r>
          </a:p>
        </p:txBody>
      </p:sp>
      <p:sp>
        <p:nvSpPr>
          <p:cNvPr id="22" name="Заголовок 2">
            <a:extLst>
              <a:ext uri="{FF2B5EF4-FFF2-40B4-BE49-F238E27FC236}">
                <a16:creationId xmlns:a16="http://schemas.microsoft.com/office/drawing/2014/main" id="{BAE85D37-51BA-43DD-82EC-7E4E9C1FF52F}"/>
              </a:ext>
            </a:extLst>
          </p:cNvPr>
          <p:cNvSpPr txBox="1">
            <a:spLocks/>
          </p:cNvSpPr>
          <p:nvPr/>
        </p:nvSpPr>
        <p:spPr bwMode="auto">
          <a:xfrm>
            <a:off x="4419600" y="2884148"/>
            <a:ext cx="1676400" cy="3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2</a:t>
            </a:r>
          </a:p>
        </p:txBody>
      </p:sp>
      <p:sp>
        <p:nvSpPr>
          <p:cNvPr id="23" name="Заголовок 2">
            <a:extLst>
              <a:ext uri="{FF2B5EF4-FFF2-40B4-BE49-F238E27FC236}">
                <a16:creationId xmlns:a16="http://schemas.microsoft.com/office/drawing/2014/main" id="{94658D94-DB05-4B70-8783-7A106C6D547A}"/>
              </a:ext>
            </a:extLst>
          </p:cNvPr>
          <p:cNvSpPr txBox="1">
            <a:spLocks/>
          </p:cNvSpPr>
          <p:nvPr/>
        </p:nvSpPr>
        <p:spPr bwMode="auto">
          <a:xfrm>
            <a:off x="4407731" y="3924012"/>
            <a:ext cx="1676400" cy="3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3</a:t>
            </a: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07026000-DE10-40D8-BCD0-112373555ED3}"/>
              </a:ext>
            </a:extLst>
          </p:cNvPr>
          <p:cNvSpPr txBox="1">
            <a:spLocks/>
          </p:cNvSpPr>
          <p:nvPr/>
        </p:nvSpPr>
        <p:spPr bwMode="auto">
          <a:xfrm>
            <a:off x="4403601" y="5367514"/>
            <a:ext cx="1676400" cy="3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10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55133AEE-FB17-432F-A42A-87F233CF4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12600"/>
              </p:ext>
            </p:extLst>
          </p:nvPr>
        </p:nvGraphicFramePr>
        <p:xfrm>
          <a:off x="6976747" y="1814415"/>
          <a:ext cx="4620117" cy="4262076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320576">
                  <a:extLst>
                    <a:ext uri="{9D8B030D-6E8A-4147-A177-3AD203B41FA5}">
                      <a16:colId xmlns:a16="http://schemas.microsoft.com/office/drawing/2014/main" val="4095014918"/>
                    </a:ext>
                  </a:extLst>
                </a:gridCol>
                <a:gridCol w="1952502">
                  <a:extLst>
                    <a:ext uri="{9D8B030D-6E8A-4147-A177-3AD203B41FA5}">
                      <a16:colId xmlns:a16="http://schemas.microsoft.com/office/drawing/2014/main" val="478460099"/>
                    </a:ext>
                  </a:extLst>
                </a:gridCol>
                <a:gridCol w="2347039">
                  <a:extLst>
                    <a:ext uri="{9D8B030D-6E8A-4147-A177-3AD203B41FA5}">
                      <a16:colId xmlns:a16="http://schemas.microsoft.com/office/drawing/2014/main" val="150123523"/>
                    </a:ext>
                  </a:extLst>
                </a:gridCol>
              </a:tblGrid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#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Original phrase </a:t>
                      </a:r>
                      <a:endParaRPr lang="en-US" sz="14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English translation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1832464560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Покажи весь маршрут 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Show the entire route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4227845054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Сбрось маршрут 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Reset route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1200835189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Поехали на заправку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Let's go to the gas station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392652210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4 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Сколько мне еще ехать? 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How long do I have to go?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856809836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5 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 сколько я приеду?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What time will I arrive?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2453464687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6 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Как там на дорогах?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How's traffic?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3136762094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7 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Какие сейчас пробки?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What are the traffic jams now?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2332278205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8 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Надолго пробка?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Long traffic jam?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2493027670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9 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Найди заправку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Find a gas station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2574658553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10 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Улица {А} дом {1} 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Street {A} house {1}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1887438304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11 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Поехали домой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Let's go home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739736040"/>
                  </a:ext>
                </a:extLst>
              </a:tr>
              <a:tr h="85320">
                <a:tc gridSpan="3">
                  <a:txBody>
                    <a:bodyPr/>
                    <a:lstStyle/>
                    <a:p>
                      <a:pPr algn="ctr" rtl="0" fontAlgn="base"/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  <a:p>
                      <a:pPr algn="ctr" rtl="0" fontAlgn="base"/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ru-RU" sz="1600" b="0" i="0" dirty="0">
                        <a:effectLst/>
                      </a:endParaRPr>
                    </a:p>
                  </a:txBody>
                  <a:tcPr marL="30113" marR="30113" marT="15057" marB="15057"/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sz="1600" b="0" i="0" dirty="0"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3718477171"/>
                  </a:ext>
                </a:extLst>
              </a:tr>
              <a:tr h="85320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Включи сигнализацию </a:t>
                      </a:r>
                      <a:endParaRPr lang="ru-RU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Turn on the alarm 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0113" marR="30113" marT="15057" marB="15057"/>
                </a:tc>
                <a:extLst>
                  <a:ext uri="{0D108BD9-81ED-4DB2-BD59-A6C34878D82A}">
                    <a16:rowId xmlns:a16="http://schemas.microsoft.com/office/drawing/2014/main" val="2278150597"/>
                  </a:ext>
                </a:extLst>
              </a:tr>
            </a:tbl>
          </a:graphicData>
        </a:graphic>
      </p:graphicFrame>
      <p:cxnSp>
        <p:nvCxnSpPr>
          <p:cNvPr id="26" name="Gewinkelter Verbinder 9226">
            <a:extLst>
              <a:ext uri="{FF2B5EF4-FFF2-40B4-BE49-F238E27FC236}">
                <a16:creationId xmlns:a16="http://schemas.microsoft.com/office/drawing/2014/main" id="{E46B25A0-F3FB-47F9-951C-C0ADE2D52335}"/>
              </a:ext>
            </a:extLst>
          </p:cNvPr>
          <p:cNvCxnSpPr>
            <a:cxnSpLocks/>
          </p:cNvCxnSpPr>
          <p:nvPr/>
        </p:nvCxnSpPr>
        <p:spPr bwMode="auto">
          <a:xfrm>
            <a:off x="6378419" y="2109772"/>
            <a:ext cx="598327" cy="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Gewinkelter Verbinder 9226">
            <a:extLst>
              <a:ext uri="{FF2B5EF4-FFF2-40B4-BE49-F238E27FC236}">
                <a16:creationId xmlns:a16="http://schemas.microsoft.com/office/drawing/2014/main" id="{9341C367-D3FE-4A67-A3FD-E71751524CF9}"/>
              </a:ext>
            </a:extLst>
          </p:cNvPr>
          <p:cNvCxnSpPr>
            <a:cxnSpLocks/>
          </p:cNvCxnSpPr>
          <p:nvPr/>
        </p:nvCxnSpPr>
        <p:spPr bwMode="auto">
          <a:xfrm>
            <a:off x="6378419" y="3059551"/>
            <a:ext cx="598327" cy="4043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winkelter Verbinder 9226">
            <a:extLst>
              <a:ext uri="{FF2B5EF4-FFF2-40B4-BE49-F238E27FC236}">
                <a16:creationId xmlns:a16="http://schemas.microsoft.com/office/drawing/2014/main" id="{ACF84558-5CDE-4A1F-A485-6ADE0A76BCF4}"/>
              </a:ext>
            </a:extLst>
          </p:cNvPr>
          <p:cNvCxnSpPr>
            <a:cxnSpLocks/>
          </p:cNvCxnSpPr>
          <p:nvPr/>
        </p:nvCxnSpPr>
        <p:spPr bwMode="auto">
          <a:xfrm flipV="1">
            <a:off x="6378419" y="4119714"/>
            <a:ext cx="598327" cy="1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Gewinkelter Verbinder 9226">
            <a:extLst>
              <a:ext uri="{FF2B5EF4-FFF2-40B4-BE49-F238E27FC236}">
                <a16:creationId xmlns:a16="http://schemas.microsoft.com/office/drawing/2014/main" id="{939EBBD6-89E1-45AA-A37B-8BDD7D45AF74}"/>
              </a:ext>
            </a:extLst>
          </p:cNvPr>
          <p:cNvCxnSpPr>
            <a:cxnSpLocks/>
          </p:cNvCxnSpPr>
          <p:nvPr/>
        </p:nvCxnSpPr>
        <p:spPr bwMode="auto">
          <a:xfrm>
            <a:off x="6378419" y="5542917"/>
            <a:ext cx="598327" cy="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85C0F372-786F-47F7-A781-59C5DA9306DC}"/>
              </a:ext>
            </a:extLst>
          </p:cNvPr>
          <p:cNvSpPr txBox="1">
            <a:spLocks/>
          </p:cNvSpPr>
          <p:nvPr/>
        </p:nvSpPr>
        <p:spPr bwMode="auto">
          <a:xfrm>
            <a:off x="587409" y="734043"/>
            <a:ext cx="1773022" cy="46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 u="none">
                <a:solidFill>
                  <a:srgbClr val="24406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2pPr>
            <a:lvl3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3pPr>
            <a:lvl4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4pPr>
            <a:lvl5pPr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244061"/>
                </a:solidFill>
                <a:latin typeface="Calibri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547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RUSAVIC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Corpus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7179A6F-3DAD-43A4-8AF3-495A14BAE50C}"/>
              </a:ext>
            </a:extLst>
          </p:cNvPr>
          <p:cNvGrpSpPr/>
          <p:nvPr/>
        </p:nvGrpSpPr>
        <p:grpSpPr>
          <a:xfrm>
            <a:off x="469392" y="1757362"/>
            <a:ext cx="2040726" cy="1067253"/>
            <a:chOff x="3874842" y="3254261"/>
            <a:chExt cx="3712349" cy="1208475"/>
          </a:xfrm>
        </p:grpSpPr>
        <p:sp>
          <p:nvSpPr>
            <p:cNvPr id="32" name="Textfeld 8">
              <a:extLst>
                <a:ext uri="{FF2B5EF4-FFF2-40B4-BE49-F238E27FC236}">
                  <a16:creationId xmlns:a16="http://schemas.microsoft.com/office/drawing/2014/main" id="{3A2FA0CF-C415-4427-875F-068332B96473}"/>
                </a:ext>
              </a:extLst>
            </p:cNvPr>
            <p:cNvSpPr txBox="1"/>
            <p:nvPr/>
          </p:nvSpPr>
          <p:spPr>
            <a:xfrm>
              <a:off x="3874842" y="3254261"/>
              <a:ext cx="3606251" cy="1208475"/>
            </a:xfrm>
            <a:prstGeom prst="round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206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9F52E5F6-E7AB-4AEB-A6EF-EF261CC2D21A}"/>
                </a:ext>
              </a:extLst>
            </p:cNvPr>
            <p:cNvSpPr/>
            <p:nvPr/>
          </p:nvSpPr>
          <p:spPr>
            <a:xfrm>
              <a:off x="4007939" y="3362063"/>
              <a:ext cx="3579252" cy="94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>
                <a:tabLst>
                  <a:tab pos="182563" algn="l"/>
                </a:tabLst>
              </a:pPr>
              <a:r>
                <a:rPr lang="en-US" sz="1600" dirty="0">
                  <a:solidFill>
                    <a:srgbClr val="244061"/>
                  </a:solidFill>
                  <a:cs typeface="Calibri" pitchFamily="34" charset="0"/>
                </a:rPr>
                <a:t>1920 × 1080 video </a:t>
              </a:r>
            </a:p>
            <a:p>
              <a:pPr marL="0" lvl="2">
                <a:tabLst>
                  <a:tab pos="182563" algn="l"/>
                </a:tabLst>
              </a:pPr>
              <a:r>
                <a:rPr lang="en-US" sz="1600" dirty="0">
                  <a:solidFill>
                    <a:srgbClr val="244061"/>
                  </a:solidFill>
                  <a:cs typeface="Calibri" pitchFamily="34" charset="0"/>
                </a:rPr>
                <a:t>Resolution with 60 </a:t>
              </a:r>
            </a:p>
            <a:p>
              <a:pPr marL="0" lvl="2">
                <a:tabLst>
                  <a:tab pos="182563" algn="l"/>
                </a:tabLst>
              </a:pPr>
              <a:r>
                <a:rPr lang="en-US" sz="1600" dirty="0">
                  <a:solidFill>
                    <a:srgbClr val="244061"/>
                  </a:solidFill>
                  <a:cs typeface="Calibri" pitchFamily="34" charset="0"/>
                </a:rPr>
                <a:t>frames per second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7148B8D-D8D1-4856-8FD5-2A31F999A8DD}"/>
              </a:ext>
            </a:extLst>
          </p:cNvPr>
          <p:cNvGrpSpPr/>
          <p:nvPr/>
        </p:nvGrpSpPr>
        <p:grpSpPr>
          <a:xfrm>
            <a:off x="510790" y="4833887"/>
            <a:ext cx="1850324" cy="1067253"/>
            <a:chOff x="3874842" y="3254261"/>
            <a:chExt cx="3606251" cy="1208475"/>
          </a:xfrm>
        </p:grpSpPr>
        <p:sp>
          <p:nvSpPr>
            <p:cNvPr id="35" name="Textfeld 8">
              <a:extLst>
                <a:ext uri="{FF2B5EF4-FFF2-40B4-BE49-F238E27FC236}">
                  <a16:creationId xmlns:a16="http://schemas.microsoft.com/office/drawing/2014/main" id="{0B66A561-E77B-47C6-B622-16CFB09FACFE}"/>
                </a:ext>
              </a:extLst>
            </p:cNvPr>
            <p:cNvSpPr txBox="1"/>
            <p:nvPr/>
          </p:nvSpPr>
          <p:spPr>
            <a:xfrm>
              <a:off x="3874842" y="3254261"/>
              <a:ext cx="3606251" cy="1208475"/>
            </a:xfrm>
            <a:prstGeom prst="round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206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3D0FCA01-187C-4876-B951-72C00CA43176}"/>
                </a:ext>
              </a:extLst>
            </p:cNvPr>
            <p:cNvSpPr/>
            <p:nvPr/>
          </p:nvSpPr>
          <p:spPr>
            <a:xfrm>
              <a:off x="4244321" y="3362063"/>
              <a:ext cx="2717503" cy="10455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>
                <a:tabLst>
                  <a:tab pos="182563" algn="l"/>
                </a:tabLst>
              </a:pPr>
              <a:r>
                <a:rPr lang="en-US" dirty="0">
                  <a:solidFill>
                    <a:srgbClr val="244061"/>
                  </a:solidFill>
                  <a:cs typeface="Calibri" pitchFamily="34" charset="0"/>
                </a:rPr>
                <a:t>2 channels,</a:t>
              </a:r>
            </a:p>
            <a:p>
              <a:pPr marL="0" lvl="2">
                <a:tabLst>
                  <a:tab pos="182563" algn="l"/>
                </a:tabLst>
              </a:pPr>
              <a:r>
                <a:rPr lang="en-US" dirty="0">
                  <a:solidFill>
                    <a:srgbClr val="244061"/>
                  </a:solidFill>
                  <a:cs typeface="Calibri" pitchFamily="34" charset="0"/>
                </a:rPr>
                <a:t>48kHZ audio </a:t>
              </a:r>
            </a:p>
            <a:p>
              <a:pPr marL="0" lvl="2">
                <a:tabLst>
                  <a:tab pos="182563" algn="l"/>
                </a:tabLst>
              </a:pPr>
              <a:r>
                <a:rPr lang="en-US" dirty="0">
                  <a:solidFill>
                    <a:srgbClr val="244061"/>
                  </a:solidFill>
                  <a:cs typeface="Calibri" pitchFamily="34" charset="0"/>
                </a:rPr>
                <a:t>frequency</a:t>
              </a:r>
            </a:p>
          </p:txBody>
        </p:sp>
      </p:grpSp>
      <p:cxnSp>
        <p:nvCxnSpPr>
          <p:cNvPr id="37" name="Gewinkelter Verbinder 9226">
            <a:extLst>
              <a:ext uri="{FF2B5EF4-FFF2-40B4-BE49-F238E27FC236}">
                <a16:creationId xmlns:a16="http://schemas.microsoft.com/office/drawing/2014/main" id="{98164F3B-B552-47C7-A687-1F7CEE1E4537}"/>
              </a:ext>
            </a:extLst>
          </p:cNvPr>
          <p:cNvCxnSpPr>
            <a:cxnSpLocks/>
            <a:stCxn id="35" idx="0"/>
            <a:endCxn id="6" idx="3"/>
          </p:cNvCxnSpPr>
          <p:nvPr/>
        </p:nvCxnSpPr>
        <p:spPr bwMode="auto">
          <a:xfrm flipV="1">
            <a:off x="1435952" y="4278277"/>
            <a:ext cx="1" cy="555610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8" name="Gewinkelter Verbinder 9226">
            <a:extLst>
              <a:ext uri="{FF2B5EF4-FFF2-40B4-BE49-F238E27FC236}">
                <a16:creationId xmlns:a16="http://schemas.microsoft.com/office/drawing/2014/main" id="{200EBFEE-A94A-4D9F-A394-0A29BBF62206}"/>
              </a:ext>
            </a:extLst>
          </p:cNvPr>
          <p:cNvCxnSpPr>
            <a:cxnSpLocks/>
            <a:stCxn id="32" idx="2"/>
            <a:endCxn id="6" idx="1"/>
          </p:cNvCxnSpPr>
          <p:nvPr/>
        </p:nvCxnSpPr>
        <p:spPr bwMode="auto">
          <a:xfrm flipH="1">
            <a:off x="1435953" y="2824615"/>
            <a:ext cx="24641" cy="498405"/>
          </a:xfrm>
          <a:prstGeom prst="straightConnector1">
            <a:avLst/>
          </a:prstGeom>
          <a:solidFill>
            <a:srgbClr val="0070C0"/>
          </a:solidFill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5250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85F95-297E-482C-B0B1-D377AC7F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RUSAVIC screenshots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CF2574-65A3-4E02-B331-C15ED336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D66D1-F580-4CE8-82CD-A18E4D78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689"/>
            <a:ext cx="12192000" cy="49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9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DB89E-B1C8-487F-816A-F7395CC2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RUSAVIC parameters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992466-753A-4302-A8C7-8D9628F7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FF934-E6A9-4075-B42D-756BCB8E901B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242F0-D116-4EC9-886F-0D08EA86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45" y="1448938"/>
            <a:ext cx="7622110" cy="427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4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MIL">
      <a:dk1>
        <a:srgbClr val="3A3838"/>
      </a:dk1>
      <a:lt1>
        <a:srgbClr val="FFFFFF"/>
      </a:lt1>
      <a:dk2>
        <a:srgbClr val="3A3838"/>
      </a:dk2>
      <a:lt2>
        <a:srgbClr val="FFFFFF"/>
      </a:lt2>
      <a:accent1>
        <a:srgbClr val="1ABC9C"/>
      </a:accent1>
      <a:accent2>
        <a:srgbClr val="3498DB"/>
      </a:accent2>
      <a:accent3>
        <a:srgbClr val="BFBFBF"/>
      </a:accent3>
      <a:accent4>
        <a:srgbClr val="F39C12"/>
      </a:accent4>
      <a:accent5>
        <a:srgbClr val="C0392B"/>
      </a:accent5>
      <a:accent6>
        <a:srgbClr val="34495E"/>
      </a:accent6>
      <a:hlink>
        <a:srgbClr val="15B697"/>
      </a:hlink>
      <a:folHlink>
        <a:srgbClr val="A365FF"/>
      </a:folHlink>
    </a:clrScheme>
    <a:fontScheme name="SMI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5270</TotalTime>
  <Words>931</Words>
  <Application>Microsoft Office PowerPoint</Application>
  <PresentationFormat>Широкоэкранный</PresentationFormat>
  <Paragraphs>355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Monotype Sorts</vt:lpstr>
      <vt:lpstr>Times New Roman</vt:lpstr>
      <vt:lpstr>Office Theme</vt:lpstr>
      <vt:lpstr>1_Office Theme</vt:lpstr>
      <vt:lpstr>AUDIO-VISUAL SPEECH RECOGNITION IN-THE-WILD:  MULTI-ANGLE VEHICLE CABIN CORPUS  AND ATTENTION-BASED METHOD</vt:lpstr>
      <vt:lpstr>Outline</vt:lpstr>
      <vt:lpstr>Audio-Visual Speech Recognition</vt:lpstr>
      <vt:lpstr>Challenges</vt:lpstr>
      <vt:lpstr>Outline</vt:lpstr>
      <vt:lpstr>Devices location and recognition setup</vt:lpstr>
      <vt:lpstr>RUSAVIC corpus</vt:lpstr>
      <vt:lpstr>RUSAVIC screenshots</vt:lpstr>
      <vt:lpstr>RUSAVIC parameters</vt:lpstr>
      <vt:lpstr>Outline</vt:lpstr>
      <vt:lpstr>DAVIS: Audio-Visual Speech Processing Flow</vt:lpstr>
      <vt:lpstr>Proposed method with the CMA-based feature-level fusion</vt:lpstr>
      <vt:lpstr>Neural network architectures</vt:lpstr>
      <vt:lpstr>Comparison of NN model architectures</vt:lpstr>
      <vt:lpstr>Outline</vt:lpstr>
      <vt:lpstr>Pipeline of the AVCRFormer architecture</vt:lpstr>
      <vt:lpstr>Architectures of the Encoders (E1 and E2) and Decoders (D1 and D2)</vt:lpstr>
      <vt:lpstr>Outline</vt:lpstr>
      <vt:lpstr>Spatio-Temporal Fusion Algorithm</vt:lpstr>
      <vt:lpstr>Outline</vt:lpstr>
      <vt:lpstr>Impact of the proposed method on recognition accuracy in RUSAVIC and LRW corpora</vt:lpstr>
      <vt:lpstr>Method summary</vt:lpstr>
      <vt:lpstr>Outline</vt:lpstr>
      <vt:lpstr>MIDriveSafely General Description and Use Cases</vt:lpstr>
      <vt:lpstr>Презентация PowerPoint</vt:lpstr>
      <vt:lpstr>Attention Visualization</vt:lpstr>
      <vt:lpstr>Attention Visualization</vt:lpstr>
      <vt:lpstr>LRW Dataset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Денис Иванько</cp:lastModifiedBy>
  <cp:revision>851</cp:revision>
  <dcterms:created xsi:type="dcterms:W3CDTF">2018-11-18T08:41:32Z</dcterms:created>
  <dcterms:modified xsi:type="dcterms:W3CDTF">2024-04-14T10:43:57Z</dcterms:modified>
</cp:coreProperties>
</file>